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865" r:id="rId2"/>
  </p:sldMasterIdLst>
  <p:notesMasterIdLst>
    <p:notesMasterId r:id="rId16"/>
  </p:notesMasterIdLst>
  <p:handoutMasterIdLst>
    <p:handoutMasterId r:id="rId17"/>
  </p:handoutMasterIdLst>
  <p:sldIdLst>
    <p:sldId id="320" r:id="rId3"/>
    <p:sldId id="321" r:id="rId4"/>
    <p:sldId id="322" r:id="rId5"/>
    <p:sldId id="274" r:id="rId6"/>
    <p:sldId id="317" r:id="rId7"/>
    <p:sldId id="277" r:id="rId8"/>
    <p:sldId id="278" r:id="rId9"/>
    <p:sldId id="279" r:id="rId10"/>
    <p:sldId id="308" r:id="rId11"/>
    <p:sldId id="318" r:id="rId12"/>
    <p:sldId id="280" r:id="rId13"/>
    <p:sldId id="260" r:id="rId14"/>
    <p:sldId id="261" r:id="rId15"/>
  </p:sldIdLst>
  <p:sldSz cx="12192000" cy="6858000"/>
  <p:notesSz cx="7302500" cy="95885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58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6505F-DEA7-4586-8BA3-451D18F069C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IN"/>
        </a:p>
      </dgm:t>
    </dgm:pt>
    <dgm:pt modelId="{FEA46B93-D6B3-41AE-B2BF-3D350D575650}">
      <dgm:prSet phldrT="[Text]"/>
      <dgm:spPr/>
      <dgm:t>
        <a:bodyPr/>
        <a:lstStyle/>
        <a:p>
          <a:pPr>
            <a:buFont typeface="Wingdings" panose="05000000000000000000" pitchFamily="2" charset="2"/>
            <a:buChar char="q"/>
          </a:pPr>
          <a:r>
            <a:rPr lang="en-US" altLang="en-US"/>
            <a:t>System Model</a:t>
          </a:r>
          <a:endParaRPr lang="en-IN" dirty="0"/>
        </a:p>
      </dgm:t>
    </dgm:pt>
    <dgm:pt modelId="{5BF11838-B10B-4E9E-AD4F-0EBF1D8CA985}" type="parTrans" cxnId="{A67831CD-7556-42B9-B921-90041BA6FCE3}">
      <dgm:prSet/>
      <dgm:spPr/>
      <dgm:t>
        <a:bodyPr/>
        <a:lstStyle/>
        <a:p>
          <a:endParaRPr lang="en-IN"/>
        </a:p>
      </dgm:t>
    </dgm:pt>
    <dgm:pt modelId="{254A685D-909C-490C-9940-823FBA249116}" type="sibTrans" cxnId="{A67831CD-7556-42B9-B921-90041BA6FCE3}">
      <dgm:prSet/>
      <dgm:spPr/>
      <dgm:t>
        <a:bodyPr/>
        <a:lstStyle/>
        <a:p>
          <a:endParaRPr lang="en-IN"/>
        </a:p>
      </dgm:t>
    </dgm:pt>
    <dgm:pt modelId="{4E6BB9D4-28DF-4E66-B610-B3DB1FD0E778}">
      <dgm:prSet/>
      <dgm:spPr/>
      <dgm:t>
        <a:bodyPr/>
        <a:lstStyle/>
        <a:p>
          <a:r>
            <a:rPr lang="en-US" altLang="en-US" dirty="0"/>
            <a:t>Deadlock Characterization</a:t>
          </a:r>
        </a:p>
      </dgm:t>
    </dgm:pt>
    <dgm:pt modelId="{0AAC1AE4-EC45-4616-99C9-72655E36CA33}" type="parTrans" cxnId="{DB85F849-1DDF-430B-9817-CC66F856C84A}">
      <dgm:prSet/>
      <dgm:spPr/>
      <dgm:t>
        <a:bodyPr/>
        <a:lstStyle/>
        <a:p>
          <a:endParaRPr lang="en-IN"/>
        </a:p>
      </dgm:t>
    </dgm:pt>
    <dgm:pt modelId="{5FD82B29-14CA-4C2A-ABEA-933DCCE1800E}" type="sibTrans" cxnId="{DB85F849-1DDF-430B-9817-CC66F856C84A}">
      <dgm:prSet/>
      <dgm:spPr/>
      <dgm:t>
        <a:bodyPr/>
        <a:lstStyle/>
        <a:p>
          <a:endParaRPr lang="en-IN"/>
        </a:p>
      </dgm:t>
    </dgm:pt>
    <dgm:pt modelId="{2FBE1ECA-32B0-436A-824F-DE41D63117ED}">
      <dgm:prSet/>
      <dgm:spPr/>
      <dgm:t>
        <a:bodyPr/>
        <a:lstStyle/>
        <a:p>
          <a:r>
            <a:rPr lang="en-US" altLang="en-US"/>
            <a:t>Methods for Handling Deadlocks</a:t>
          </a:r>
          <a:endParaRPr lang="en-US" altLang="en-US" dirty="0"/>
        </a:p>
      </dgm:t>
    </dgm:pt>
    <dgm:pt modelId="{017544E2-E8E0-4F0D-A347-0112B85A368B}" type="parTrans" cxnId="{7CC85760-C404-45B6-A45A-795B4666E399}">
      <dgm:prSet/>
      <dgm:spPr/>
      <dgm:t>
        <a:bodyPr/>
        <a:lstStyle/>
        <a:p>
          <a:endParaRPr lang="en-IN"/>
        </a:p>
      </dgm:t>
    </dgm:pt>
    <dgm:pt modelId="{C535458D-B325-443C-88CB-0B1C2BB55DB0}" type="sibTrans" cxnId="{7CC85760-C404-45B6-A45A-795B4666E399}">
      <dgm:prSet/>
      <dgm:spPr/>
      <dgm:t>
        <a:bodyPr/>
        <a:lstStyle/>
        <a:p>
          <a:endParaRPr lang="en-IN"/>
        </a:p>
      </dgm:t>
    </dgm:pt>
    <dgm:pt modelId="{3947D237-77DA-44DD-A316-9B0E2631D32B}">
      <dgm:prSet/>
      <dgm:spPr/>
      <dgm:t>
        <a:bodyPr/>
        <a:lstStyle/>
        <a:p>
          <a:r>
            <a:rPr lang="en-US" altLang="en-US"/>
            <a:t>Deadlock Prevention</a:t>
          </a:r>
          <a:endParaRPr lang="en-US" altLang="en-US" dirty="0"/>
        </a:p>
      </dgm:t>
    </dgm:pt>
    <dgm:pt modelId="{AEB4F595-1AC5-4831-BFFF-99D7E7DCD454}" type="parTrans" cxnId="{8E7F0A8D-3EAC-43B5-8043-C283CAF54CCA}">
      <dgm:prSet/>
      <dgm:spPr/>
      <dgm:t>
        <a:bodyPr/>
        <a:lstStyle/>
        <a:p>
          <a:endParaRPr lang="en-IN"/>
        </a:p>
      </dgm:t>
    </dgm:pt>
    <dgm:pt modelId="{44A5DB65-81FC-4204-9085-2F1971441475}" type="sibTrans" cxnId="{8E7F0A8D-3EAC-43B5-8043-C283CAF54CCA}">
      <dgm:prSet/>
      <dgm:spPr/>
      <dgm:t>
        <a:bodyPr/>
        <a:lstStyle/>
        <a:p>
          <a:endParaRPr lang="en-IN"/>
        </a:p>
      </dgm:t>
    </dgm:pt>
    <dgm:pt modelId="{D3FBDC94-0F54-4FCD-A635-BD0C14991AE9}">
      <dgm:prSet/>
      <dgm:spPr/>
      <dgm:t>
        <a:bodyPr/>
        <a:lstStyle/>
        <a:p>
          <a:r>
            <a:rPr lang="en-US" altLang="en-US"/>
            <a:t>Deadlock Avoidance</a:t>
          </a:r>
          <a:endParaRPr lang="en-US" altLang="en-US" dirty="0"/>
        </a:p>
      </dgm:t>
    </dgm:pt>
    <dgm:pt modelId="{080B37EE-3AC8-4D7E-A310-E94397E707CD}" type="parTrans" cxnId="{240A09DE-EF0D-4863-A36B-3F2964A0A98B}">
      <dgm:prSet/>
      <dgm:spPr/>
      <dgm:t>
        <a:bodyPr/>
        <a:lstStyle/>
        <a:p>
          <a:endParaRPr lang="en-IN"/>
        </a:p>
      </dgm:t>
    </dgm:pt>
    <dgm:pt modelId="{5E330196-58BD-4B40-9727-17AEDEAEE043}" type="sibTrans" cxnId="{240A09DE-EF0D-4863-A36B-3F2964A0A98B}">
      <dgm:prSet/>
      <dgm:spPr/>
      <dgm:t>
        <a:bodyPr/>
        <a:lstStyle/>
        <a:p>
          <a:endParaRPr lang="en-IN"/>
        </a:p>
      </dgm:t>
    </dgm:pt>
    <dgm:pt modelId="{274C9BBB-11A4-4840-A48F-558783A94D77}">
      <dgm:prSet/>
      <dgm:spPr/>
      <dgm:t>
        <a:bodyPr/>
        <a:lstStyle/>
        <a:p>
          <a:r>
            <a:rPr lang="en-US" altLang="en-US"/>
            <a:t>Deadlock Detection </a:t>
          </a:r>
          <a:endParaRPr lang="en-US" altLang="en-US" dirty="0"/>
        </a:p>
      </dgm:t>
    </dgm:pt>
    <dgm:pt modelId="{9EC2CD32-826D-465F-B494-F0258E168FFC}" type="parTrans" cxnId="{C797074F-328B-4232-86B1-D998CBE83FA3}">
      <dgm:prSet/>
      <dgm:spPr/>
      <dgm:t>
        <a:bodyPr/>
        <a:lstStyle/>
        <a:p>
          <a:endParaRPr lang="en-IN"/>
        </a:p>
      </dgm:t>
    </dgm:pt>
    <dgm:pt modelId="{A6B456A7-EA66-45B6-A32E-29844BE7983C}" type="sibTrans" cxnId="{C797074F-328B-4232-86B1-D998CBE83FA3}">
      <dgm:prSet/>
      <dgm:spPr/>
      <dgm:t>
        <a:bodyPr/>
        <a:lstStyle/>
        <a:p>
          <a:endParaRPr lang="en-IN"/>
        </a:p>
      </dgm:t>
    </dgm:pt>
    <dgm:pt modelId="{DAA9464C-5B05-4A75-8DA4-B483E19CAA48}">
      <dgm:prSet/>
      <dgm:spPr/>
      <dgm:t>
        <a:bodyPr/>
        <a:lstStyle/>
        <a:p>
          <a:r>
            <a:rPr lang="en-US" altLang="en-US"/>
            <a:t>Recovery from Deadlock </a:t>
          </a:r>
          <a:endParaRPr lang="en-US" altLang="en-US" dirty="0"/>
        </a:p>
      </dgm:t>
    </dgm:pt>
    <dgm:pt modelId="{D3BB0BD3-079F-43F8-8471-5173191137EC}" type="parTrans" cxnId="{AB468D62-41F5-43C7-8142-B8710D9C821C}">
      <dgm:prSet/>
      <dgm:spPr/>
      <dgm:t>
        <a:bodyPr/>
        <a:lstStyle/>
        <a:p>
          <a:endParaRPr lang="en-IN"/>
        </a:p>
      </dgm:t>
    </dgm:pt>
    <dgm:pt modelId="{CF3B1953-E625-4898-BBC4-0C03A877BE4B}" type="sibTrans" cxnId="{AB468D62-41F5-43C7-8142-B8710D9C821C}">
      <dgm:prSet/>
      <dgm:spPr/>
      <dgm:t>
        <a:bodyPr/>
        <a:lstStyle/>
        <a:p>
          <a:endParaRPr lang="en-IN"/>
        </a:p>
      </dgm:t>
    </dgm:pt>
    <dgm:pt modelId="{1393433E-CDAF-4F5A-AD4E-4124956774EB}">
      <dgm:prSet/>
      <dgm:spPr/>
      <dgm:t>
        <a:bodyPr/>
        <a:lstStyle/>
        <a:p>
          <a:r>
            <a:rPr lang="en-US" altLang="en-US"/>
            <a:t>Combined Approach to Deadlock Handling</a:t>
          </a:r>
          <a:endParaRPr lang="en-US" altLang="en-US" dirty="0"/>
        </a:p>
      </dgm:t>
    </dgm:pt>
    <dgm:pt modelId="{F527D898-FE86-4F41-941F-2374C741E770}" type="parTrans" cxnId="{FA92267E-463C-484D-BBA2-57F5FF1C3C5E}">
      <dgm:prSet/>
      <dgm:spPr/>
      <dgm:t>
        <a:bodyPr/>
        <a:lstStyle/>
        <a:p>
          <a:endParaRPr lang="en-IN"/>
        </a:p>
      </dgm:t>
    </dgm:pt>
    <dgm:pt modelId="{7077E51C-0E45-4D3C-985C-8ADC6C74ACE2}" type="sibTrans" cxnId="{FA92267E-463C-484D-BBA2-57F5FF1C3C5E}">
      <dgm:prSet/>
      <dgm:spPr/>
      <dgm:t>
        <a:bodyPr/>
        <a:lstStyle/>
        <a:p>
          <a:endParaRPr lang="en-IN"/>
        </a:p>
      </dgm:t>
    </dgm:pt>
    <dgm:pt modelId="{CC76ACF0-6047-4C0B-A7D2-07013BEBC8A8}">
      <dgm:prSet/>
      <dgm:spPr/>
      <dgm:t>
        <a:bodyPr/>
        <a:lstStyle/>
        <a:p>
          <a:r>
            <a:rPr lang="en-US" altLang="en-US" dirty="0"/>
            <a:t>Necessary Conditions</a:t>
          </a:r>
        </a:p>
      </dgm:t>
    </dgm:pt>
    <dgm:pt modelId="{C9AF0AB3-D05B-41CE-B467-F0F49200B7EA}" type="parTrans" cxnId="{C5B49D38-FEF1-4854-842C-F9656F02A699}">
      <dgm:prSet/>
      <dgm:spPr/>
      <dgm:t>
        <a:bodyPr/>
        <a:lstStyle/>
        <a:p>
          <a:endParaRPr lang="en-IN"/>
        </a:p>
      </dgm:t>
    </dgm:pt>
    <dgm:pt modelId="{10DABC97-09B5-4980-AF53-0DC56F1FC0BC}" type="sibTrans" cxnId="{C5B49D38-FEF1-4854-842C-F9656F02A699}">
      <dgm:prSet/>
      <dgm:spPr/>
      <dgm:t>
        <a:bodyPr/>
        <a:lstStyle/>
        <a:p>
          <a:endParaRPr lang="en-IN"/>
        </a:p>
      </dgm:t>
    </dgm:pt>
    <dgm:pt modelId="{CDAA26DE-BA95-43DB-A886-62FB21F26FAF}">
      <dgm:prSet/>
      <dgm:spPr/>
      <dgm:t>
        <a:bodyPr/>
        <a:lstStyle/>
        <a:p>
          <a:r>
            <a:rPr lang="en-US" altLang="en-US" dirty="0"/>
            <a:t>Resource- Allocation Graph</a:t>
          </a:r>
        </a:p>
      </dgm:t>
    </dgm:pt>
    <dgm:pt modelId="{32D21F3E-1444-4E56-8EC3-F53379C5F681}" type="parTrans" cxnId="{52407DD2-EB4F-4AF7-801D-90AF3AA8AB81}">
      <dgm:prSet/>
      <dgm:spPr/>
      <dgm:t>
        <a:bodyPr/>
        <a:lstStyle/>
        <a:p>
          <a:endParaRPr lang="en-IN"/>
        </a:p>
      </dgm:t>
    </dgm:pt>
    <dgm:pt modelId="{AEADEDD4-D23B-4625-A802-111575559BCE}" type="sibTrans" cxnId="{52407DD2-EB4F-4AF7-801D-90AF3AA8AB81}">
      <dgm:prSet/>
      <dgm:spPr/>
      <dgm:t>
        <a:bodyPr/>
        <a:lstStyle/>
        <a:p>
          <a:endParaRPr lang="en-IN"/>
        </a:p>
      </dgm:t>
    </dgm:pt>
    <dgm:pt modelId="{4ABFC1F6-DC77-45EF-9A81-61F91F1D9821}" type="pres">
      <dgm:prSet presAssocID="{5326505F-DEA7-4586-8BA3-451D18F069C0}" presName="linear" presStyleCnt="0">
        <dgm:presLayoutVars>
          <dgm:dir/>
          <dgm:animLvl val="lvl"/>
          <dgm:resizeHandles val="exact"/>
        </dgm:presLayoutVars>
      </dgm:prSet>
      <dgm:spPr/>
    </dgm:pt>
    <dgm:pt modelId="{1002B6B2-213A-464B-BD75-69FC51C80E8C}" type="pres">
      <dgm:prSet presAssocID="{FEA46B93-D6B3-41AE-B2BF-3D350D575650}" presName="parentLin" presStyleCnt="0"/>
      <dgm:spPr/>
    </dgm:pt>
    <dgm:pt modelId="{E6260915-C487-4631-B558-6FE5FAB8E994}" type="pres">
      <dgm:prSet presAssocID="{FEA46B93-D6B3-41AE-B2BF-3D350D575650}" presName="parentLeftMargin" presStyleLbl="node1" presStyleIdx="0" presStyleCnt="8"/>
      <dgm:spPr/>
    </dgm:pt>
    <dgm:pt modelId="{63F8E9EC-2BFD-4294-B354-AC842E113155}" type="pres">
      <dgm:prSet presAssocID="{FEA46B93-D6B3-41AE-B2BF-3D350D575650}" presName="parentText" presStyleLbl="node1" presStyleIdx="0" presStyleCnt="8">
        <dgm:presLayoutVars>
          <dgm:chMax val="0"/>
          <dgm:bulletEnabled val="1"/>
        </dgm:presLayoutVars>
      </dgm:prSet>
      <dgm:spPr/>
    </dgm:pt>
    <dgm:pt modelId="{1D807CE4-BE59-49EB-8ADB-984B2875E275}" type="pres">
      <dgm:prSet presAssocID="{FEA46B93-D6B3-41AE-B2BF-3D350D575650}" presName="negativeSpace" presStyleCnt="0"/>
      <dgm:spPr/>
    </dgm:pt>
    <dgm:pt modelId="{49C14489-3AAD-4326-B45D-03AE3EB26119}" type="pres">
      <dgm:prSet presAssocID="{FEA46B93-D6B3-41AE-B2BF-3D350D575650}" presName="childText" presStyleLbl="conFgAcc1" presStyleIdx="0" presStyleCnt="8">
        <dgm:presLayoutVars>
          <dgm:bulletEnabled val="1"/>
        </dgm:presLayoutVars>
      </dgm:prSet>
      <dgm:spPr/>
    </dgm:pt>
    <dgm:pt modelId="{2AC2AC17-D626-41EE-9259-0934EF533517}" type="pres">
      <dgm:prSet presAssocID="{254A685D-909C-490C-9940-823FBA249116}" presName="spaceBetweenRectangles" presStyleCnt="0"/>
      <dgm:spPr/>
    </dgm:pt>
    <dgm:pt modelId="{6ABF146E-0C8A-48CD-B20B-2A9440D327AB}" type="pres">
      <dgm:prSet presAssocID="{4E6BB9D4-28DF-4E66-B610-B3DB1FD0E778}" presName="parentLin" presStyleCnt="0"/>
      <dgm:spPr/>
    </dgm:pt>
    <dgm:pt modelId="{ED6E01AC-6858-468C-AF06-98B86DEEF251}" type="pres">
      <dgm:prSet presAssocID="{4E6BB9D4-28DF-4E66-B610-B3DB1FD0E778}" presName="parentLeftMargin" presStyleLbl="node1" presStyleIdx="0" presStyleCnt="8"/>
      <dgm:spPr/>
    </dgm:pt>
    <dgm:pt modelId="{A607CA4E-DC20-4685-A210-04429B299FD3}" type="pres">
      <dgm:prSet presAssocID="{4E6BB9D4-28DF-4E66-B610-B3DB1FD0E778}" presName="parentText" presStyleLbl="node1" presStyleIdx="1" presStyleCnt="8">
        <dgm:presLayoutVars>
          <dgm:chMax val="0"/>
          <dgm:bulletEnabled val="1"/>
        </dgm:presLayoutVars>
      </dgm:prSet>
      <dgm:spPr/>
    </dgm:pt>
    <dgm:pt modelId="{A732F43C-8874-427A-8B61-0D3DD148A061}" type="pres">
      <dgm:prSet presAssocID="{4E6BB9D4-28DF-4E66-B610-B3DB1FD0E778}" presName="negativeSpace" presStyleCnt="0"/>
      <dgm:spPr/>
    </dgm:pt>
    <dgm:pt modelId="{2C4EB52A-DC7D-4CC6-BEAC-5F9DAE3B59CD}" type="pres">
      <dgm:prSet presAssocID="{4E6BB9D4-28DF-4E66-B610-B3DB1FD0E778}" presName="childText" presStyleLbl="conFgAcc1" presStyleIdx="1" presStyleCnt="8">
        <dgm:presLayoutVars>
          <dgm:bulletEnabled val="1"/>
        </dgm:presLayoutVars>
      </dgm:prSet>
      <dgm:spPr/>
    </dgm:pt>
    <dgm:pt modelId="{633032E7-29C0-4EFF-B7CF-1487AFEB0C59}" type="pres">
      <dgm:prSet presAssocID="{5FD82B29-14CA-4C2A-ABEA-933DCCE1800E}" presName="spaceBetweenRectangles" presStyleCnt="0"/>
      <dgm:spPr/>
    </dgm:pt>
    <dgm:pt modelId="{14FE01F9-18FE-4CE1-9C1C-0C2C083D3AEB}" type="pres">
      <dgm:prSet presAssocID="{2FBE1ECA-32B0-436A-824F-DE41D63117ED}" presName="parentLin" presStyleCnt="0"/>
      <dgm:spPr/>
    </dgm:pt>
    <dgm:pt modelId="{7E4BB5EE-4A91-4596-849E-F15C97523D54}" type="pres">
      <dgm:prSet presAssocID="{2FBE1ECA-32B0-436A-824F-DE41D63117ED}" presName="parentLeftMargin" presStyleLbl="node1" presStyleIdx="1" presStyleCnt="8"/>
      <dgm:spPr/>
    </dgm:pt>
    <dgm:pt modelId="{5F2325A8-9143-4A27-A3E5-AF44CE21EF87}" type="pres">
      <dgm:prSet presAssocID="{2FBE1ECA-32B0-436A-824F-DE41D63117ED}" presName="parentText" presStyleLbl="node1" presStyleIdx="2" presStyleCnt="8">
        <dgm:presLayoutVars>
          <dgm:chMax val="0"/>
          <dgm:bulletEnabled val="1"/>
        </dgm:presLayoutVars>
      </dgm:prSet>
      <dgm:spPr/>
    </dgm:pt>
    <dgm:pt modelId="{646DC623-131B-46F7-98BC-CA9086BB7727}" type="pres">
      <dgm:prSet presAssocID="{2FBE1ECA-32B0-436A-824F-DE41D63117ED}" presName="negativeSpace" presStyleCnt="0"/>
      <dgm:spPr/>
    </dgm:pt>
    <dgm:pt modelId="{81D4AE26-E0B1-4897-8B07-76C4438F1539}" type="pres">
      <dgm:prSet presAssocID="{2FBE1ECA-32B0-436A-824F-DE41D63117ED}" presName="childText" presStyleLbl="conFgAcc1" presStyleIdx="2" presStyleCnt="8">
        <dgm:presLayoutVars>
          <dgm:bulletEnabled val="1"/>
        </dgm:presLayoutVars>
      </dgm:prSet>
      <dgm:spPr/>
    </dgm:pt>
    <dgm:pt modelId="{7FADB85D-E961-4DC1-90FF-F4EB58A64C05}" type="pres">
      <dgm:prSet presAssocID="{C535458D-B325-443C-88CB-0B1C2BB55DB0}" presName="spaceBetweenRectangles" presStyleCnt="0"/>
      <dgm:spPr/>
    </dgm:pt>
    <dgm:pt modelId="{AD70E563-F513-4861-83C3-D8C9E33C9B9A}" type="pres">
      <dgm:prSet presAssocID="{3947D237-77DA-44DD-A316-9B0E2631D32B}" presName="parentLin" presStyleCnt="0"/>
      <dgm:spPr/>
    </dgm:pt>
    <dgm:pt modelId="{79727C14-0725-4093-B92E-673721B0BB03}" type="pres">
      <dgm:prSet presAssocID="{3947D237-77DA-44DD-A316-9B0E2631D32B}" presName="parentLeftMargin" presStyleLbl="node1" presStyleIdx="2" presStyleCnt="8"/>
      <dgm:spPr/>
    </dgm:pt>
    <dgm:pt modelId="{48A9AA2E-8216-4CCD-AE84-E825D5223E77}" type="pres">
      <dgm:prSet presAssocID="{3947D237-77DA-44DD-A316-9B0E2631D32B}" presName="parentText" presStyleLbl="node1" presStyleIdx="3" presStyleCnt="8">
        <dgm:presLayoutVars>
          <dgm:chMax val="0"/>
          <dgm:bulletEnabled val="1"/>
        </dgm:presLayoutVars>
      </dgm:prSet>
      <dgm:spPr/>
    </dgm:pt>
    <dgm:pt modelId="{916A2757-55EF-4C79-8484-72B0A333CE0F}" type="pres">
      <dgm:prSet presAssocID="{3947D237-77DA-44DD-A316-9B0E2631D32B}" presName="negativeSpace" presStyleCnt="0"/>
      <dgm:spPr/>
    </dgm:pt>
    <dgm:pt modelId="{4830C0B5-D7F5-46CF-9679-71F44ADAC708}" type="pres">
      <dgm:prSet presAssocID="{3947D237-77DA-44DD-A316-9B0E2631D32B}" presName="childText" presStyleLbl="conFgAcc1" presStyleIdx="3" presStyleCnt="8">
        <dgm:presLayoutVars>
          <dgm:bulletEnabled val="1"/>
        </dgm:presLayoutVars>
      </dgm:prSet>
      <dgm:spPr/>
    </dgm:pt>
    <dgm:pt modelId="{0FC15D30-AA13-4032-A1F7-931734AFC901}" type="pres">
      <dgm:prSet presAssocID="{44A5DB65-81FC-4204-9085-2F1971441475}" presName="spaceBetweenRectangles" presStyleCnt="0"/>
      <dgm:spPr/>
    </dgm:pt>
    <dgm:pt modelId="{AC708861-173F-44C9-8B75-AEFDBCE8FB47}" type="pres">
      <dgm:prSet presAssocID="{D3FBDC94-0F54-4FCD-A635-BD0C14991AE9}" presName="parentLin" presStyleCnt="0"/>
      <dgm:spPr/>
    </dgm:pt>
    <dgm:pt modelId="{24FB9805-1632-4B7A-B84E-B79E2CE1878A}" type="pres">
      <dgm:prSet presAssocID="{D3FBDC94-0F54-4FCD-A635-BD0C14991AE9}" presName="parentLeftMargin" presStyleLbl="node1" presStyleIdx="3" presStyleCnt="8"/>
      <dgm:spPr/>
    </dgm:pt>
    <dgm:pt modelId="{129E5955-C363-46AD-B12D-1F7B93A18116}" type="pres">
      <dgm:prSet presAssocID="{D3FBDC94-0F54-4FCD-A635-BD0C14991AE9}" presName="parentText" presStyleLbl="node1" presStyleIdx="4" presStyleCnt="8">
        <dgm:presLayoutVars>
          <dgm:chMax val="0"/>
          <dgm:bulletEnabled val="1"/>
        </dgm:presLayoutVars>
      </dgm:prSet>
      <dgm:spPr/>
    </dgm:pt>
    <dgm:pt modelId="{DC505CC3-8440-4BA6-B554-69B692C5B093}" type="pres">
      <dgm:prSet presAssocID="{D3FBDC94-0F54-4FCD-A635-BD0C14991AE9}" presName="negativeSpace" presStyleCnt="0"/>
      <dgm:spPr/>
    </dgm:pt>
    <dgm:pt modelId="{60ED6C15-DF70-4583-9CC5-5A9FFF522D6F}" type="pres">
      <dgm:prSet presAssocID="{D3FBDC94-0F54-4FCD-A635-BD0C14991AE9}" presName="childText" presStyleLbl="conFgAcc1" presStyleIdx="4" presStyleCnt="8">
        <dgm:presLayoutVars>
          <dgm:bulletEnabled val="1"/>
        </dgm:presLayoutVars>
      </dgm:prSet>
      <dgm:spPr/>
    </dgm:pt>
    <dgm:pt modelId="{B4352095-ED2B-4C38-BF09-9B4929CA5DA0}" type="pres">
      <dgm:prSet presAssocID="{5E330196-58BD-4B40-9727-17AEDEAEE043}" presName="spaceBetweenRectangles" presStyleCnt="0"/>
      <dgm:spPr/>
    </dgm:pt>
    <dgm:pt modelId="{67DF0E5F-96DB-46B9-8C26-405940B129BD}" type="pres">
      <dgm:prSet presAssocID="{274C9BBB-11A4-4840-A48F-558783A94D77}" presName="parentLin" presStyleCnt="0"/>
      <dgm:spPr/>
    </dgm:pt>
    <dgm:pt modelId="{9CF932F4-0CC0-4123-B673-2F27B3C3AE84}" type="pres">
      <dgm:prSet presAssocID="{274C9BBB-11A4-4840-A48F-558783A94D77}" presName="parentLeftMargin" presStyleLbl="node1" presStyleIdx="4" presStyleCnt="8"/>
      <dgm:spPr/>
    </dgm:pt>
    <dgm:pt modelId="{3CA89996-1493-4117-A40C-F909BD0119C1}" type="pres">
      <dgm:prSet presAssocID="{274C9BBB-11A4-4840-A48F-558783A94D77}" presName="parentText" presStyleLbl="node1" presStyleIdx="5" presStyleCnt="8">
        <dgm:presLayoutVars>
          <dgm:chMax val="0"/>
          <dgm:bulletEnabled val="1"/>
        </dgm:presLayoutVars>
      </dgm:prSet>
      <dgm:spPr/>
    </dgm:pt>
    <dgm:pt modelId="{BE03036B-E424-471C-B6AA-D2D34811A356}" type="pres">
      <dgm:prSet presAssocID="{274C9BBB-11A4-4840-A48F-558783A94D77}" presName="negativeSpace" presStyleCnt="0"/>
      <dgm:spPr/>
    </dgm:pt>
    <dgm:pt modelId="{86C1187E-B7B1-489F-8A7D-34390DE2278A}" type="pres">
      <dgm:prSet presAssocID="{274C9BBB-11A4-4840-A48F-558783A94D77}" presName="childText" presStyleLbl="conFgAcc1" presStyleIdx="5" presStyleCnt="8">
        <dgm:presLayoutVars>
          <dgm:bulletEnabled val="1"/>
        </dgm:presLayoutVars>
      </dgm:prSet>
      <dgm:spPr/>
    </dgm:pt>
    <dgm:pt modelId="{6ABC6B60-9F36-4DB8-BACE-72716ABE2D7E}" type="pres">
      <dgm:prSet presAssocID="{A6B456A7-EA66-45B6-A32E-29844BE7983C}" presName="spaceBetweenRectangles" presStyleCnt="0"/>
      <dgm:spPr/>
    </dgm:pt>
    <dgm:pt modelId="{ACAA6C1D-A257-431F-9B32-ADC743A8F6D5}" type="pres">
      <dgm:prSet presAssocID="{DAA9464C-5B05-4A75-8DA4-B483E19CAA48}" presName="parentLin" presStyleCnt="0"/>
      <dgm:spPr/>
    </dgm:pt>
    <dgm:pt modelId="{3781A9DC-083E-461E-96E5-E7595CFE2F82}" type="pres">
      <dgm:prSet presAssocID="{DAA9464C-5B05-4A75-8DA4-B483E19CAA48}" presName="parentLeftMargin" presStyleLbl="node1" presStyleIdx="5" presStyleCnt="8"/>
      <dgm:spPr/>
    </dgm:pt>
    <dgm:pt modelId="{9E0F2F5F-1518-4FFF-A467-71C0749D332F}" type="pres">
      <dgm:prSet presAssocID="{DAA9464C-5B05-4A75-8DA4-B483E19CAA48}" presName="parentText" presStyleLbl="node1" presStyleIdx="6" presStyleCnt="8">
        <dgm:presLayoutVars>
          <dgm:chMax val="0"/>
          <dgm:bulletEnabled val="1"/>
        </dgm:presLayoutVars>
      </dgm:prSet>
      <dgm:spPr/>
    </dgm:pt>
    <dgm:pt modelId="{0CD86120-16C8-4E16-956B-B4EACA195BBB}" type="pres">
      <dgm:prSet presAssocID="{DAA9464C-5B05-4A75-8DA4-B483E19CAA48}" presName="negativeSpace" presStyleCnt="0"/>
      <dgm:spPr/>
    </dgm:pt>
    <dgm:pt modelId="{7D0A3CF3-1DB5-4F07-A34F-D5F074744D70}" type="pres">
      <dgm:prSet presAssocID="{DAA9464C-5B05-4A75-8DA4-B483E19CAA48}" presName="childText" presStyleLbl="conFgAcc1" presStyleIdx="6" presStyleCnt="8">
        <dgm:presLayoutVars>
          <dgm:bulletEnabled val="1"/>
        </dgm:presLayoutVars>
      </dgm:prSet>
      <dgm:spPr/>
    </dgm:pt>
    <dgm:pt modelId="{32045080-99EC-4B1A-8BAB-F68B42875F47}" type="pres">
      <dgm:prSet presAssocID="{CF3B1953-E625-4898-BBC4-0C03A877BE4B}" presName="spaceBetweenRectangles" presStyleCnt="0"/>
      <dgm:spPr/>
    </dgm:pt>
    <dgm:pt modelId="{D1E5AA6D-8333-4E3A-B9EC-8F84CA93DA2A}" type="pres">
      <dgm:prSet presAssocID="{1393433E-CDAF-4F5A-AD4E-4124956774EB}" presName="parentLin" presStyleCnt="0"/>
      <dgm:spPr/>
    </dgm:pt>
    <dgm:pt modelId="{5E543B99-5C85-4048-A3A8-8E4F65C109D1}" type="pres">
      <dgm:prSet presAssocID="{1393433E-CDAF-4F5A-AD4E-4124956774EB}" presName="parentLeftMargin" presStyleLbl="node1" presStyleIdx="6" presStyleCnt="8"/>
      <dgm:spPr/>
    </dgm:pt>
    <dgm:pt modelId="{61BEDCED-3EC1-4D0C-B67B-245C8E65CDDF}" type="pres">
      <dgm:prSet presAssocID="{1393433E-CDAF-4F5A-AD4E-4124956774EB}" presName="parentText" presStyleLbl="node1" presStyleIdx="7" presStyleCnt="8">
        <dgm:presLayoutVars>
          <dgm:chMax val="0"/>
          <dgm:bulletEnabled val="1"/>
        </dgm:presLayoutVars>
      </dgm:prSet>
      <dgm:spPr/>
    </dgm:pt>
    <dgm:pt modelId="{F68DE5CE-E928-4B2F-B222-DAAD2E7768A2}" type="pres">
      <dgm:prSet presAssocID="{1393433E-CDAF-4F5A-AD4E-4124956774EB}" presName="negativeSpace" presStyleCnt="0"/>
      <dgm:spPr/>
    </dgm:pt>
    <dgm:pt modelId="{367593AD-1003-4FA5-8E7C-531B7EEE2ECF}" type="pres">
      <dgm:prSet presAssocID="{1393433E-CDAF-4F5A-AD4E-4124956774EB}" presName="childText" presStyleLbl="conFgAcc1" presStyleIdx="7" presStyleCnt="8">
        <dgm:presLayoutVars>
          <dgm:bulletEnabled val="1"/>
        </dgm:presLayoutVars>
      </dgm:prSet>
      <dgm:spPr/>
    </dgm:pt>
  </dgm:ptLst>
  <dgm:cxnLst>
    <dgm:cxn modelId="{55F7C024-91A6-49C6-86F6-A08727ADB491}" type="presOf" srcId="{5326505F-DEA7-4586-8BA3-451D18F069C0}" destId="{4ABFC1F6-DC77-45EF-9A81-61F91F1D9821}" srcOrd="0" destOrd="0" presId="urn:microsoft.com/office/officeart/2005/8/layout/list1"/>
    <dgm:cxn modelId="{E1A14228-A316-4E80-ABEA-213760453998}" type="presOf" srcId="{4E6BB9D4-28DF-4E66-B610-B3DB1FD0E778}" destId="{A607CA4E-DC20-4685-A210-04429B299FD3}" srcOrd="1" destOrd="0" presId="urn:microsoft.com/office/officeart/2005/8/layout/list1"/>
    <dgm:cxn modelId="{C5B49D38-FEF1-4854-842C-F9656F02A699}" srcId="{4E6BB9D4-28DF-4E66-B610-B3DB1FD0E778}" destId="{CC76ACF0-6047-4C0B-A7D2-07013BEBC8A8}" srcOrd="0" destOrd="0" parTransId="{C9AF0AB3-D05B-41CE-B467-F0F49200B7EA}" sibTransId="{10DABC97-09B5-4980-AF53-0DC56F1FC0BC}"/>
    <dgm:cxn modelId="{5878103F-F082-48CF-964B-D36D24700982}" type="presOf" srcId="{FEA46B93-D6B3-41AE-B2BF-3D350D575650}" destId="{E6260915-C487-4631-B558-6FE5FAB8E994}" srcOrd="0" destOrd="0" presId="urn:microsoft.com/office/officeart/2005/8/layout/list1"/>
    <dgm:cxn modelId="{3EF30C5B-611F-497D-BD44-A6CFE2E7E871}" type="presOf" srcId="{FEA46B93-D6B3-41AE-B2BF-3D350D575650}" destId="{63F8E9EC-2BFD-4294-B354-AC842E113155}" srcOrd="1" destOrd="0" presId="urn:microsoft.com/office/officeart/2005/8/layout/list1"/>
    <dgm:cxn modelId="{7CC85760-C404-45B6-A45A-795B4666E399}" srcId="{5326505F-DEA7-4586-8BA3-451D18F069C0}" destId="{2FBE1ECA-32B0-436A-824F-DE41D63117ED}" srcOrd="2" destOrd="0" parTransId="{017544E2-E8E0-4F0D-A347-0112B85A368B}" sibTransId="{C535458D-B325-443C-88CB-0B1C2BB55DB0}"/>
    <dgm:cxn modelId="{AB468D62-41F5-43C7-8142-B8710D9C821C}" srcId="{5326505F-DEA7-4586-8BA3-451D18F069C0}" destId="{DAA9464C-5B05-4A75-8DA4-B483E19CAA48}" srcOrd="6" destOrd="0" parTransId="{D3BB0BD3-079F-43F8-8471-5173191137EC}" sibTransId="{CF3B1953-E625-4898-BBC4-0C03A877BE4B}"/>
    <dgm:cxn modelId="{4051E746-6804-49F5-898E-CF4DE2D43041}" type="presOf" srcId="{D3FBDC94-0F54-4FCD-A635-BD0C14991AE9}" destId="{129E5955-C363-46AD-B12D-1F7B93A18116}" srcOrd="1" destOrd="0" presId="urn:microsoft.com/office/officeart/2005/8/layout/list1"/>
    <dgm:cxn modelId="{DB85F849-1DDF-430B-9817-CC66F856C84A}" srcId="{5326505F-DEA7-4586-8BA3-451D18F069C0}" destId="{4E6BB9D4-28DF-4E66-B610-B3DB1FD0E778}" srcOrd="1" destOrd="0" parTransId="{0AAC1AE4-EC45-4616-99C9-72655E36CA33}" sibTransId="{5FD82B29-14CA-4C2A-ABEA-933DCCE1800E}"/>
    <dgm:cxn modelId="{8A809A4A-56DF-477C-A35C-47ED013CA694}" type="presOf" srcId="{1393433E-CDAF-4F5A-AD4E-4124956774EB}" destId="{5E543B99-5C85-4048-A3A8-8E4F65C109D1}" srcOrd="0" destOrd="0" presId="urn:microsoft.com/office/officeart/2005/8/layout/list1"/>
    <dgm:cxn modelId="{C797074F-328B-4232-86B1-D998CBE83FA3}" srcId="{5326505F-DEA7-4586-8BA3-451D18F069C0}" destId="{274C9BBB-11A4-4840-A48F-558783A94D77}" srcOrd="5" destOrd="0" parTransId="{9EC2CD32-826D-465F-B494-F0258E168FFC}" sibTransId="{A6B456A7-EA66-45B6-A32E-29844BE7983C}"/>
    <dgm:cxn modelId="{172B4F53-2DB0-40BC-A5AC-A5416AF158F4}" type="presOf" srcId="{DAA9464C-5B05-4A75-8DA4-B483E19CAA48}" destId="{3781A9DC-083E-461E-96E5-E7595CFE2F82}" srcOrd="0" destOrd="0" presId="urn:microsoft.com/office/officeart/2005/8/layout/list1"/>
    <dgm:cxn modelId="{E9C69F57-DDAF-4272-B260-254E6248DC50}" type="presOf" srcId="{CC76ACF0-6047-4C0B-A7D2-07013BEBC8A8}" destId="{2C4EB52A-DC7D-4CC6-BEAC-5F9DAE3B59CD}" srcOrd="0" destOrd="0" presId="urn:microsoft.com/office/officeart/2005/8/layout/list1"/>
    <dgm:cxn modelId="{FA92267E-463C-484D-BBA2-57F5FF1C3C5E}" srcId="{5326505F-DEA7-4586-8BA3-451D18F069C0}" destId="{1393433E-CDAF-4F5A-AD4E-4124956774EB}" srcOrd="7" destOrd="0" parTransId="{F527D898-FE86-4F41-941F-2374C741E770}" sibTransId="{7077E51C-0E45-4D3C-985C-8ADC6C74ACE2}"/>
    <dgm:cxn modelId="{7C285683-F3F2-45EC-B6C4-A4B5E39C678E}" type="presOf" srcId="{DAA9464C-5B05-4A75-8DA4-B483E19CAA48}" destId="{9E0F2F5F-1518-4FFF-A467-71C0749D332F}" srcOrd="1" destOrd="0" presId="urn:microsoft.com/office/officeart/2005/8/layout/list1"/>
    <dgm:cxn modelId="{8E7F0A8D-3EAC-43B5-8043-C283CAF54CCA}" srcId="{5326505F-DEA7-4586-8BA3-451D18F069C0}" destId="{3947D237-77DA-44DD-A316-9B0E2631D32B}" srcOrd="3" destOrd="0" parTransId="{AEB4F595-1AC5-4831-BFFF-99D7E7DCD454}" sibTransId="{44A5DB65-81FC-4204-9085-2F1971441475}"/>
    <dgm:cxn modelId="{2113D899-0E0A-4DE1-9F14-E90993743E81}" type="presOf" srcId="{274C9BBB-11A4-4840-A48F-558783A94D77}" destId="{3CA89996-1493-4117-A40C-F909BD0119C1}" srcOrd="1" destOrd="0" presId="urn:microsoft.com/office/officeart/2005/8/layout/list1"/>
    <dgm:cxn modelId="{873010B2-DEDE-40F6-B90E-64C878F7D80F}" type="presOf" srcId="{D3FBDC94-0F54-4FCD-A635-BD0C14991AE9}" destId="{24FB9805-1632-4B7A-B84E-B79E2CE1878A}" srcOrd="0" destOrd="0" presId="urn:microsoft.com/office/officeart/2005/8/layout/list1"/>
    <dgm:cxn modelId="{35077BBD-B4AE-4A0F-B6A7-8037A71C53E2}" type="presOf" srcId="{4E6BB9D4-28DF-4E66-B610-B3DB1FD0E778}" destId="{ED6E01AC-6858-468C-AF06-98B86DEEF251}" srcOrd="0" destOrd="0" presId="urn:microsoft.com/office/officeart/2005/8/layout/list1"/>
    <dgm:cxn modelId="{858887BF-1812-4109-83CC-4974B119E3D3}" type="presOf" srcId="{3947D237-77DA-44DD-A316-9B0E2631D32B}" destId="{48A9AA2E-8216-4CCD-AE84-E825D5223E77}" srcOrd="1" destOrd="0" presId="urn:microsoft.com/office/officeart/2005/8/layout/list1"/>
    <dgm:cxn modelId="{A67831CD-7556-42B9-B921-90041BA6FCE3}" srcId="{5326505F-DEA7-4586-8BA3-451D18F069C0}" destId="{FEA46B93-D6B3-41AE-B2BF-3D350D575650}" srcOrd="0" destOrd="0" parTransId="{5BF11838-B10B-4E9E-AD4F-0EBF1D8CA985}" sibTransId="{254A685D-909C-490C-9940-823FBA249116}"/>
    <dgm:cxn modelId="{52407DD2-EB4F-4AF7-801D-90AF3AA8AB81}" srcId="{4E6BB9D4-28DF-4E66-B610-B3DB1FD0E778}" destId="{CDAA26DE-BA95-43DB-A886-62FB21F26FAF}" srcOrd="1" destOrd="0" parTransId="{32D21F3E-1444-4E56-8EC3-F53379C5F681}" sibTransId="{AEADEDD4-D23B-4625-A802-111575559BCE}"/>
    <dgm:cxn modelId="{9A7DDBD6-0322-4DD7-A320-2FDE01DCE6BA}" type="presOf" srcId="{CDAA26DE-BA95-43DB-A886-62FB21F26FAF}" destId="{2C4EB52A-DC7D-4CC6-BEAC-5F9DAE3B59CD}" srcOrd="0" destOrd="1" presId="urn:microsoft.com/office/officeart/2005/8/layout/list1"/>
    <dgm:cxn modelId="{4FE08ED9-19F0-41A4-AFB1-9FF568042062}" type="presOf" srcId="{2FBE1ECA-32B0-436A-824F-DE41D63117ED}" destId="{5F2325A8-9143-4A27-A3E5-AF44CE21EF87}" srcOrd="1" destOrd="0" presId="urn:microsoft.com/office/officeart/2005/8/layout/list1"/>
    <dgm:cxn modelId="{240A09DE-EF0D-4863-A36B-3F2964A0A98B}" srcId="{5326505F-DEA7-4586-8BA3-451D18F069C0}" destId="{D3FBDC94-0F54-4FCD-A635-BD0C14991AE9}" srcOrd="4" destOrd="0" parTransId="{080B37EE-3AC8-4D7E-A310-E94397E707CD}" sibTransId="{5E330196-58BD-4B40-9727-17AEDEAEE043}"/>
    <dgm:cxn modelId="{C1C09EE6-4B41-4BD9-ADEB-C9A5EADC4C95}" type="presOf" srcId="{2FBE1ECA-32B0-436A-824F-DE41D63117ED}" destId="{7E4BB5EE-4A91-4596-849E-F15C97523D54}" srcOrd="0" destOrd="0" presId="urn:microsoft.com/office/officeart/2005/8/layout/list1"/>
    <dgm:cxn modelId="{3CD57AE7-669E-4544-92AD-4209E055A109}" type="presOf" srcId="{3947D237-77DA-44DD-A316-9B0E2631D32B}" destId="{79727C14-0725-4093-B92E-673721B0BB03}" srcOrd="0" destOrd="0" presId="urn:microsoft.com/office/officeart/2005/8/layout/list1"/>
    <dgm:cxn modelId="{B669BAEC-5881-463B-B9E9-57A6CF65B4A9}" type="presOf" srcId="{1393433E-CDAF-4F5A-AD4E-4124956774EB}" destId="{61BEDCED-3EC1-4D0C-B67B-245C8E65CDDF}" srcOrd="1" destOrd="0" presId="urn:microsoft.com/office/officeart/2005/8/layout/list1"/>
    <dgm:cxn modelId="{426E6DF4-22D8-4AFC-9790-C9983F578005}" type="presOf" srcId="{274C9BBB-11A4-4840-A48F-558783A94D77}" destId="{9CF932F4-0CC0-4123-B673-2F27B3C3AE84}" srcOrd="0" destOrd="0" presId="urn:microsoft.com/office/officeart/2005/8/layout/list1"/>
    <dgm:cxn modelId="{8EAE5287-8E35-49AE-97B6-58B2593F969A}" type="presParOf" srcId="{4ABFC1F6-DC77-45EF-9A81-61F91F1D9821}" destId="{1002B6B2-213A-464B-BD75-69FC51C80E8C}" srcOrd="0" destOrd="0" presId="urn:microsoft.com/office/officeart/2005/8/layout/list1"/>
    <dgm:cxn modelId="{2FBC3EAB-723B-4253-9696-05023128B80A}" type="presParOf" srcId="{1002B6B2-213A-464B-BD75-69FC51C80E8C}" destId="{E6260915-C487-4631-B558-6FE5FAB8E994}" srcOrd="0" destOrd="0" presId="urn:microsoft.com/office/officeart/2005/8/layout/list1"/>
    <dgm:cxn modelId="{EE6DD9A6-17F8-4356-8F03-2F3D42B4A8EA}" type="presParOf" srcId="{1002B6B2-213A-464B-BD75-69FC51C80E8C}" destId="{63F8E9EC-2BFD-4294-B354-AC842E113155}" srcOrd="1" destOrd="0" presId="urn:microsoft.com/office/officeart/2005/8/layout/list1"/>
    <dgm:cxn modelId="{1BD931CA-E7E6-4514-ABD8-32E614D66D50}" type="presParOf" srcId="{4ABFC1F6-DC77-45EF-9A81-61F91F1D9821}" destId="{1D807CE4-BE59-49EB-8ADB-984B2875E275}" srcOrd="1" destOrd="0" presId="urn:microsoft.com/office/officeart/2005/8/layout/list1"/>
    <dgm:cxn modelId="{248E7078-D870-4676-9633-42E73D8B7032}" type="presParOf" srcId="{4ABFC1F6-DC77-45EF-9A81-61F91F1D9821}" destId="{49C14489-3AAD-4326-B45D-03AE3EB26119}" srcOrd="2" destOrd="0" presId="urn:microsoft.com/office/officeart/2005/8/layout/list1"/>
    <dgm:cxn modelId="{E95D1D19-684C-4872-A08E-6E5E02387518}" type="presParOf" srcId="{4ABFC1F6-DC77-45EF-9A81-61F91F1D9821}" destId="{2AC2AC17-D626-41EE-9259-0934EF533517}" srcOrd="3" destOrd="0" presId="urn:microsoft.com/office/officeart/2005/8/layout/list1"/>
    <dgm:cxn modelId="{58F02289-579F-4321-8743-CC92FFECA053}" type="presParOf" srcId="{4ABFC1F6-DC77-45EF-9A81-61F91F1D9821}" destId="{6ABF146E-0C8A-48CD-B20B-2A9440D327AB}" srcOrd="4" destOrd="0" presId="urn:microsoft.com/office/officeart/2005/8/layout/list1"/>
    <dgm:cxn modelId="{4454A01C-11D8-43ED-973D-F5F039A31924}" type="presParOf" srcId="{6ABF146E-0C8A-48CD-B20B-2A9440D327AB}" destId="{ED6E01AC-6858-468C-AF06-98B86DEEF251}" srcOrd="0" destOrd="0" presId="urn:microsoft.com/office/officeart/2005/8/layout/list1"/>
    <dgm:cxn modelId="{CFA898B9-F750-43D0-89C5-532CE2421CD3}" type="presParOf" srcId="{6ABF146E-0C8A-48CD-B20B-2A9440D327AB}" destId="{A607CA4E-DC20-4685-A210-04429B299FD3}" srcOrd="1" destOrd="0" presId="urn:microsoft.com/office/officeart/2005/8/layout/list1"/>
    <dgm:cxn modelId="{6EFEEC0C-4D28-430C-BD95-536403629DCE}" type="presParOf" srcId="{4ABFC1F6-DC77-45EF-9A81-61F91F1D9821}" destId="{A732F43C-8874-427A-8B61-0D3DD148A061}" srcOrd="5" destOrd="0" presId="urn:microsoft.com/office/officeart/2005/8/layout/list1"/>
    <dgm:cxn modelId="{EA28BF0F-22D9-4B5D-A4C3-300D5B7D8EF0}" type="presParOf" srcId="{4ABFC1F6-DC77-45EF-9A81-61F91F1D9821}" destId="{2C4EB52A-DC7D-4CC6-BEAC-5F9DAE3B59CD}" srcOrd="6" destOrd="0" presId="urn:microsoft.com/office/officeart/2005/8/layout/list1"/>
    <dgm:cxn modelId="{9ECA5658-B017-493C-8100-EFC5E35E3207}" type="presParOf" srcId="{4ABFC1F6-DC77-45EF-9A81-61F91F1D9821}" destId="{633032E7-29C0-4EFF-B7CF-1487AFEB0C59}" srcOrd="7" destOrd="0" presId="urn:microsoft.com/office/officeart/2005/8/layout/list1"/>
    <dgm:cxn modelId="{6ED06258-881F-4CAE-A8D1-46E56F16FA46}" type="presParOf" srcId="{4ABFC1F6-DC77-45EF-9A81-61F91F1D9821}" destId="{14FE01F9-18FE-4CE1-9C1C-0C2C083D3AEB}" srcOrd="8" destOrd="0" presId="urn:microsoft.com/office/officeart/2005/8/layout/list1"/>
    <dgm:cxn modelId="{F22967B8-9576-4121-A1F0-19397E29903D}" type="presParOf" srcId="{14FE01F9-18FE-4CE1-9C1C-0C2C083D3AEB}" destId="{7E4BB5EE-4A91-4596-849E-F15C97523D54}" srcOrd="0" destOrd="0" presId="urn:microsoft.com/office/officeart/2005/8/layout/list1"/>
    <dgm:cxn modelId="{F76B3427-7F4B-4127-9D68-6BC9128B4B76}" type="presParOf" srcId="{14FE01F9-18FE-4CE1-9C1C-0C2C083D3AEB}" destId="{5F2325A8-9143-4A27-A3E5-AF44CE21EF87}" srcOrd="1" destOrd="0" presId="urn:microsoft.com/office/officeart/2005/8/layout/list1"/>
    <dgm:cxn modelId="{6BB4C327-A497-48C4-9B75-47B26C958F34}" type="presParOf" srcId="{4ABFC1F6-DC77-45EF-9A81-61F91F1D9821}" destId="{646DC623-131B-46F7-98BC-CA9086BB7727}" srcOrd="9" destOrd="0" presId="urn:microsoft.com/office/officeart/2005/8/layout/list1"/>
    <dgm:cxn modelId="{7AD41A07-0633-4DD5-B6E0-1C4BF5D4F9FF}" type="presParOf" srcId="{4ABFC1F6-DC77-45EF-9A81-61F91F1D9821}" destId="{81D4AE26-E0B1-4897-8B07-76C4438F1539}" srcOrd="10" destOrd="0" presId="urn:microsoft.com/office/officeart/2005/8/layout/list1"/>
    <dgm:cxn modelId="{C683F75C-290D-4AE0-AA7E-84A62E9DA0D5}" type="presParOf" srcId="{4ABFC1F6-DC77-45EF-9A81-61F91F1D9821}" destId="{7FADB85D-E961-4DC1-90FF-F4EB58A64C05}" srcOrd="11" destOrd="0" presId="urn:microsoft.com/office/officeart/2005/8/layout/list1"/>
    <dgm:cxn modelId="{0BFA6CD1-7518-4A5C-B53B-FF8D1B93604C}" type="presParOf" srcId="{4ABFC1F6-DC77-45EF-9A81-61F91F1D9821}" destId="{AD70E563-F513-4861-83C3-D8C9E33C9B9A}" srcOrd="12" destOrd="0" presId="urn:microsoft.com/office/officeart/2005/8/layout/list1"/>
    <dgm:cxn modelId="{C01263DF-5E4E-4BBF-85CA-A8C14389BDF5}" type="presParOf" srcId="{AD70E563-F513-4861-83C3-D8C9E33C9B9A}" destId="{79727C14-0725-4093-B92E-673721B0BB03}" srcOrd="0" destOrd="0" presId="urn:microsoft.com/office/officeart/2005/8/layout/list1"/>
    <dgm:cxn modelId="{4CC01BD8-F250-42DA-AC5F-E3F30A7D11D6}" type="presParOf" srcId="{AD70E563-F513-4861-83C3-D8C9E33C9B9A}" destId="{48A9AA2E-8216-4CCD-AE84-E825D5223E77}" srcOrd="1" destOrd="0" presId="urn:microsoft.com/office/officeart/2005/8/layout/list1"/>
    <dgm:cxn modelId="{4645E798-8F9F-4487-BD21-5C34F2B30046}" type="presParOf" srcId="{4ABFC1F6-DC77-45EF-9A81-61F91F1D9821}" destId="{916A2757-55EF-4C79-8484-72B0A333CE0F}" srcOrd="13" destOrd="0" presId="urn:microsoft.com/office/officeart/2005/8/layout/list1"/>
    <dgm:cxn modelId="{671F157D-9D28-4699-8AB6-89BAB3742AD4}" type="presParOf" srcId="{4ABFC1F6-DC77-45EF-9A81-61F91F1D9821}" destId="{4830C0B5-D7F5-46CF-9679-71F44ADAC708}" srcOrd="14" destOrd="0" presId="urn:microsoft.com/office/officeart/2005/8/layout/list1"/>
    <dgm:cxn modelId="{38B0A08E-9A4B-42B7-BABB-7B9B915B888A}" type="presParOf" srcId="{4ABFC1F6-DC77-45EF-9A81-61F91F1D9821}" destId="{0FC15D30-AA13-4032-A1F7-931734AFC901}" srcOrd="15" destOrd="0" presId="urn:microsoft.com/office/officeart/2005/8/layout/list1"/>
    <dgm:cxn modelId="{92321FB6-98DE-4616-AA3E-BBD669927969}" type="presParOf" srcId="{4ABFC1F6-DC77-45EF-9A81-61F91F1D9821}" destId="{AC708861-173F-44C9-8B75-AEFDBCE8FB47}" srcOrd="16" destOrd="0" presId="urn:microsoft.com/office/officeart/2005/8/layout/list1"/>
    <dgm:cxn modelId="{FD170696-5308-47E9-A16B-9BB363E9737E}" type="presParOf" srcId="{AC708861-173F-44C9-8B75-AEFDBCE8FB47}" destId="{24FB9805-1632-4B7A-B84E-B79E2CE1878A}" srcOrd="0" destOrd="0" presId="urn:microsoft.com/office/officeart/2005/8/layout/list1"/>
    <dgm:cxn modelId="{71E54419-6F06-49D9-9CC0-275B44F33317}" type="presParOf" srcId="{AC708861-173F-44C9-8B75-AEFDBCE8FB47}" destId="{129E5955-C363-46AD-B12D-1F7B93A18116}" srcOrd="1" destOrd="0" presId="urn:microsoft.com/office/officeart/2005/8/layout/list1"/>
    <dgm:cxn modelId="{D39E0417-214D-434E-BDF7-F51FB6750686}" type="presParOf" srcId="{4ABFC1F6-DC77-45EF-9A81-61F91F1D9821}" destId="{DC505CC3-8440-4BA6-B554-69B692C5B093}" srcOrd="17" destOrd="0" presId="urn:microsoft.com/office/officeart/2005/8/layout/list1"/>
    <dgm:cxn modelId="{03B315F1-1A36-4DE4-AC10-9388FFBBFB06}" type="presParOf" srcId="{4ABFC1F6-DC77-45EF-9A81-61F91F1D9821}" destId="{60ED6C15-DF70-4583-9CC5-5A9FFF522D6F}" srcOrd="18" destOrd="0" presId="urn:microsoft.com/office/officeart/2005/8/layout/list1"/>
    <dgm:cxn modelId="{13EAC020-4F0F-4DCC-AB4E-746F93917610}" type="presParOf" srcId="{4ABFC1F6-DC77-45EF-9A81-61F91F1D9821}" destId="{B4352095-ED2B-4C38-BF09-9B4929CA5DA0}" srcOrd="19" destOrd="0" presId="urn:microsoft.com/office/officeart/2005/8/layout/list1"/>
    <dgm:cxn modelId="{ABFD88E1-D6FF-42E7-B0DB-582CE01C7711}" type="presParOf" srcId="{4ABFC1F6-DC77-45EF-9A81-61F91F1D9821}" destId="{67DF0E5F-96DB-46B9-8C26-405940B129BD}" srcOrd="20" destOrd="0" presId="urn:microsoft.com/office/officeart/2005/8/layout/list1"/>
    <dgm:cxn modelId="{474F586C-71AB-49E8-BFD1-7FDD96AA159F}" type="presParOf" srcId="{67DF0E5F-96DB-46B9-8C26-405940B129BD}" destId="{9CF932F4-0CC0-4123-B673-2F27B3C3AE84}" srcOrd="0" destOrd="0" presId="urn:microsoft.com/office/officeart/2005/8/layout/list1"/>
    <dgm:cxn modelId="{9FAEA2EE-DCD7-476F-951A-708C043BE992}" type="presParOf" srcId="{67DF0E5F-96DB-46B9-8C26-405940B129BD}" destId="{3CA89996-1493-4117-A40C-F909BD0119C1}" srcOrd="1" destOrd="0" presId="urn:microsoft.com/office/officeart/2005/8/layout/list1"/>
    <dgm:cxn modelId="{A5677B38-657E-40DA-B5BF-69A95455929C}" type="presParOf" srcId="{4ABFC1F6-DC77-45EF-9A81-61F91F1D9821}" destId="{BE03036B-E424-471C-B6AA-D2D34811A356}" srcOrd="21" destOrd="0" presId="urn:microsoft.com/office/officeart/2005/8/layout/list1"/>
    <dgm:cxn modelId="{A62DE1CB-A1F9-41D5-9946-CCC652FEC21A}" type="presParOf" srcId="{4ABFC1F6-DC77-45EF-9A81-61F91F1D9821}" destId="{86C1187E-B7B1-489F-8A7D-34390DE2278A}" srcOrd="22" destOrd="0" presId="urn:microsoft.com/office/officeart/2005/8/layout/list1"/>
    <dgm:cxn modelId="{55923403-E8ED-43FB-AD4C-27938F70ABE0}" type="presParOf" srcId="{4ABFC1F6-DC77-45EF-9A81-61F91F1D9821}" destId="{6ABC6B60-9F36-4DB8-BACE-72716ABE2D7E}" srcOrd="23" destOrd="0" presId="urn:microsoft.com/office/officeart/2005/8/layout/list1"/>
    <dgm:cxn modelId="{BCA369CA-E3B1-432D-BE51-E05295CE4D93}" type="presParOf" srcId="{4ABFC1F6-DC77-45EF-9A81-61F91F1D9821}" destId="{ACAA6C1D-A257-431F-9B32-ADC743A8F6D5}" srcOrd="24" destOrd="0" presId="urn:microsoft.com/office/officeart/2005/8/layout/list1"/>
    <dgm:cxn modelId="{1F3671C0-96A2-4C38-B088-64CDB79ED897}" type="presParOf" srcId="{ACAA6C1D-A257-431F-9B32-ADC743A8F6D5}" destId="{3781A9DC-083E-461E-96E5-E7595CFE2F82}" srcOrd="0" destOrd="0" presId="urn:microsoft.com/office/officeart/2005/8/layout/list1"/>
    <dgm:cxn modelId="{AF31394B-78FB-49AD-A476-1134A1598CC7}" type="presParOf" srcId="{ACAA6C1D-A257-431F-9B32-ADC743A8F6D5}" destId="{9E0F2F5F-1518-4FFF-A467-71C0749D332F}" srcOrd="1" destOrd="0" presId="urn:microsoft.com/office/officeart/2005/8/layout/list1"/>
    <dgm:cxn modelId="{D47527C1-DB28-49EB-910D-F0730DD1694D}" type="presParOf" srcId="{4ABFC1F6-DC77-45EF-9A81-61F91F1D9821}" destId="{0CD86120-16C8-4E16-956B-B4EACA195BBB}" srcOrd="25" destOrd="0" presId="urn:microsoft.com/office/officeart/2005/8/layout/list1"/>
    <dgm:cxn modelId="{C174966C-D100-4DEC-BE53-E87EE93B9BCF}" type="presParOf" srcId="{4ABFC1F6-DC77-45EF-9A81-61F91F1D9821}" destId="{7D0A3CF3-1DB5-4F07-A34F-D5F074744D70}" srcOrd="26" destOrd="0" presId="urn:microsoft.com/office/officeart/2005/8/layout/list1"/>
    <dgm:cxn modelId="{4E9D78F3-6039-4CA1-AAA5-44A6088436DB}" type="presParOf" srcId="{4ABFC1F6-DC77-45EF-9A81-61F91F1D9821}" destId="{32045080-99EC-4B1A-8BAB-F68B42875F47}" srcOrd="27" destOrd="0" presId="urn:microsoft.com/office/officeart/2005/8/layout/list1"/>
    <dgm:cxn modelId="{5271E40E-1E8C-4CC8-9ACD-197ADF98BCB2}" type="presParOf" srcId="{4ABFC1F6-DC77-45EF-9A81-61F91F1D9821}" destId="{D1E5AA6D-8333-4E3A-B9EC-8F84CA93DA2A}" srcOrd="28" destOrd="0" presId="urn:microsoft.com/office/officeart/2005/8/layout/list1"/>
    <dgm:cxn modelId="{9E798EC8-07B7-4B89-B131-92F31D9B5A9D}" type="presParOf" srcId="{D1E5AA6D-8333-4E3A-B9EC-8F84CA93DA2A}" destId="{5E543B99-5C85-4048-A3A8-8E4F65C109D1}" srcOrd="0" destOrd="0" presId="urn:microsoft.com/office/officeart/2005/8/layout/list1"/>
    <dgm:cxn modelId="{31E6108E-F9EF-4357-8F12-B860341E3B30}" type="presParOf" srcId="{D1E5AA6D-8333-4E3A-B9EC-8F84CA93DA2A}" destId="{61BEDCED-3EC1-4D0C-B67B-245C8E65CDDF}" srcOrd="1" destOrd="0" presId="urn:microsoft.com/office/officeart/2005/8/layout/list1"/>
    <dgm:cxn modelId="{07648AA8-271D-40AD-8309-8174E9688E28}" type="presParOf" srcId="{4ABFC1F6-DC77-45EF-9A81-61F91F1D9821}" destId="{F68DE5CE-E928-4B2F-B222-DAAD2E7768A2}" srcOrd="29" destOrd="0" presId="urn:microsoft.com/office/officeart/2005/8/layout/list1"/>
    <dgm:cxn modelId="{9197A771-5BD7-4E3B-8B76-C00B9AEA0545}" type="presParOf" srcId="{4ABFC1F6-DC77-45EF-9A81-61F91F1D9821}" destId="{367593AD-1003-4FA5-8E7C-531B7EEE2ECF}"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14489-3AAD-4326-B45D-03AE3EB26119}">
      <dsp:nvSpPr>
        <dsp:cNvPr id="0" name=""/>
        <dsp:cNvSpPr/>
      </dsp:nvSpPr>
      <dsp:spPr>
        <a:xfrm>
          <a:off x="0" y="254074"/>
          <a:ext cx="10515600" cy="327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F8E9EC-2BFD-4294-B354-AC842E113155}">
      <dsp:nvSpPr>
        <dsp:cNvPr id="0" name=""/>
        <dsp:cNvSpPr/>
      </dsp:nvSpPr>
      <dsp:spPr>
        <a:xfrm>
          <a:off x="525780" y="62194"/>
          <a:ext cx="7360920"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Font typeface="Wingdings" panose="05000000000000000000" pitchFamily="2" charset="2"/>
            <a:buNone/>
          </a:pPr>
          <a:r>
            <a:rPr lang="en-US" altLang="en-US" sz="1300" kern="1200"/>
            <a:t>System Model</a:t>
          </a:r>
          <a:endParaRPr lang="en-IN" sz="1300" kern="1200" dirty="0"/>
        </a:p>
      </dsp:txBody>
      <dsp:txXfrm>
        <a:off x="544514" y="80928"/>
        <a:ext cx="7323452" cy="346292"/>
      </dsp:txXfrm>
    </dsp:sp>
    <dsp:sp modelId="{2C4EB52A-DC7D-4CC6-BEAC-5F9DAE3B59CD}">
      <dsp:nvSpPr>
        <dsp:cNvPr id="0" name=""/>
        <dsp:cNvSpPr/>
      </dsp:nvSpPr>
      <dsp:spPr>
        <a:xfrm>
          <a:off x="0" y="843754"/>
          <a:ext cx="10515600" cy="75757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270764" rIns="816127" bIns="92456" numCol="1" spcCol="1270" anchor="t" anchorCtr="0">
          <a:noAutofit/>
        </a:bodyPr>
        <a:lstStyle/>
        <a:p>
          <a:pPr marL="114300" lvl="1" indent="-114300" algn="l" defTabSz="577850">
            <a:lnSpc>
              <a:spcPct val="90000"/>
            </a:lnSpc>
            <a:spcBef>
              <a:spcPct val="0"/>
            </a:spcBef>
            <a:spcAft>
              <a:spcPct val="15000"/>
            </a:spcAft>
            <a:buChar char="•"/>
          </a:pPr>
          <a:r>
            <a:rPr lang="en-US" altLang="en-US" sz="1300" kern="1200" dirty="0"/>
            <a:t>Necessary Conditions</a:t>
          </a:r>
        </a:p>
        <a:p>
          <a:pPr marL="114300" lvl="1" indent="-114300" algn="l" defTabSz="577850">
            <a:lnSpc>
              <a:spcPct val="90000"/>
            </a:lnSpc>
            <a:spcBef>
              <a:spcPct val="0"/>
            </a:spcBef>
            <a:spcAft>
              <a:spcPct val="15000"/>
            </a:spcAft>
            <a:buChar char="•"/>
          </a:pPr>
          <a:r>
            <a:rPr lang="en-US" altLang="en-US" sz="1300" kern="1200" dirty="0"/>
            <a:t>Resource- Allocation Graph</a:t>
          </a:r>
        </a:p>
      </dsp:txBody>
      <dsp:txXfrm>
        <a:off x="0" y="843754"/>
        <a:ext cx="10515600" cy="757575"/>
      </dsp:txXfrm>
    </dsp:sp>
    <dsp:sp modelId="{A607CA4E-DC20-4685-A210-04429B299FD3}">
      <dsp:nvSpPr>
        <dsp:cNvPr id="0" name=""/>
        <dsp:cNvSpPr/>
      </dsp:nvSpPr>
      <dsp:spPr>
        <a:xfrm>
          <a:off x="525780" y="651874"/>
          <a:ext cx="7360920" cy="3837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dirty="0"/>
            <a:t>Deadlock Characterization</a:t>
          </a:r>
        </a:p>
      </dsp:txBody>
      <dsp:txXfrm>
        <a:off x="544514" y="670608"/>
        <a:ext cx="7323452" cy="346292"/>
      </dsp:txXfrm>
    </dsp:sp>
    <dsp:sp modelId="{81D4AE26-E0B1-4897-8B07-76C4438F1539}">
      <dsp:nvSpPr>
        <dsp:cNvPr id="0" name=""/>
        <dsp:cNvSpPr/>
      </dsp:nvSpPr>
      <dsp:spPr>
        <a:xfrm>
          <a:off x="0" y="1863409"/>
          <a:ext cx="10515600" cy="327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2325A8-9143-4A27-A3E5-AF44CE21EF87}">
      <dsp:nvSpPr>
        <dsp:cNvPr id="0" name=""/>
        <dsp:cNvSpPr/>
      </dsp:nvSpPr>
      <dsp:spPr>
        <a:xfrm>
          <a:off x="525780" y="1671529"/>
          <a:ext cx="7360920" cy="3837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a:t>Methods for Handling Deadlocks</a:t>
          </a:r>
          <a:endParaRPr lang="en-US" altLang="en-US" sz="1300" kern="1200" dirty="0"/>
        </a:p>
      </dsp:txBody>
      <dsp:txXfrm>
        <a:off x="544514" y="1690263"/>
        <a:ext cx="7323452" cy="346292"/>
      </dsp:txXfrm>
    </dsp:sp>
    <dsp:sp modelId="{4830C0B5-D7F5-46CF-9679-71F44ADAC708}">
      <dsp:nvSpPr>
        <dsp:cNvPr id="0" name=""/>
        <dsp:cNvSpPr/>
      </dsp:nvSpPr>
      <dsp:spPr>
        <a:xfrm>
          <a:off x="0" y="2453089"/>
          <a:ext cx="10515600" cy="327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A9AA2E-8216-4CCD-AE84-E825D5223E77}">
      <dsp:nvSpPr>
        <dsp:cNvPr id="0" name=""/>
        <dsp:cNvSpPr/>
      </dsp:nvSpPr>
      <dsp:spPr>
        <a:xfrm>
          <a:off x="525780" y="2261209"/>
          <a:ext cx="7360920" cy="383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a:t>Deadlock Prevention</a:t>
          </a:r>
          <a:endParaRPr lang="en-US" altLang="en-US" sz="1300" kern="1200" dirty="0"/>
        </a:p>
      </dsp:txBody>
      <dsp:txXfrm>
        <a:off x="544514" y="2279943"/>
        <a:ext cx="7323452" cy="346292"/>
      </dsp:txXfrm>
    </dsp:sp>
    <dsp:sp modelId="{60ED6C15-DF70-4583-9CC5-5A9FFF522D6F}">
      <dsp:nvSpPr>
        <dsp:cNvPr id="0" name=""/>
        <dsp:cNvSpPr/>
      </dsp:nvSpPr>
      <dsp:spPr>
        <a:xfrm>
          <a:off x="0" y="3042769"/>
          <a:ext cx="10515600" cy="3276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9E5955-C363-46AD-B12D-1F7B93A18116}">
      <dsp:nvSpPr>
        <dsp:cNvPr id="0" name=""/>
        <dsp:cNvSpPr/>
      </dsp:nvSpPr>
      <dsp:spPr>
        <a:xfrm>
          <a:off x="525780" y="2850889"/>
          <a:ext cx="7360920" cy="38376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a:t>Deadlock Avoidance</a:t>
          </a:r>
          <a:endParaRPr lang="en-US" altLang="en-US" sz="1300" kern="1200" dirty="0"/>
        </a:p>
      </dsp:txBody>
      <dsp:txXfrm>
        <a:off x="544514" y="2869623"/>
        <a:ext cx="7323452" cy="346292"/>
      </dsp:txXfrm>
    </dsp:sp>
    <dsp:sp modelId="{86C1187E-B7B1-489F-8A7D-34390DE2278A}">
      <dsp:nvSpPr>
        <dsp:cNvPr id="0" name=""/>
        <dsp:cNvSpPr/>
      </dsp:nvSpPr>
      <dsp:spPr>
        <a:xfrm>
          <a:off x="0" y="3632449"/>
          <a:ext cx="10515600" cy="327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A89996-1493-4117-A40C-F909BD0119C1}">
      <dsp:nvSpPr>
        <dsp:cNvPr id="0" name=""/>
        <dsp:cNvSpPr/>
      </dsp:nvSpPr>
      <dsp:spPr>
        <a:xfrm>
          <a:off x="525780" y="3440569"/>
          <a:ext cx="7360920"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a:t>Deadlock Detection </a:t>
          </a:r>
          <a:endParaRPr lang="en-US" altLang="en-US" sz="1300" kern="1200" dirty="0"/>
        </a:p>
      </dsp:txBody>
      <dsp:txXfrm>
        <a:off x="544514" y="3459303"/>
        <a:ext cx="7323452" cy="346292"/>
      </dsp:txXfrm>
    </dsp:sp>
    <dsp:sp modelId="{7D0A3CF3-1DB5-4F07-A34F-D5F074744D70}">
      <dsp:nvSpPr>
        <dsp:cNvPr id="0" name=""/>
        <dsp:cNvSpPr/>
      </dsp:nvSpPr>
      <dsp:spPr>
        <a:xfrm>
          <a:off x="0" y="4222129"/>
          <a:ext cx="10515600" cy="327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0F2F5F-1518-4FFF-A467-71C0749D332F}">
      <dsp:nvSpPr>
        <dsp:cNvPr id="0" name=""/>
        <dsp:cNvSpPr/>
      </dsp:nvSpPr>
      <dsp:spPr>
        <a:xfrm>
          <a:off x="525780" y="4030249"/>
          <a:ext cx="7360920" cy="3837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a:t>Recovery from Deadlock </a:t>
          </a:r>
          <a:endParaRPr lang="en-US" altLang="en-US" sz="1300" kern="1200" dirty="0"/>
        </a:p>
      </dsp:txBody>
      <dsp:txXfrm>
        <a:off x="544514" y="4048983"/>
        <a:ext cx="7323452" cy="346292"/>
      </dsp:txXfrm>
    </dsp:sp>
    <dsp:sp modelId="{367593AD-1003-4FA5-8E7C-531B7EEE2ECF}">
      <dsp:nvSpPr>
        <dsp:cNvPr id="0" name=""/>
        <dsp:cNvSpPr/>
      </dsp:nvSpPr>
      <dsp:spPr>
        <a:xfrm>
          <a:off x="0" y="4811809"/>
          <a:ext cx="10515600" cy="327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BEDCED-3EC1-4D0C-B67B-245C8E65CDDF}">
      <dsp:nvSpPr>
        <dsp:cNvPr id="0" name=""/>
        <dsp:cNvSpPr/>
      </dsp:nvSpPr>
      <dsp:spPr>
        <a:xfrm>
          <a:off x="525780" y="4619929"/>
          <a:ext cx="7360920" cy="3837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577850">
            <a:lnSpc>
              <a:spcPct val="90000"/>
            </a:lnSpc>
            <a:spcBef>
              <a:spcPct val="0"/>
            </a:spcBef>
            <a:spcAft>
              <a:spcPct val="35000"/>
            </a:spcAft>
            <a:buNone/>
          </a:pPr>
          <a:r>
            <a:rPr lang="en-US" altLang="en-US" sz="1300" kern="1200"/>
            <a:t>Combined Approach to Deadlock Handling</a:t>
          </a:r>
          <a:endParaRPr lang="en-US" altLang="en-US" sz="1300" kern="1200" dirty="0"/>
        </a:p>
      </dsp:txBody>
      <dsp:txXfrm>
        <a:off x="544514" y="4638663"/>
        <a:ext cx="7323452"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A990486-3C42-4232-BE49-C0E619195E81}"/>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vl1pPr>
          </a:lstStyle>
          <a:p>
            <a:pPr>
              <a:defRPr/>
            </a:pPr>
            <a:endParaRPr lang="en-US"/>
          </a:p>
        </p:txBody>
      </p:sp>
      <p:sp>
        <p:nvSpPr>
          <p:cNvPr id="88067" name="Rectangle 3">
            <a:extLst>
              <a:ext uri="{FF2B5EF4-FFF2-40B4-BE49-F238E27FC236}">
                <a16:creationId xmlns:a16="http://schemas.microsoft.com/office/drawing/2014/main" id="{5114D430-05EC-4240-A31E-81C912FB07E8}"/>
              </a:ext>
            </a:extLst>
          </p:cNvPr>
          <p:cNvSpPr>
            <a:spLocks noGrp="1" noChangeArrowheads="1"/>
          </p:cNvSpPr>
          <p:nvPr>
            <p:ph type="dt" sz="quarter"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vl1pPr>
          </a:lstStyle>
          <a:p>
            <a:pPr>
              <a:defRPr/>
            </a:pPr>
            <a:endParaRPr lang="en-US"/>
          </a:p>
        </p:txBody>
      </p:sp>
      <p:sp>
        <p:nvSpPr>
          <p:cNvPr id="88068" name="Rectangle 4">
            <a:extLst>
              <a:ext uri="{FF2B5EF4-FFF2-40B4-BE49-F238E27FC236}">
                <a16:creationId xmlns:a16="http://schemas.microsoft.com/office/drawing/2014/main" id="{BE1C96F1-59E3-4B2E-8215-4DD7A410C878}"/>
              </a:ext>
            </a:extLst>
          </p:cNvPr>
          <p:cNvSpPr>
            <a:spLocks noGrp="1" noChangeArrowheads="1"/>
          </p:cNvSpPr>
          <p:nvPr>
            <p:ph type="ftr" sz="quarter" idx="2"/>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vl1pPr>
          </a:lstStyle>
          <a:p>
            <a:pPr>
              <a:defRPr/>
            </a:pPr>
            <a:endParaRPr lang="en-US"/>
          </a:p>
        </p:txBody>
      </p:sp>
      <p:sp>
        <p:nvSpPr>
          <p:cNvPr id="88069" name="Rectangle 5">
            <a:extLst>
              <a:ext uri="{FF2B5EF4-FFF2-40B4-BE49-F238E27FC236}">
                <a16:creationId xmlns:a16="http://schemas.microsoft.com/office/drawing/2014/main" id="{2ADA12C6-D0D8-4E04-8C14-761FC19C9570}"/>
              </a:ext>
            </a:extLst>
          </p:cNvPr>
          <p:cNvSpPr>
            <a:spLocks noGrp="1" noChangeArrowheads="1"/>
          </p:cNvSpPr>
          <p:nvPr>
            <p:ph type="sldNum" sz="quarter" idx="3"/>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a:lvl1pPr>
          </a:lstStyle>
          <a:p>
            <a:pPr>
              <a:defRPr/>
            </a:pPr>
            <a:fld id="{017AF47E-CD36-44C3-83D1-CC2112BCAC8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85CB222-3C6D-4204-8B53-B5C7AFE7A37B}"/>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47" name="Rectangle 3">
            <a:extLst>
              <a:ext uri="{FF2B5EF4-FFF2-40B4-BE49-F238E27FC236}">
                <a16:creationId xmlns:a16="http://schemas.microsoft.com/office/drawing/2014/main" id="{13733989-5E8B-44DA-B26D-6FCECE2CF9D2}"/>
              </a:ext>
            </a:extLst>
          </p:cNvPr>
          <p:cNvSpPr>
            <a:spLocks noGrp="1" noChangeArrowheads="1"/>
          </p:cNvSpPr>
          <p:nvPr>
            <p:ph type="dt"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187DD89A-7068-4D2D-9443-8E96ABCABD53}"/>
              </a:ext>
            </a:extLst>
          </p:cNvPr>
          <p:cNvSpPr>
            <a:spLocks noGrp="1" noRot="1" noChangeAspect="1" noChangeArrowheads="1" noTextEdit="1"/>
          </p:cNvSpPr>
          <p:nvPr>
            <p:ph type="sldImg" idx="2"/>
          </p:nvPr>
        </p:nvSpPr>
        <p:spPr bwMode="auto">
          <a:xfrm>
            <a:off x="455613" y="719138"/>
            <a:ext cx="6391275"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F98497ED-696D-45D0-826E-5BAFA222AB11}"/>
              </a:ext>
            </a:extLst>
          </p:cNvPr>
          <p:cNvSpPr>
            <a:spLocks noGrp="1" noChangeArrowheads="1"/>
          </p:cNvSpPr>
          <p:nvPr>
            <p:ph type="body" sz="quarter" idx="3"/>
          </p:nvPr>
        </p:nvSpPr>
        <p:spPr bwMode="auto">
          <a:xfrm>
            <a:off x="973138" y="4554538"/>
            <a:ext cx="5356225" cy="4314825"/>
          </a:xfrm>
          <a:prstGeom prst="rect">
            <a:avLst/>
          </a:prstGeom>
          <a:noFill/>
          <a:ln>
            <a:noFill/>
          </a:ln>
          <a:effectLst/>
        </p:spPr>
        <p:txBody>
          <a:bodyPr vert="horz" wrap="none" lIns="96515" tIns="48257" rIns="96515" bIns="4825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2FAC6724-105E-432E-8734-1D6021BC869E}"/>
              </a:ext>
            </a:extLst>
          </p:cNvPr>
          <p:cNvSpPr>
            <a:spLocks noGrp="1" noChangeArrowheads="1"/>
          </p:cNvSpPr>
          <p:nvPr>
            <p:ph type="ftr" sz="quarter" idx="4"/>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51" name="Rectangle 7">
            <a:extLst>
              <a:ext uri="{FF2B5EF4-FFF2-40B4-BE49-F238E27FC236}">
                <a16:creationId xmlns:a16="http://schemas.microsoft.com/office/drawing/2014/main" id="{D603D4CE-8194-4CDA-861F-43DCC5AF72BF}"/>
              </a:ext>
            </a:extLst>
          </p:cNvPr>
          <p:cNvSpPr>
            <a:spLocks noGrp="1" noChangeArrowheads="1"/>
          </p:cNvSpPr>
          <p:nvPr>
            <p:ph type="sldNum" sz="quarter" idx="5"/>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a:latin typeface="Times New Roman" panose="02020603050405020304" pitchFamily="18" charset="0"/>
              </a:defRPr>
            </a:lvl1pPr>
          </a:lstStyle>
          <a:p>
            <a:pPr>
              <a:defRPr/>
            </a:pPr>
            <a:fld id="{511FC037-721F-463D-BEB7-3593702AAC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074">
            <a:extLst>
              <a:ext uri="{FF2B5EF4-FFF2-40B4-BE49-F238E27FC236}">
                <a16:creationId xmlns:a16="http://schemas.microsoft.com/office/drawing/2014/main" id="{BCDA5A18-D55F-4EA3-A4FA-E711BAC0C5FA}"/>
              </a:ext>
            </a:extLst>
          </p:cNvPr>
          <p:cNvSpPr>
            <a:spLocks noChangeArrowheads="1"/>
          </p:cNvSpPr>
          <p:nvPr/>
        </p:nvSpPr>
        <p:spPr bwMode="white">
          <a:xfrm>
            <a:off x="0" y="0"/>
            <a:ext cx="12192000" cy="2540000"/>
          </a:xfrm>
          <a:prstGeom prst="rect">
            <a:avLst/>
          </a:prstGeom>
          <a:gradFill rotWithShape="0">
            <a:gsLst>
              <a:gs pos="0">
                <a:schemeClr val="hlink"/>
              </a:gs>
              <a:gs pos="100000">
                <a:schemeClr val="bg2"/>
              </a:gs>
            </a:gsLst>
            <a:lin ang="540000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5" name="Rectangle 3075">
            <a:extLst>
              <a:ext uri="{FF2B5EF4-FFF2-40B4-BE49-F238E27FC236}">
                <a16:creationId xmlns:a16="http://schemas.microsoft.com/office/drawing/2014/main" id="{1CE2A2C9-8829-49C6-839B-DFD27A78E8BC}"/>
              </a:ext>
            </a:extLst>
          </p:cNvPr>
          <p:cNvSpPr>
            <a:spLocks noChangeArrowheads="1"/>
          </p:cNvSpPr>
          <p:nvPr/>
        </p:nvSpPr>
        <p:spPr bwMode="white">
          <a:xfrm>
            <a:off x="0" y="2540000"/>
            <a:ext cx="12192000" cy="4318000"/>
          </a:xfrm>
          <a:prstGeom prst="rect">
            <a:avLst/>
          </a:prstGeom>
          <a:gradFill rotWithShape="0">
            <a:gsLst>
              <a:gs pos="0">
                <a:schemeClr val="bg2"/>
              </a:gs>
              <a:gs pos="100000">
                <a:schemeClr val="bg1"/>
              </a:gs>
            </a:gsLst>
            <a:lin ang="5400000" scaled="1"/>
          </a:gradFill>
          <a:ln>
            <a:noFill/>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6" name="Rectangle 3076">
            <a:extLst>
              <a:ext uri="{FF2B5EF4-FFF2-40B4-BE49-F238E27FC236}">
                <a16:creationId xmlns:a16="http://schemas.microsoft.com/office/drawing/2014/main" id="{E405C9DE-9733-4B5B-838B-FCF9A80902CB}"/>
              </a:ext>
            </a:extLst>
          </p:cNvPr>
          <p:cNvSpPr>
            <a:spLocks noChangeArrowheads="1"/>
          </p:cNvSpPr>
          <p:nvPr/>
        </p:nvSpPr>
        <p:spPr bwMode="ltGray">
          <a:xfrm flipV="1">
            <a:off x="1" y="2595563"/>
            <a:ext cx="9088967" cy="254000"/>
          </a:xfrm>
          <a:prstGeom prst="rect">
            <a:avLst/>
          </a:prstGeom>
          <a:gradFill rotWithShape="0">
            <a:gsLst>
              <a:gs pos="0">
                <a:schemeClr val="hlink"/>
              </a:gs>
              <a:gs pos="100000">
                <a:schemeClr val="bg2"/>
              </a:gs>
            </a:gsLst>
            <a:lin ang="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86021" name="Rectangle 3077"/>
          <p:cNvSpPr>
            <a:spLocks noGrp="1" noChangeArrowheads="1"/>
          </p:cNvSpPr>
          <p:nvPr>
            <p:ph type="ctrTitle"/>
          </p:nvPr>
        </p:nvSpPr>
        <p:spPr>
          <a:xfrm>
            <a:off x="1572684" y="182564"/>
            <a:ext cx="10363200" cy="706437"/>
          </a:xfrm>
        </p:spPr>
        <p:txBody>
          <a:bodyPr/>
          <a:lstStyle>
            <a:lvl1pPr>
              <a:defRPr sz="2000" b="0">
                <a:latin typeface="Helvetica-Narrow" pitchFamily="34" charset="0"/>
              </a:defRPr>
            </a:lvl1pPr>
          </a:lstStyle>
          <a:p>
            <a:pPr lvl="0"/>
            <a:r>
              <a:rPr lang="en-US" noProof="0"/>
              <a:t>Click to edit Master title style</a:t>
            </a:r>
          </a:p>
        </p:txBody>
      </p:sp>
      <p:sp>
        <p:nvSpPr>
          <p:cNvPr id="86022" name="Rectangle 3078"/>
          <p:cNvSpPr>
            <a:spLocks noGrp="1" noChangeArrowheads="1"/>
          </p:cNvSpPr>
          <p:nvPr>
            <p:ph type="subTitle" idx="1"/>
          </p:nvPr>
        </p:nvSpPr>
        <p:spPr>
          <a:xfrm>
            <a:off x="1828800" y="3886200"/>
            <a:ext cx="85344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7" name="Rectangle 3079">
            <a:extLst>
              <a:ext uri="{FF2B5EF4-FFF2-40B4-BE49-F238E27FC236}">
                <a16:creationId xmlns:a16="http://schemas.microsoft.com/office/drawing/2014/main" id="{355B08EF-A30C-4972-A505-5F3CFAF5BED8}"/>
              </a:ext>
            </a:extLst>
          </p:cNvPr>
          <p:cNvSpPr>
            <a:spLocks noGrp="1" noChangeArrowheads="1"/>
          </p:cNvSpPr>
          <p:nvPr>
            <p:ph type="dt" sz="half" idx="10"/>
          </p:nvPr>
        </p:nvSpPr>
        <p:spPr bwMode="auto">
          <a:xfrm>
            <a:off x="914400" y="6248400"/>
            <a:ext cx="2540000" cy="457200"/>
          </a:xfrm>
          <a:prstGeom prst="rect">
            <a:avLst/>
          </a:prstGeom>
        </p:spPr>
        <p:txBody>
          <a:bodyPr vert="horz" wrap="square" lIns="91440" tIns="45720" rIns="91440" bIns="45720" numCol="1" anchor="t" anchorCtr="0" compatLnSpc="1">
            <a:prstTxWarp prst="textNoShape">
              <a:avLst/>
            </a:prstTxWarp>
          </a:bodyPr>
          <a:lstStyle>
            <a:lvl1pPr algn="l">
              <a:spcBef>
                <a:spcPct val="50000"/>
              </a:spcBef>
              <a:defRPr sz="1400">
                <a:solidFill>
                  <a:srgbClr val="660066"/>
                </a:solidFill>
                <a:latin typeface="Impact" pitchFamily="34" charset="0"/>
              </a:defRPr>
            </a:lvl1pPr>
          </a:lstStyle>
          <a:p>
            <a:pPr>
              <a:defRPr/>
            </a:pPr>
            <a:endParaRPr lang="en-US"/>
          </a:p>
        </p:txBody>
      </p:sp>
      <p:sp>
        <p:nvSpPr>
          <p:cNvPr id="8" name="Rectangle 3080">
            <a:extLst>
              <a:ext uri="{FF2B5EF4-FFF2-40B4-BE49-F238E27FC236}">
                <a16:creationId xmlns:a16="http://schemas.microsoft.com/office/drawing/2014/main" id="{6909C5E3-13B9-497C-863F-DCACD72CBE10}"/>
              </a:ext>
            </a:extLst>
          </p:cNvPr>
          <p:cNvSpPr>
            <a:spLocks noGrp="1" noChangeArrowheads="1"/>
          </p:cNvSpPr>
          <p:nvPr>
            <p:ph type="ftr" sz="quarter" idx="11"/>
          </p:nvPr>
        </p:nvSpPr>
        <p:spPr>
          <a:xfrm>
            <a:off x="4165600" y="6248400"/>
            <a:ext cx="3860800" cy="457200"/>
          </a:xfrm>
        </p:spPr>
        <p:txBody>
          <a:bodyPr/>
          <a:lstStyle>
            <a:lvl1pPr algn="ctr">
              <a:spcBef>
                <a:spcPct val="50000"/>
              </a:spcBef>
              <a:defRPr sz="1400">
                <a:solidFill>
                  <a:srgbClr val="660066"/>
                </a:solidFill>
                <a:latin typeface="Impact" pitchFamily="34" charset="0"/>
              </a:defRPr>
            </a:lvl1pPr>
          </a:lstStyle>
          <a:p>
            <a:pPr>
              <a:defRPr/>
            </a:pPr>
            <a:r>
              <a:rPr lang="en-US"/>
              <a:t>Sir Padampat Singhania University</a:t>
            </a:r>
          </a:p>
        </p:txBody>
      </p:sp>
      <p:sp>
        <p:nvSpPr>
          <p:cNvPr id="9" name="Rectangle 3081">
            <a:extLst>
              <a:ext uri="{FF2B5EF4-FFF2-40B4-BE49-F238E27FC236}">
                <a16:creationId xmlns:a16="http://schemas.microsoft.com/office/drawing/2014/main" id="{5E715384-AA00-4A8A-9181-9A11F7CF16A1}"/>
              </a:ext>
            </a:extLst>
          </p:cNvPr>
          <p:cNvSpPr>
            <a:spLocks noGrp="1" noChangeArrowheads="1"/>
          </p:cNvSpPr>
          <p:nvPr>
            <p:ph type="sldNum" sz="quarter" idx="12"/>
          </p:nvPr>
        </p:nvSpPr>
        <p:spPr bwMode="auto">
          <a:xfrm>
            <a:off x="8737600" y="6248400"/>
            <a:ext cx="2540000" cy="457200"/>
          </a:xfrm>
          <a:prstGeom prst="rect">
            <a:avLst/>
          </a:prstGeom>
        </p:spPr>
        <p:txBody>
          <a:bodyPr vert="horz" wrap="square" lIns="91440" tIns="45720" rIns="91440" bIns="45720" numCol="1" anchor="t" anchorCtr="0" compatLnSpc="1">
            <a:prstTxWarp prst="textNoShape">
              <a:avLst/>
            </a:prstTxWarp>
          </a:bodyPr>
          <a:lstStyle>
            <a:lvl1pPr algn="r">
              <a:spcBef>
                <a:spcPct val="50000"/>
              </a:spcBef>
              <a:defRPr sz="1400">
                <a:solidFill>
                  <a:srgbClr val="660066"/>
                </a:solidFill>
                <a:latin typeface="Impact" panose="020B0806030902050204" pitchFamily="34" charset="0"/>
              </a:defRPr>
            </a:lvl1pPr>
          </a:lstStyle>
          <a:p>
            <a:pPr>
              <a:defRPr/>
            </a:pPr>
            <a:fld id="{025B0EDD-823B-45BA-BDCB-6693D63FDB30}" type="slidenum">
              <a:rPr lang="en-US" altLang="en-US"/>
              <a:pPr>
                <a:defRPr/>
              </a:pPr>
              <a:t>‹#›</a:t>
            </a:fld>
            <a:endParaRPr lang="en-US" altLang="en-US"/>
          </a:p>
        </p:txBody>
      </p:sp>
    </p:spTree>
    <p:extLst>
      <p:ext uri="{BB962C8B-B14F-4D97-AF65-F5344CB8AC3E}">
        <p14:creationId xmlns:p14="http://schemas.microsoft.com/office/powerpoint/2010/main" val="38577494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D6A36DC0-70BF-4D1C-BB16-580A8564E59F}"/>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85343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500" y="1"/>
            <a:ext cx="2590800" cy="55594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1"/>
            <a:ext cx="7569200" cy="5559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15D9F527-A71D-4A90-A57C-147F22EA3AA0}"/>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85377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ED26-2B6F-4837-BD2B-B417B38727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6EFC545-3554-424F-818B-55DF2FEC7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76997DB-1687-4459-AAA0-65195BD7E4A5}"/>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a:extLst>
              <a:ext uri="{FF2B5EF4-FFF2-40B4-BE49-F238E27FC236}">
                <a16:creationId xmlns:a16="http://schemas.microsoft.com/office/drawing/2014/main" id="{634992E5-3A52-4E46-A346-D4333DEE21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AA160C-9DE6-4954-8617-ADD94096B820}"/>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3647819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1AFD-1674-4F67-BB69-390132A70DE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ECDD855-9BB6-47E3-B706-DE362B6D40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F687230-4DB2-4ECB-8079-D328343CBD18}"/>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a:extLst>
              <a:ext uri="{FF2B5EF4-FFF2-40B4-BE49-F238E27FC236}">
                <a16:creationId xmlns:a16="http://schemas.microsoft.com/office/drawing/2014/main" id="{D626AD62-D8D1-4E83-B250-AB54B407F5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B552E6-63E1-4609-957D-906DA2D479F0}"/>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736844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B31F-782D-4EF8-8483-76036A53DF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0BF0099-0ECA-4935-8F65-FCB52470EC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79676A-60F1-4604-BFF2-5734C3015463}"/>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a:extLst>
              <a:ext uri="{FF2B5EF4-FFF2-40B4-BE49-F238E27FC236}">
                <a16:creationId xmlns:a16="http://schemas.microsoft.com/office/drawing/2014/main" id="{3C12EF40-525A-48FF-941F-F17965C393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B6330ED-0D0B-4E43-A063-6031AEB83BFA}"/>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19176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508A-8383-451A-A5BA-5A212D32C85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CCDB54-4321-4F5C-AC93-E52CC54661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B305F04-2D0C-4295-A9CE-8C65717CD7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418D9AB-8C06-4591-AC05-D9EBA483C0D1}"/>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a:extLst>
              <a:ext uri="{FF2B5EF4-FFF2-40B4-BE49-F238E27FC236}">
                <a16:creationId xmlns:a16="http://schemas.microsoft.com/office/drawing/2014/main" id="{081B183F-A3A8-474F-B0B1-9D90B272CA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C26AEE-DF51-4EF0-8CFB-C98BD5C0BB67}"/>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246440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97E1-C86B-4973-ACBA-4D8D0D95E60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39F735E-BE60-4CC7-ACF4-E1BD289FA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29C45-B893-4FB0-9DD6-70F3017DF8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11289B4-8099-4845-97E9-729E00DC12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836E41-074B-43B8-9F9D-B2FF895223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29D4162-F0A3-43AA-8341-82BE08243BED}"/>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8" name="Footer Placeholder 7">
            <a:extLst>
              <a:ext uri="{FF2B5EF4-FFF2-40B4-BE49-F238E27FC236}">
                <a16:creationId xmlns:a16="http://schemas.microsoft.com/office/drawing/2014/main" id="{0968C3C2-EE0B-4D2C-90D0-75279C6A0C4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87E2132-9075-4D78-9B28-5B62DB16F80A}"/>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5097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6EE93-0E45-41D9-897B-2B9E2015B0F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A55BC10-0FFF-4553-968E-E94FFF01CEEE}"/>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4" name="Footer Placeholder 3">
            <a:extLst>
              <a:ext uri="{FF2B5EF4-FFF2-40B4-BE49-F238E27FC236}">
                <a16:creationId xmlns:a16="http://schemas.microsoft.com/office/drawing/2014/main" id="{DF057645-9680-4D03-97BD-A683AF02347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D94BE0D-DF6A-4A59-B893-F4EF55DC006D}"/>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710292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98F91-7ECE-4BFE-8085-D0072D56B274}"/>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3" name="Footer Placeholder 2">
            <a:extLst>
              <a:ext uri="{FF2B5EF4-FFF2-40B4-BE49-F238E27FC236}">
                <a16:creationId xmlns:a16="http://schemas.microsoft.com/office/drawing/2014/main" id="{4BBC871F-E4BC-499D-9E48-FFD81717084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5E498F9-5D38-430B-AD1E-3553833EAF90}"/>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63056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3C16-A8D6-4D5D-B978-9CE500535A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EA509E9-33E9-4C06-9E14-DFF965D45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828F96C-98CF-4DF8-8BB7-325AAA42A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C2D98-20FF-493A-8BC1-36BB2C011987}"/>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a:extLst>
              <a:ext uri="{FF2B5EF4-FFF2-40B4-BE49-F238E27FC236}">
                <a16:creationId xmlns:a16="http://schemas.microsoft.com/office/drawing/2014/main" id="{C3C61A90-5977-43E8-BC36-D8710EF8320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3E4F074-8A78-4B58-A041-3D637AF5BA46}"/>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21296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93EC554B-5FB6-4688-8309-85162F7942E1}"/>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843579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3BA32-3F8E-4536-8123-8563AA0A25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521888E-1A2A-4D75-A16B-F655B884AE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66B630B-CD2D-430F-9C17-A4A33F53D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56B756-AF55-46D9-857B-B8F4E52C16C6}"/>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6" name="Footer Placeholder 5">
            <a:extLst>
              <a:ext uri="{FF2B5EF4-FFF2-40B4-BE49-F238E27FC236}">
                <a16:creationId xmlns:a16="http://schemas.microsoft.com/office/drawing/2014/main" id="{66CED3AB-6D96-413B-9A4F-4507685F4A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2854210-904F-41A8-99D6-5CB79E68A593}"/>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149200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91DF-A688-4959-96BD-7AAD2661256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FC31B3B-A546-4E8C-BEEA-338055173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DE2FF1-4B04-4A65-8396-5AF1D13615D9}"/>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a:extLst>
              <a:ext uri="{FF2B5EF4-FFF2-40B4-BE49-F238E27FC236}">
                <a16:creationId xmlns:a16="http://schemas.microsoft.com/office/drawing/2014/main" id="{DD9D4362-0457-419F-8E7E-912A5E4A15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F3FCC6-A049-4A66-B29F-DA264AA51354}"/>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294597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1E2752-C603-4D7E-BB02-6F3CF9FA1B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4470C8B-381F-44AD-8B20-E7F1FFF068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819223E-F9C1-4104-9A11-4F6A7C49039E}"/>
              </a:ext>
            </a:extLst>
          </p:cNvPr>
          <p:cNvSpPr>
            <a:spLocks noGrp="1"/>
          </p:cNvSpPr>
          <p:nvPr>
            <p:ph type="dt" sz="half" idx="10"/>
          </p:nvPr>
        </p:nvSpPr>
        <p:spPr/>
        <p:txBody>
          <a:bodyPr/>
          <a:lstStyle/>
          <a:p>
            <a:fld id="{926EBAB3-4937-4CFB-A12A-D58C0A08E67F}" type="datetimeFigureOut">
              <a:rPr lang="en-IN" smtClean="0"/>
              <a:t>01-02-2021</a:t>
            </a:fld>
            <a:endParaRPr lang="en-IN"/>
          </a:p>
        </p:txBody>
      </p:sp>
      <p:sp>
        <p:nvSpPr>
          <p:cNvPr id="5" name="Footer Placeholder 4">
            <a:extLst>
              <a:ext uri="{FF2B5EF4-FFF2-40B4-BE49-F238E27FC236}">
                <a16:creationId xmlns:a16="http://schemas.microsoft.com/office/drawing/2014/main" id="{5AF25B55-6364-43DD-8D86-E1466DC5E1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E30A4B-F3F3-4D41-AD48-723D8AA14F2D}"/>
              </a:ext>
            </a:extLst>
          </p:cNvPr>
          <p:cNvSpPr>
            <a:spLocks noGrp="1"/>
          </p:cNvSpPr>
          <p:nvPr>
            <p:ph type="sldNum" sz="quarter" idx="12"/>
          </p:nvPr>
        </p:nvSpPr>
        <p:spPr/>
        <p:txBody>
          <a:bodyPr/>
          <a:lstStyle/>
          <a:p>
            <a:fld id="{4E8A72A2-2551-4670-A3BD-7CAFFF651161}" type="slidenum">
              <a:rPr lang="en-IN" smtClean="0"/>
              <a:t>‹#›</a:t>
            </a:fld>
            <a:endParaRPr lang="en-IN"/>
          </a:p>
        </p:txBody>
      </p:sp>
    </p:spTree>
    <p:extLst>
      <p:ext uri="{BB962C8B-B14F-4D97-AF65-F5344CB8AC3E}">
        <p14:creationId xmlns:p14="http://schemas.microsoft.com/office/powerpoint/2010/main" val="113452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5">
            <a:extLst>
              <a:ext uri="{FF2B5EF4-FFF2-40B4-BE49-F238E27FC236}">
                <a16:creationId xmlns:a16="http://schemas.microsoft.com/office/drawing/2014/main" id="{7BA8DA60-32A0-4206-BCBD-A1EE901D3337}"/>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87037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6334" y="1444625"/>
            <a:ext cx="458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54234" y="1444625"/>
            <a:ext cx="458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5">
            <a:extLst>
              <a:ext uri="{FF2B5EF4-FFF2-40B4-BE49-F238E27FC236}">
                <a16:creationId xmlns:a16="http://schemas.microsoft.com/office/drawing/2014/main" id="{3ED107AE-2A83-44AD-845D-999915F50F6C}"/>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5409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5">
            <a:extLst>
              <a:ext uri="{FF2B5EF4-FFF2-40B4-BE49-F238E27FC236}">
                <a16:creationId xmlns:a16="http://schemas.microsoft.com/office/drawing/2014/main" id="{CA315CCC-DDB2-4AC8-A865-B190CB0C1880}"/>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9593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5">
            <a:extLst>
              <a:ext uri="{FF2B5EF4-FFF2-40B4-BE49-F238E27FC236}">
                <a16:creationId xmlns:a16="http://schemas.microsoft.com/office/drawing/2014/main" id="{9B06E42D-1351-4242-8ECE-129E44ED0D0C}"/>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0324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55">
            <a:extLst>
              <a:ext uri="{FF2B5EF4-FFF2-40B4-BE49-F238E27FC236}">
                <a16:creationId xmlns:a16="http://schemas.microsoft.com/office/drawing/2014/main" id="{9E8D04E5-3704-493E-B850-D507F571C859}"/>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167013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0DF99F22-3052-43D3-B55F-720FBE2C8A11}"/>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49108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A007E8E4-E42B-4964-BAD6-78A227291A27}"/>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124224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CEBAD3A-5E52-4C8D-81B8-6DB47F2867B7}"/>
              </a:ext>
            </a:extLst>
          </p:cNvPr>
          <p:cNvSpPr>
            <a:spLocks noChangeArrowheads="1"/>
          </p:cNvSpPr>
          <p:nvPr/>
        </p:nvSpPr>
        <p:spPr bwMode="auto">
          <a:xfrm>
            <a:off x="0" y="0"/>
            <a:ext cx="12192000" cy="6858000"/>
          </a:xfrm>
          <a:prstGeom prst="rect">
            <a:avLst/>
          </a:prstGeom>
          <a:gradFill rotWithShape="0">
            <a:gsLst>
              <a:gs pos="0">
                <a:srgbClr val="99CCFF"/>
              </a:gs>
              <a:gs pos="100000">
                <a:schemeClr val="bg2"/>
              </a:gs>
            </a:gsLst>
            <a:lin ang="5400000" scaled="1"/>
          </a:gradFill>
          <a:ln w="9525">
            <a:solidFill>
              <a:schemeClr val="tx1"/>
            </a:solidFill>
            <a:miter lim="800000"/>
            <a:headEnd/>
            <a:tailEnd/>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1027" name="Rectangle 3">
            <a:extLst>
              <a:ext uri="{FF2B5EF4-FFF2-40B4-BE49-F238E27FC236}">
                <a16:creationId xmlns:a16="http://schemas.microsoft.com/office/drawing/2014/main" id="{44FA21CB-0921-42BA-B62F-394745A42787}"/>
              </a:ext>
            </a:extLst>
          </p:cNvPr>
          <p:cNvSpPr>
            <a:spLocks noGrp="1" noChangeArrowheads="1"/>
          </p:cNvSpPr>
          <p:nvPr>
            <p:ph type="title"/>
          </p:nvPr>
        </p:nvSpPr>
        <p:spPr bwMode="auto">
          <a:xfrm>
            <a:off x="1562100" y="0"/>
            <a:ext cx="10363200" cy="84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69">
            <a:extLst>
              <a:ext uri="{FF2B5EF4-FFF2-40B4-BE49-F238E27FC236}">
                <a16:creationId xmlns:a16="http://schemas.microsoft.com/office/drawing/2014/main" id="{5DD6313A-9031-4226-84F4-C719F61413C5}"/>
              </a:ext>
            </a:extLst>
          </p:cNvPr>
          <p:cNvSpPr>
            <a:spLocks noChangeArrowheads="1"/>
          </p:cNvSpPr>
          <p:nvPr/>
        </p:nvSpPr>
        <p:spPr bwMode="auto">
          <a:xfrm>
            <a:off x="7139517" y="6537326"/>
            <a:ext cx="3860800" cy="320675"/>
          </a:xfrm>
          <a:prstGeom prst="rect">
            <a:avLst/>
          </a:prstGeom>
          <a:noFill/>
          <a:ln>
            <a:noFill/>
          </a:ln>
          <a:effectLst/>
        </p:spPr>
        <p:txBody>
          <a:bodyP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r>
              <a:rPr lang="en-US" altLang="en-US" sz="1000"/>
              <a:t>Silberschatz, Galvin and  Gagne </a:t>
            </a:r>
            <a:r>
              <a:rPr lang="en-US" altLang="en-US" sz="1000">
                <a:sym typeface="Symbol" pitchFamily="18" charset="2"/>
              </a:rPr>
              <a:t>2002</a:t>
            </a:r>
            <a:endParaRPr lang="en-US" altLang="en-US" sz="1400">
              <a:latin typeface="Times New Roman" pitchFamily="18" charset="0"/>
            </a:endParaRPr>
          </a:p>
        </p:txBody>
      </p:sp>
      <p:sp>
        <p:nvSpPr>
          <p:cNvPr id="1029" name="Text Box 70">
            <a:extLst>
              <a:ext uri="{FF2B5EF4-FFF2-40B4-BE49-F238E27FC236}">
                <a16:creationId xmlns:a16="http://schemas.microsoft.com/office/drawing/2014/main" id="{6F855388-DD37-4E38-96CC-B27084C47AF6}"/>
              </a:ext>
            </a:extLst>
          </p:cNvPr>
          <p:cNvSpPr txBox="1">
            <a:spLocks noChangeArrowheads="1"/>
          </p:cNvSpPr>
          <p:nvPr/>
        </p:nvSpPr>
        <p:spPr bwMode="auto">
          <a:xfrm>
            <a:off x="5694421" y="6545978"/>
            <a:ext cx="447558" cy="246221"/>
          </a:xfrm>
          <a:prstGeom prst="rect">
            <a:avLst/>
          </a:prstGeom>
          <a:noFill/>
          <a:ln>
            <a:noFill/>
          </a:ln>
          <a:effec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defRPr/>
            </a:pPr>
            <a:r>
              <a:rPr lang="en-US" altLang="en-US" sz="1000"/>
              <a:t>8.</a:t>
            </a:r>
            <a:fld id="{2BA8F7BA-4A74-457A-8ED8-FCED7402CE21}" type="slidenum">
              <a:rPr lang="en-US" altLang="en-US" sz="1000" smtClean="0"/>
              <a:pPr algn="ctr">
                <a:spcBef>
                  <a:spcPct val="50000"/>
                </a:spcBef>
                <a:defRPr/>
              </a:pPr>
              <a:t>‹#›</a:t>
            </a:fld>
            <a:endParaRPr lang="en-US" altLang="en-US" sz="1000"/>
          </a:p>
        </p:txBody>
      </p:sp>
      <p:sp>
        <p:nvSpPr>
          <p:cNvPr id="85147" name="Rectangle 155">
            <a:extLst>
              <a:ext uri="{FF2B5EF4-FFF2-40B4-BE49-F238E27FC236}">
                <a16:creationId xmlns:a16="http://schemas.microsoft.com/office/drawing/2014/main" id="{872CC637-8D90-4C17-9F4B-D2C2D328CBD8}"/>
              </a:ext>
            </a:extLst>
          </p:cNvPr>
          <p:cNvSpPr>
            <a:spLocks noGrp="1" noChangeArrowheads="1"/>
          </p:cNvSpPr>
          <p:nvPr>
            <p:ph type="ftr" sz="quarter" idx="3"/>
          </p:nvPr>
        </p:nvSpPr>
        <p:spPr bwMode="auto">
          <a:xfrm>
            <a:off x="139700" y="6537326"/>
            <a:ext cx="3860800" cy="3206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000"/>
            </a:lvl1pPr>
          </a:lstStyle>
          <a:p>
            <a:pPr>
              <a:defRPr/>
            </a:pPr>
            <a:r>
              <a:rPr lang="en-US"/>
              <a:t>Sir Padampat Singhania University</a:t>
            </a:r>
          </a:p>
        </p:txBody>
      </p:sp>
      <p:grpSp>
        <p:nvGrpSpPr>
          <p:cNvPr id="1031" name="Group 156">
            <a:extLst>
              <a:ext uri="{FF2B5EF4-FFF2-40B4-BE49-F238E27FC236}">
                <a16:creationId xmlns:a16="http://schemas.microsoft.com/office/drawing/2014/main" id="{F24127CE-3A23-4FC7-A56F-66CA57533B84}"/>
              </a:ext>
            </a:extLst>
          </p:cNvPr>
          <p:cNvGrpSpPr>
            <a:grpSpLocks/>
          </p:cNvGrpSpPr>
          <p:nvPr/>
        </p:nvGrpSpPr>
        <p:grpSpPr bwMode="auto">
          <a:xfrm flipH="1">
            <a:off x="10653184" y="5722938"/>
            <a:ext cx="1538816" cy="1135062"/>
            <a:chOff x="1981" y="2529"/>
            <a:chExt cx="1095" cy="749"/>
          </a:xfrm>
        </p:grpSpPr>
        <p:sp>
          <p:nvSpPr>
            <p:cNvPr id="1166" name="Freeform 157">
              <a:extLst>
                <a:ext uri="{FF2B5EF4-FFF2-40B4-BE49-F238E27FC236}">
                  <a16:creationId xmlns:a16="http://schemas.microsoft.com/office/drawing/2014/main" id="{58FA0B40-E3A2-4E50-97DA-45A27F9B38B7}"/>
                </a:ext>
              </a:extLst>
            </p:cNvPr>
            <p:cNvSpPr>
              <a:spLocks/>
            </p:cNvSpPr>
            <p:nvPr/>
          </p:nvSpPr>
          <p:spPr bwMode="auto">
            <a:xfrm>
              <a:off x="1981" y="2571"/>
              <a:ext cx="1094" cy="685"/>
            </a:xfrm>
            <a:custGeom>
              <a:avLst/>
              <a:gdLst>
                <a:gd name="T0" fmla="*/ 1 w 2188"/>
                <a:gd name="T1" fmla="*/ 0 h 1713"/>
                <a:gd name="T2" fmla="*/ 1 w 2188"/>
                <a:gd name="T3" fmla="*/ 0 h 1713"/>
                <a:gd name="T4" fmla="*/ 1 w 2188"/>
                <a:gd name="T5" fmla="*/ 0 h 1713"/>
                <a:gd name="T6" fmla="*/ 1 w 2188"/>
                <a:gd name="T7" fmla="*/ 0 h 1713"/>
                <a:gd name="T8" fmla="*/ 1 w 2188"/>
                <a:gd name="T9" fmla="*/ 0 h 1713"/>
                <a:gd name="T10" fmla="*/ 1 w 2188"/>
                <a:gd name="T11" fmla="*/ 0 h 1713"/>
                <a:gd name="T12" fmla="*/ 1 w 2188"/>
                <a:gd name="T13" fmla="*/ 0 h 1713"/>
                <a:gd name="T14" fmla="*/ 1 w 2188"/>
                <a:gd name="T15" fmla="*/ 0 h 1713"/>
                <a:gd name="T16" fmla="*/ 1 w 2188"/>
                <a:gd name="T17" fmla="*/ 0 h 1713"/>
                <a:gd name="T18" fmla="*/ 1 w 2188"/>
                <a:gd name="T19" fmla="*/ 0 h 1713"/>
                <a:gd name="T20" fmla="*/ 1 w 2188"/>
                <a:gd name="T21" fmla="*/ 0 h 1713"/>
                <a:gd name="T22" fmla="*/ 1 w 2188"/>
                <a:gd name="T23" fmla="*/ 0 h 1713"/>
                <a:gd name="T24" fmla="*/ 1 w 2188"/>
                <a:gd name="T25" fmla="*/ 0 h 1713"/>
                <a:gd name="T26" fmla="*/ 1 w 2188"/>
                <a:gd name="T27" fmla="*/ 0 h 1713"/>
                <a:gd name="T28" fmla="*/ 1 w 2188"/>
                <a:gd name="T29" fmla="*/ 0 h 1713"/>
                <a:gd name="T30" fmla="*/ 1 w 2188"/>
                <a:gd name="T31" fmla="*/ 0 h 1713"/>
                <a:gd name="T32" fmla="*/ 1 w 2188"/>
                <a:gd name="T33" fmla="*/ 0 h 1713"/>
                <a:gd name="T34" fmla="*/ 1 w 2188"/>
                <a:gd name="T35" fmla="*/ 0 h 1713"/>
                <a:gd name="T36" fmla="*/ 1 w 2188"/>
                <a:gd name="T37" fmla="*/ 0 h 1713"/>
                <a:gd name="T38" fmla="*/ 1 w 2188"/>
                <a:gd name="T39" fmla="*/ 0 h 1713"/>
                <a:gd name="T40" fmla="*/ 1 w 2188"/>
                <a:gd name="T41" fmla="*/ 0 h 1713"/>
                <a:gd name="T42" fmla="*/ 1 w 2188"/>
                <a:gd name="T43" fmla="*/ 0 h 1713"/>
                <a:gd name="T44" fmla="*/ 1 w 2188"/>
                <a:gd name="T45" fmla="*/ 0 h 1713"/>
                <a:gd name="T46" fmla="*/ 1 w 2188"/>
                <a:gd name="T47" fmla="*/ 0 h 1713"/>
                <a:gd name="T48" fmla="*/ 1 w 2188"/>
                <a:gd name="T49" fmla="*/ 0 h 1713"/>
                <a:gd name="T50" fmla="*/ 1 w 2188"/>
                <a:gd name="T51" fmla="*/ 0 h 1713"/>
                <a:gd name="T52" fmla="*/ 1 w 2188"/>
                <a:gd name="T53" fmla="*/ 0 h 1713"/>
                <a:gd name="T54" fmla="*/ 1 w 2188"/>
                <a:gd name="T55" fmla="*/ 0 h 1713"/>
                <a:gd name="T56" fmla="*/ 1 w 2188"/>
                <a:gd name="T57" fmla="*/ 0 h 1713"/>
                <a:gd name="T58" fmla="*/ 1 w 2188"/>
                <a:gd name="T59" fmla="*/ 0 h 1713"/>
                <a:gd name="T60" fmla="*/ 1 w 2188"/>
                <a:gd name="T61" fmla="*/ 0 h 1713"/>
                <a:gd name="T62" fmla="*/ 1 w 2188"/>
                <a:gd name="T63" fmla="*/ 0 h 1713"/>
                <a:gd name="T64" fmla="*/ 1 w 2188"/>
                <a:gd name="T65" fmla="*/ 0 h 1713"/>
                <a:gd name="T66" fmla="*/ 1 w 2188"/>
                <a:gd name="T67" fmla="*/ 0 h 1713"/>
                <a:gd name="T68" fmla="*/ 1 w 2188"/>
                <a:gd name="T69" fmla="*/ 0 h 1713"/>
                <a:gd name="T70" fmla="*/ 1 w 2188"/>
                <a:gd name="T71" fmla="*/ 0 h 1713"/>
                <a:gd name="T72" fmla="*/ 1 w 2188"/>
                <a:gd name="T73" fmla="*/ 0 h 1713"/>
                <a:gd name="T74" fmla="*/ 1 w 2188"/>
                <a:gd name="T75" fmla="*/ 0 h 1713"/>
                <a:gd name="T76" fmla="*/ 1 w 2188"/>
                <a:gd name="T77" fmla="*/ 0 h 1713"/>
                <a:gd name="T78" fmla="*/ 1 w 2188"/>
                <a:gd name="T79" fmla="*/ 0 h 1713"/>
                <a:gd name="T80" fmla="*/ 1 w 2188"/>
                <a:gd name="T81" fmla="*/ 0 h 1713"/>
                <a:gd name="T82" fmla="*/ 1 w 2188"/>
                <a:gd name="T83" fmla="*/ 0 h 1713"/>
                <a:gd name="T84" fmla="*/ 1 w 2188"/>
                <a:gd name="T85" fmla="*/ 0 h 1713"/>
                <a:gd name="T86" fmla="*/ 1 w 2188"/>
                <a:gd name="T87" fmla="*/ 0 h 1713"/>
                <a:gd name="T88" fmla="*/ 1 w 2188"/>
                <a:gd name="T89" fmla="*/ 0 h 1713"/>
                <a:gd name="T90" fmla="*/ 1 w 2188"/>
                <a:gd name="T91" fmla="*/ 0 h 1713"/>
                <a:gd name="T92" fmla="*/ 1 w 2188"/>
                <a:gd name="T93" fmla="*/ 0 h 1713"/>
                <a:gd name="T94" fmla="*/ 1 w 2188"/>
                <a:gd name="T95" fmla="*/ 0 h 1713"/>
                <a:gd name="T96" fmla="*/ 1 w 2188"/>
                <a:gd name="T97" fmla="*/ 0 h 1713"/>
                <a:gd name="T98" fmla="*/ 1 w 2188"/>
                <a:gd name="T99" fmla="*/ 0 h 1713"/>
                <a:gd name="T100" fmla="*/ 1 w 2188"/>
                <a:gd name="T101" fmla="*/ 0 h 1713"/>
                <a:gd name="T102" fmla="*/ 1 w 2188"/>
                <a:gd name="T103" fmla="*/ 0 h 1713"/>
                <a:gd name="T104" fmla="*/ 1 w 2188"/>
                <a:gd name="T105" fmla="*/ 0 h 1713"/>
                <a:gd name="T106" fmla="*/ 1 w 2188"/>
                <a:gd name="T107" fmla="*/ 0 h 1713"/>
                <a:gd name="T108" fmla="*/ 1 w 2188"/>
                <a:gd name="T109" fmla="*/ 0 h 1713"/>
                <a:gd name="T110" fmla="*/ 1 w 2188"/>
                <a:gd name="T111" fmla="*/ 0 h 1713"/>
                <a:gd name="T112" fmla="*/ 1 w 2188"/>
                <a:gd name="T113" fmla="*/ 0 h 1713"/>
                <a:gd name="T114" fmla="*/ 0 w 2188"/>
                <a:gd name="T115" fmla="*/ 0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7" name="Freeform 158">
              <a:extLst>
                <a:ext uri="{FF2B5EF4-FFF2-40B4-BE49-F238E27FC236}">
                  <a16:creationId xmlns:a16="http://schemas.microsoft.com/office/drawing/2014/main" id="{8C4BA11E-6DDE-402F-8D93-A747DA801430}"/>
                </a:ext>
              </a:extLst>
            </p:cNvPr>
            <p:cNvSpPr>
              <a:spLocks/>
            </p:cNvSpPr>
            <p:nvPr/>
          </p:nvSpPr>
          <p:spPr bwMode="auto">
            <a:xfrm>
              <a:off x="1981" y="2872"/>
              <a:ext cx="1094" cy="379"/>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8" name="Freeform 159">
              <a:extLst>
                <a:ext uri="{FF2B5EF4-FFF2-40B4-BE49-F238E27FC236}">
                  <a16:creationId xmlns:a16="http://schemas.microsoft.com/office/drawing/2014/main" id="{374A3EE9-B7DA-480D-840B-E55627513E24}"/>
                </a:ext>
              </a:extLst>
            </p:cNvPr>
            <p:cNvSpPr>
              <a:spLocks/>
            </p:cNvSpPr>
            <p:nvPr/>
          </p:nvSpPr>
          <p:spPr bwMode="auto">
            <a:xfrm>
              <a:off x="1981" y="2529"/>
              <a:ext cx="235" cy="362"/>
            </a:xfrm>
            <a:custGeom>
              <a:avLst/>
              <a:gdLst>
                <a:gd name="T0" fmla="*/ 1 w 470"/>
                <a:gd name="T1" fmla="*/ 0 h 725"/>
                <a:gd name="T2" fmla="*/ 1 w 470"/>
                <a:gd name="T3" fmla="*/ 0 h 725"/>
                <a:gd name="T4" fmla="*/ 1 w 470"/>
                <a:gd name="T5" fmla="*/ 0 h 725"/>
                <a:gd name="T6" fmla="*/ 1 w 470"/>
                <a:gd name="T7" fmla="*/ 0 h 725"/>
                <a:gd name="T8" fmla="*/ 1 w 470"/>
                <a:gd name="T9" fmla="*/ 0 h 725"/>
                <a:gd name="T10" fmla="*/ 1 w 470"/>
                <a:gd name="T11" fmla="*/ 0 h 725"/>
                <a:gd name="T12" fmla="*/ 1 w 470"/>
                <a:gd name="T13" fmla="*/ 0 h 725"/>
                <a:gd name="T14" fmla="*/ 1 w 470"/>
                <a:gd name="T15" fmla="*/ 0 h 725"/>
                <a:gd name="T16" fmla="*/ 1 w 470"/>
                <a:gd name="T17" fmla="*/ 0 h 725"/>
                <a:gd name="T18" fmla="*/ 1 w 470"/>
                <a:gd name="T19" fmla="*/ 0 h 725"/>
                <a:gd name="T20" fmla="*/ 1 w 470"/>
                <a:gd name="T21" fmla="*/ 0 h 725"/>
                <a:gd name="T22" fmla="*/ 1 w 470"/>
                <a:gd name="T23" fmla="*/ 0 h 725"/>
                <a:gd name="T24" fmla="*/ 1 w 470"/>
                <a:gd name="T25" fmla="*/ 0 h 725"/>
                <a:gd name="T26" fmla="*/ 1 w 470"/>
                <a:gd name="T27" fmla="*/ 0 h 725"/>
                <a:gd name="T28" fmla="*/ 1 w 470"/>
                <a:gd name="T29" fmla="*/ 0 h 725"/>
                <a:gd name="T30" fmla="*/ 1 w 470"/>
                <a:gd name="T31" fmla="*/ 0 h 725"/>
                <a:gd name="T32" fmla="*/ 1 w 470"/>
                <a:gd name="T33" fmla="*/ 0 h 725"/>
                <a:gd name="T34" fmla="*/ 1 w 470"/>
                <a:gd name="T35" fmla="*/ 0 h 725"/>
                <a:gd name="T36" fmla="*/ 1 w 470"/>
                <a:gd name="T37" fmla="*/ 0 h 725"/>
                <a:gd name="T38" fmla="*/ 1 w 470"/>
                <a:gd name="T39" fmla="*/ 0 h 725"/>
                <a:gd name="T40" fmla="*/ 0 w 470"/>
                <a:gd name="T41" fmla="*/ 0 h 725"/>
                <a:gd name="T42" fmla="*/ 1 w 470"/>
                <a:gd name="T43" fmla="*/ 0 h 725"/>
                <a:gd name="T44" fmla="*/ 0 w 470"/>
                <a:gd name="T45" fmla="*/ 0 h 725"/>
                <a:gd name="T46" fmla="*/ 1 w 470"/>
                <a:gd name="T47" fmla="*/ 0 h 725"/>
                <a:gd name="T48" fmla="*/ 1 w 470"/>
                <a:gd name="T49" fmla="*/ 0 h 725"/>
                <a:gd name="T50" fmla="*/ 1 w 470"/>
                <a:gd name="T51" fmla="*/ 0 h 725"/>
                <a:gd name="T52" fmla="*/ 1 w 470"/>
                <a:gd name="T53" fmla="*/ 0 h 725"/>
                <a:gd name="T54" fmla="*/ 1 w 470"/>
                <a:gd name="T55" fmla="*/ 0 h 725"/>
                <a:gd name="T56" fmla="*/ 1 w 470"/>
                <a:gd name="T57" fmla="*/ 0 h 725"/>
                <a:gd name="T58" fmla="*/ 1 w 470"/>
                <a:gd name="T59" fmla="*/ 0 h 725"/>
                <a:gd name="T60" fmla="*/ 1 w 470"/>
                <a:gd name="T61" fmla="*/ 0 h 725"/>
                <a:gd name="T62" fmla="*/ 1 w 470"/>
                <a:gd name="T63" fmla="*/ 0 h 725"/>
                <a:gd name="T64" fmla="*/ 1 w 470"/>
                <a:gd name="T65" fmla="*/ 0 h 725"/>
                <a:gd name="T66" fmla="*/ 1 w 470"/>
                <a:gd name="T67" fmla="*/ 0 h 725"/>
                <a:gd name="T68" fmla="*/ 1 w 470"/>
                <a:gd name="T69" fmla="*/ 0 h 725"/>
                <a:gd name="T70" fmla="*/ 1 w 470"/>
                <a:gd name="T71" fmla="*/ 0 h 725"/>
                <a:gd name="T72" fmla="*/ 1 w 470"/>
                <a:gd name="T73" fmla="*/ 0 h 725"/>
                <a:gd name="T74" fmla="*/ 1 w 470"/>
                <a:gd name="T75" fmla="*/ 0 h 725"/>
                <a:gd name="T76" fmla="*/ 1 w 470"/>
                <a:gd name="T77" fmla="*/ 0 h 725"/>
                <a:gd name="T78" fmla="*/ 1 w 470"/>
                <a:gd name="T79" fmla="*/ 0 h 725"/>
                <a:gd name="T80" fmla="*/ 1 w 470"/>
                <a:gd name="T81" fmla="*/ 0 h 725"/>
                <a:gd name="T82" fmla="*/ 1 w 470"/>
                <a:gd name="T83" fmla="*/ 0 h 725"/>
                <a:gd name="T84" fmla="*/ 1 w 470"/>
                <a:gd name="T85" fmla="*/ 0 h 725"/>
                <a:gd name="T86" fmla="*/ 1 w 470"/>
                <a:gd name="T87" fmla="*/ 0 h 725"/>
                <a:gd name="T88" fmla="*/ 1 w 470"/>
                <a:gd name="T89" fmla="*/ 0 h 725"/>
                <a:gd name="T90" fmla="*/ 1 w 470"/>
                <a:gd name="T91" fmla="*/ 0 h 725"/>
                <a:gd name="T92" fmla="*/ 1 w 470"/>
                <a:gd name="T93" fmla="*/ 0 h 725"/>
                <a:gd name="T94" fmla="*/ 1 w 470"/>
                <a:gd name="T95" fmla="*/ 0 h 725"/>
                <a:gd name="T96" fmla="*/ 1 w 470"/>
                <a:gd name="T97" fmla="*/ 0 h 725"/>
                <a:gd name="T98" fmla="*/ 1 w 470"/>
                <a:gd name="T99" fmla="*/ 0 h 725"/>
                <a:gd name="T100" fmla="*/ 1 w 470"/>
                <a:gd name="T101" fmla="*/ 0 h 725"/>
                <a:gd name="T102" fmla="*/ 1 w 470"/>
                <a:gd name="T103" fmla="*/ 0 h 725"/>
                <a:gd name="T104" fmla="*/ 1 w 470"/>
                <a:gd name="T105" fmla="*/ 0 h 72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70" h="725">
                  <a:moveTo>
                    <a:pt x="251" y="725"/>
                  </a:moveTo>
                  <a:lnTo>
                    <a:pt x="244" y="719"/>
                  </a:lnTo>
                  <a:lnTo>
                    <a:pt x="236" y="711"/>
                  </a:lnTo>
                  <a:lnTo>
                    <a:pt x="226" y="702"/>
                  </a:lnTo>
                  <a:lnTo>
                    <a:pt x="214" y="691"/>
                  </a:lnTo>
                  <a:lnTo>
                    <a:pt x="203" y="682"/>
                  </a:lnTo>
                  <a:lnTo>
                    <a:pt x="194" y="673"/>
                  </a:lnTo>
                  <a:lnTo>
                    <a:pt x="187" y="666"/>
                  </a:lnTo>
                  <a:lnTo>
                    <a:pt x="182" y="661"/>
                  </a:lnTo>
                  <a:lnTo>
                    <a:pt x="174" y="639"/>
                  </a:lnTo>
                  <a:lnTo>
                    <a:pt x="165" y="613"/>
                  </a:lnTo>
                  <a:lnTo>
                    <a:pt x="158" y="591"/>
                  </a:lnTo>
                  <a:lnTo>
                    <a:pt x="154" y="582"/>
                  </a:lnTo>
                  <a:lnTo>
                    <a:pt x="146" y="583"/>
                  </a:lnTo>
                  <a:lnTo>
                    <a:pt x="139" y="586"/>
                  </a:lnTo>
                  <a:lnTo>
                    <a:pt x="131" y="592"/>
                  </a:lnTo>
                  <a:lnTo>
                    <a:pt x="121" y="604"/>
                  </a:lnTo>
                  <a:lnTo>
                    <a:pt x="119" y="604"/>
                  </a:lnTo>
                  <a:lnTo>
                    <a:pt x="114" y="602"/>
                  </a:lnTo>
                  <a:lnTo>
                    <a:pt x="108" y="601"/>
                  </a:lnTo>
                  <a:lnTo>
                    <a:pt x="103" y="599"/>
                  </a:lnTo>
                  <a:lnTo>
                    <a:pt x="108" y="593"/>
                  </a:lnTo>
                  <a:lnTo>
                    <a:pt x="114" y="589"/>
                  </a:lnTo>
                  <a:lnTo>
                    <a:pt x="120" y="583"/>
                  </a:lnTo>
                  <a:lnTo>
                    <a:pt x="127" y="578"/>
                  </a:lnTo>
                  <a:lnTo>
                    <a:pt x="133" y="574"/>
                  </a:lnTo>
                  <a:lnTo>
                    <a:pt x="138" y="571"/>
                  </a:lnTo>
                  <a:lnTo>
                    <a:pt x="144" y="569"/>
                  </a:lnTo>
                  <a:lnTo>
                    <a:pt x="150" y="568"/>
                  </a:lnTo>
                  <a:lnTo>
                    <a:pt x="149" y="561"/>
                  </a:lnTo>
                  <a:lnTo>
                    <a:pt x="147" y="556"/>
                  </a:lnTo>
                  <a:lnTo>
                    <a:pt x="147" y="554"/>
                  </a:lnTo>
                  <a:lnTo>
                    <a:pt x="147" y="553"/>
                  </a:lnTo>
                  <a:lnTo>
                    <a:pt x="136" y="552"/>
                  </a:lnTo>
                  <a:lnTo>
                    <a:pt x="136" y="547"/>
                  </a:lnTo>
                  <a:lnTo>
                    <a:pt x="147" y="538"/>
                  </a:lnTo>
                  <a:lnTo>
                    <a:pt x="146" y="533"/>
                  </a:lnTo>
                  <a:lnTo>
                    <a:pt x="143" y="520"/>
                  </a:lnTo>
                  <a:lnTo>
                    <a:pt x="139" y="501"/>
                  </a:lnTo>
                  <a:lnTo>
                    <a:pt x="134" y="480"/>
                  </a:lnTo>
                  <a:lnTo>
                    <a:pt x="128" y="459"/>
                  </a:lnTo>
                  <a:lnTo>
                    <a:pt x="121" y="440"/>
                  </a:lnTo>
                  <a:lnTo>
                    <a:pt x="115" y="427"/>
                  </a:lnTo>
                  <a:lnTo>
                    <a:pt x="111" y="422"/>
                  </a:lnTo>
                  <a:lnTo>
                    <a:pt x="104" y="424"/>
                  </a:lnTo>
                  <a:lnTo>
                    <a:pt x="99" y="429"/>
                  </a:lnTo>
                  <a:lnTo>
                    <a:pt x="97" y="434"/>
                  </a:lnTo>
                  <a:lnTo>
                    <a:pt x="97" y="437"/>
                  </a:lnTo>
                  <a:lnTo>
                    <a:pt x="84" y="438"/>
                  </a:lnTo>
                  <a:lnTo>
                    <a:pt x="91" y="424"/>
                  </a:lnTo>
                  <a:lnTo>
                    <a:pt x="96" y="414"/>
                  </a:lnTo>
                  <a:lnTo>
                    <a:pt x="97" y="407"/>
                  </a:lnTo>
                  <a:lnTo>
                    <a:pt x="97" y="404"/>
                  </a:lnTo>
                  <a:lnTo>
                    <a:pt x="94" y="403"/>
                  </a:lnTo>
                  <a:lnTo>
                    <a:pt x="90" y="404"/>
                  </a:lnTo>
                  <a:lnTo>
                    <a:pt x="82" y="406"/>
                  </a:lnTo>
                  <a:lnTo>
                    <a:pt x="70" y="411"/>
                  </a:lnTo>
                  <a:lnTo>
                    <a:pt x="53" y="419"/>
                  </a:lnTo>
                  <a:lnTo>
                    <a:pt x="30" y="432"/>
                  </a:lnTo>
                  <a:lnTo>
                    <a:pt x="1" y="449"/>
                  </a:lnTo>
                  <a:lnTo>
                    <a:pt x="9" y="440"/>
                  </a:lnTo>
                  <a:lnTo>
                    <a:pt x="21" y="430"/>
                  </a:lnTo>
                  <a:lnTo>
                    <a:pt x="33" y="419"/>
                  </a:lnTo>
                  <a:lnTo>
                    <a:pt x="47" y="409"/>
                  </a:lnTo>
                  <a:lnTo>
                    <a:pt x="61" y="400"/>
                  </a:lnTo>
                  <a:lnTo>
                    <a:pt x="74" y="392"/>
                  </a:lnTo>
                  <a:lnTo>
                    <a:pt x="85" y="386"/>
                  </a:lnTo>
                  <a:lnTo>
                    <a:pt x="94" y="382"/>
                  </a:lnTo>
                  <a:lnTo>
                    <a:pt x="94" y="381"/>
                  </a:lnTo>
                  <a:lnTo>
                    <a:pt x="96" y="378"/>
                  </a:lnTo>
                  <a:lnTo>
                    <a:pt x="97" y="372"/>
                  </a:lnTo>
                  <a:lnTo>
                    <a:pt x="96" y="364"/>
                  </a:lnTo>
                  <a:lnTo>
                    <a:pt x="94" y="354"/>
                  </a:lnTo>
                  <a:lnTo>
                    <a:pt x="90" y="340"/>
                  </a:lnTo>
                  <a:lnTo>
                    <a:pt x="82" y="324"/>
                  </a:lnTo>
                  <a:lnTo>
                    <a:pt x="71" y="304"/>
                  </a:lnTo>
                  <a:lnTo>
                    <a:pt x="70" y="305"/>
                  </a:lnTo>
                  <a:lnTo>
                    <a:pt x="65" y="306"/>
                  </a:lnTo>
                  <a:lnTo>
                    <a:pt x="58" y="309"/>
                  </a:lnTo>
                  <a:lnTo>
                    <a:pt x="48" y="312"/>
                  </a:lnTo>
                  <a:lnTo>
                    <a:pt x="38" y="316"/>
                  </a:lnTo>
                  <a:lnTo>
                    <a:pt x="25" y="319"/>
                  </a:lnTo>
                  <a:lnTo>
                    <a:pt x="14" y="323"/>
                  </a:lnTo>
                  <a:lnTo>
                    <a:pt x="1" y="326"/>
                  </a:lnTo>
                  <a:lnTo>
                    <a:pt x="8" y="320"/>
                  </a:lnTo>
                  <a:lnTo>
                    <a:pt x="15" y="315"/>
                  </a:lnTo>
                  <a:lnTo>
                    <a:pt x="24" y="309"/>
                  </a:lnTo>
                  <a:lnTo>
                    <a:pt x="33" y="303"/>
                  </a:lnTo>
                  <a:lnTo>
                    <a:pt x="43" y="298"/>
                  </a:lnTo>
                  <a:lnTo>
                    <a:pt x="52" y="294"/>
                  </a:lnTo>
                  <a:lnTo>
                    <a:pt x="60" y="289"/>
                  </a:lnTo>
                  <a:lnTo>
                    <a:pt x="68" y="287"/>
                  </a:lnTo>
                  <a:lnTo>
                    <a:pt x="65" y="277"/>
                  </a:lnTo>
                  <a:lnTo>
                    <a:pt x="60" y="260"/>
                  </a:lnTo>
                  <a:lnTo>
                    <a:pt x="54" y="242"/>
                  </a:lnTo>
                  <a:lnTo>
                    <a:pt x="47" y="222"/>
                  </a:lnTo>
                  <a:lnTo>
                    <a:pt x="40" y="203"/>
                  </a:lnTo>
                  <a:lnTo>
                    <a:pt x="33" y="187"/>
                  </a:lnTo>
                  <a:lnTo>
                    <a:pt x="28" y="176"/>
                  </a:lnTo>
                  <a:lnTo>
                    <a:pt x="23" y="172"/>
                  </a:lnTo>
                  <a:lnTo>
                    <a:pt x="15" y="173"/>
                  </a:lnTo>
                  <a:lnTo>
                    <a:pt x="7" y="174"/>
                  </a:lnTo>
                  <a:lnTo>
                    <a:pt x="2" y="175"/>
                  </a:lnTo>
                  <a:lnTo>
                    <a:pt x="0" y="176"/>
                  </a:lnTo>
                  <a:lnTo>
                    <a:pt x="0" y="168"/>
                  </a:lnTo>
                  <a:lnTo>
                    <a:pt x="2" y="167"/>
                  </a:lnTo>
                  <a:lnTo>
                    <a:pt x="8" y="164"/>
                  </a:lnTo>
                  <a:lnTo>
                    <a:pt x="15" y="161"/>
                  </a:lnTo>
                  <a:lnTo>
                    <a:pt x="23" y="160"/>
                  </a:lnTo>
                  <a:lnTo>
                    <a:pt x="18" y="138"/>
                  </a:lnTo>
                  <a:lnTo>
                    <a:pt x="12" y="115"/>
                  </a:lnTo>
                  <a:lnTo>
                    <a:pt x="5" y="95"/>
                  </a:lnTo>
                  <a:lnTo>
                    <a:pt x="0" y="81"/>
                  </a:lnTo>
                  <a:lnTo>
                    <a:pt x="0" y="0"/>
                  </a:lnTo>
                  <a:lnTo>
                    <a:pt x="8" y="17"/>
                  </a:lnTo>
                  <a:lnTo>
                    <a:pt x="16" y="35"/>
                  </a:lnTo>
                  <a:lnTo>
                    <a:pt x="23" y="51"/>
                  </a:lnTo>
                  <a:lnTo>
                    <a:pt x="29" y="66"/>
                  </a:lnTo>
                  <a:lnTo>
                    <a:pt x="33" y="78"/>
                  </a:lnTo>
                  <a:lnTo>
                    <a:pt x="37" y="90"/>
                  </a:lnTo>
                  <a:lnTo>
                    <a:pt x="38" y="99"/>
                  </a:lnTo>
                  <a:lnTo>
                    <a:pt x="39" y="105"/>
                  </a:lnTo>
                  <a:lnTo>
                    <a:pt x="40" y="112"/>
                  </a:lnTo>
                  <a:lnTo>
                    <a:pt x="45" y="115"/>
                  </a:lnTo>
                  <a:lnTo>
                    <a:pt x="48" y="119"/>
                  </a:lnTo>
                  <a:lnTo>
                    <a:pt x="51" y="123"/>
                  </a:lnTo>
                  <a:lnTo>
                    <a:pt x="54" y="133"/>
                  </a:lnTo>
                  <a:lnTo>
                    <a:pt x="61" y="153"/>
                  </a:lnTo>
                  <a:lnTo>
                    <a:pt x="70" y="181"/>
                  </a:lnTo>
                  <a:lnTo>
                    <a:pt x="82" y="213"/>
                  </a:lnTo>
                  <a:lnTo>
                    <a:pt x="93" y="244"/>
                  </a:lnTo>
                  <a:lnTo>
                    <a:pt x="104" y="273"/>
                  </a:lnTo>
                  <a:lnTo>
                    <a:pt x="111" y="294"/>
                  </a:lnTo>
                  <a:lnTo>
                    <a:pt x="115" y="304"/>
                  </a:lnTo>
                  <a:lnTo>
                    <a:pt x="127" y="302"/>
                  </a:lnTo>
                  <a:lnTo>
                    <a:pt x="142" y="300"/>
                  </a:lnTo>
                  <a:lnTo>
                    <a:pt x="160" y="297"/>
                  </a:lnTo>
                  <a:lnTo>
                    <a:pt x="179" y="294"/>
                  </a:lnTo>
                  <a:lnTo>
                    <a:pt x="197" y="291"/>
                  </a:lnTo>
                  <a:lnTo>
                    <a:pt x="213" y="290"/>
                  </a:lnTo>
                  <a:lnTo>
                    <a:pt x="226" y="289"/>
                  </a:lnTo>
                  <a:lnTo>
                    <a:pt x="234" y="289"/>
                  </a:lnTo>
                  <a:lnTo>
                    <a:pt x="241" y="283"/>
                  </a:lnTo>
                  <a:lnTo>
                    <a:pt x="245" y="278"/>
                  </a:lnTo>
                  <a:lnTo>
                    <a:pt x="249" y="274"/>
                  </a:lnTo>
                  <a:lnTo>
                    <a:pt x="250" y="273"/>
                  </a:lnTo>
                  <a:lnTo>
                    <a:pt x="256" y="281"/>
                  </a:lnTo>
                  <a:lnTo>
                    <a:pt x="259" y="279"/>
                  </a:lnTo>
                  <a:lnTo>
                    <a:pt x="267" y="274"/>
                  </a:lnTo>
                  <a:lnTo>
                    <a:pt x="275" y="272"/>
                  </a:lnTo>
                  <a:lnTo>
                    <a:pt x="280" y="273"/>
                  </a:lnTo>
                  <a:lnTo>
                    <a:pt x="281" y="279"/>
                  </a:lnTo>
                  <a:lnTo>
                    <a:pt x="283" y="285"/>
                  </a:lnTo>
                  <a:lnTo>
                    <a:pt x="286" y="288"/>
                  </a:lnTo>
                  <a:lnTo>
                    <a:pt x="290" y="289"/>
                  </a:lnTo>
                  <a:lnTo>
                    <a:pt x="294" y="289"/>
                  </a:lnTo>
                  <a:lnTo>
                    <a:pt x="300" y="288"/>
                  </a:lnTo>
                  <a:lnTo>
                    <a:pt x="305" y="287"/>
                  </a:lnTo>
                  <a:lnTo>
                    <a:pt x="312" y="287"/>
                  </a:lnTo>
                  <a:lnTo>
                    <a:pt x="319" y="286"/>
                  </a:lnTo>
                  <a:lnTo>
                    <a:pt x="325" y="285"/>
                  </a:lnTo>
                  <a:lnTo>
                    <a:pt x="328" y="285"/>
                  </a:lnTo>
                  <a:lnTo>
                    <a:pt x="330" y="285"/>
                  </a:lnTo>
                  <a:lnTo>
                    <a:pt x="368" y="266"/>
                  </a:lnTo>
                  <a:lnTo>
                    <a:pt x="384" y="270"/>
                  </a:lnTo>
                  <a:lnTo>
                    <a:pt x="366" y="272"/>
                  </a:lnTo>
                  <a:lnTo>
                    <a:pt x="342" y="288"/>
                  </a:lnTo>
                  <a:lnTo>
                    <a:pt x="381" y="291"/>
                  </a:lnTo>
                  <a:lnTo>
                    <a:pt x="398" y="270"/>
                  </a:lnTo>
                  <a:lnTo>
                    <a:pt x="398" y="264"/>
                  </a:lnTo>
                  <a:lnTo>
                    <a:pt x="398" y="250"/>
                  </a:lnTo>
                  <a:lnTo>
                    <a:pt x="399" y="235"/>
                  </a:lnTo>
                  <a:lnTo>
                    <a:pt x="401" y="227"/>
                  </a:lnTo>
                  <a:lnTo>
                    <a:pt x="404" y="222"/>
                  </a:lnTo>
                  <a:lnTo>
                    <a:pt x="411" y="215"/>
                  </a:lnTo>
                  <a:lnTo>
                    <a:pt x="417" y="209"/>
                  </a:lnTo>
                  <a:lnTo>
                    <a:pt x="419" y="206"/>
                  </a:lnTo>
                  <a:lnTo>
                    <a:pt x="421" y="202"/>
                  </a:lnTo>
                  <a:lnTo>
                    <a:pt x="424" y="192"/>
                  </a:lnTo>
                  <a:lnTo>
                    <a:pt x="429" y="183"/>
                  </a:lnTo>
                  <a:lnTo>
                    <a:pt x="436" y="176"/>
                  </a:lnTo>
                  <a:lnTo>
                    <a:pt x="432" y="187"/>
                  </a:lnTo>
                  <a:lnTo>
                    <a:pt x="431" y="196"/>
                  </a:lnTo>
                  <a:lnTo>
                    <a:pt x="429" y="203"/>
                  </a:lnTo>
                  <a:lnTo>
                    <a:pt x="426" y="207"/>
                  </a:lnTo>
                  <a:lnTo>
                    <a:pt x="422" y="213"/>
                  </a:lnTo>
                  <a:lnTo>
                    <a:pt x="416" y="221"/>
                  </a:lnTo>
                  <a:lnTo>
                    <a:pt x="410" y="229"/>
                  </a:lnTo>
                  <a:lnTo>
                    <a:pt x="408" y="233"/>
                  </a:lnTo>
                  <a:lnTo>
                    <a:pt x="408" y="258"/>
                  </a:lnTo>
                  <a:lnTo>
                    <a:pt x="409" y="257"/>
                  </a:lnTo>
                  <a:lnTo>
                    <a:pt x="414" y="253"/>
                  </a:lnTo>
                  <a:lnTo>
                    <a:pt x="419" y="249"/>
                  </a:lnTo>
                  <a:lnTo>
                    <a:pt x="427" y="244"/>
                  </a:lnTo>
                  <a:lnTo>
                    <a:pt x="436" y="239"/>
                  </a:lnTo>
                  <a:lnTo>
                    <a:pt x="445" y="234"/>
                  </a:lnTo>
                  <a:lnTo>
                    <a:pt x="454" y="230"/>
                  </a:lnTo>
                  <a:lnTo>
                    <a:pt x="462" y="229"/>
                  </a:lnTo>
                  <a:lnTo>
                    <a:pt x="456" y="233"/>
                  </a:lnTo>
                  <a:lnTo>
                    <a:pt x="449" y="237"/>
                  </a:lnTo>
                  <a:lnTo>
                    <a:pt x="444" y="242"/>
                  </a:lnTo>
                  <a:lnTo>
                    <a:pt x="437" y="245"/>
                  </a:lnTo>
                  <a:lnTo>
                    <a:pt x="431" y="250"/>
                  </a:lnTo>
                  <a:lnTo>
                    <a:pt x="425" y="255"/>
                  </a:lnTo>
                  <a:lnTo>
                    <a:pt x="422" y="258"/>
                  </a:lnTo>
                  <a:lnTo>
                    <a:pt x="418" y="262"/>
                  </a:lnTo>
                  <a:lnTo>
                    <a:pt x="426" y="260"/>
                  </a:lnTo>
                  <a:lnTo>
                    <a:pt x="434" y="260"/>
                  </a:lnTo>
                  <a:lnTo>
                    <a:pt x="442" y="259"/>
                  </a:lnTo>
                  <a:lnTo>
                    <a:pt x="449" y="258"/>
                  </a:lnTo>
                  <a:lnTo>
                    <a:pt x="456" y="258"/>
                  </a:lnTo>
                  <a:lnTo>
                    <a:pt x="462" y="257"/>
                  </a:lnTo>
                  <a:lnTo>
                    <a:pt x="467" y="256"/>
                  </a:lnTo>
                  <a:lnTo>
                    <a:pt x="470" y="255"/>
                  </a:lnTo>
                  <a:lnTo>
                    <a:pt x="462" y="260"/>
                  </a:lnTo>
                  <a:lnTo>
                    <a:pt x="453" y="265"/>
                  </a:lnTo>
                  <a:lnTo>
                    <a:pt x="444" y="268"/>
                  </a:lnTo>
                  <a:lnTo>
                    <a:pt x="440" y="270"/>
                  </a:lnTo>
                  <a:lnTo>
                    <a:pt x="409" y="273"/>
                  </a:lnTo>
                  <a:lnTo>
                    <a:pt x="395" y="293"/>
                  </a:lnTo>
                  <a:lnTo>
                    <a:pt x="414" y="296"/>
                  </a:lnTo>
                  <a:lnTo>
                    <a:pt x="407" y="308"/>
                  </a:lnTo>
                  <a:lnTo>
                    <a:pt x="381" y="305"/>
                  </a:lnTo>
                  <a:lnTo>
                    <a:pt x="358" y="304"/>
                  </a:lnTo>
                  <a:lnTo>
                    <a:pt x="338" y="302"/>
                  </a:lnTo>
                  <a:lnTo>
                    <a:pt x="319" y="301"/>
                  </a:lnTo>
                  <a:lnTo>
                    <a:pt x="304" y="300"/>
                  </a:lnTo>
                  <a:lnTo>
                    <a:pt x="293" y="300"/>
                  </a:lnTo>
                  <a:lnTo>
                    <a:pt x="285" y="300"/>
                  </a:lnTo>
                  <a:lnTo>
                    <a:pt x="280" y="300"/>
                  </a:lnTo>
                  <a:lnTo>
                    <a:pt x="277" y="301"/>
                  </a:lnTo>
                  <a:lnTo>
                    <a:pt x="272" y="303"/>
                  </a:lnTo>
                  <a:lnTo>
                    <a:pt x="267" y="304"/>
                  </a:lnTo>
                  <a:lnTo>
                    <a:pt x="262" y="306"/>
                  </a:lnTo>
                  <a:lnTo>
                    <a:pt x="255" y="309"/>
                  </a:lnTo>
                  <a:lnTo>
                    <a:pt x="247" y="310"/>
                  </a:lnTo>
                  <a:lnTo>
                    <a:pt x="240" y="311"/>
                  </a:lnTo>
                  <a:lnTo>
                    <a:pt x="232" y="311"/>
                  </a:lnTo>
                  <a:lnTo>
                    <a:pt x="221" y="311"/>
                  </a:lnTo>
                  <a:lnTo>
                    <a:pt x="209" y="312"/>
                  </a:lnTo>
                  <a:lnTo>
                    <a:pt x="195" y="315"/>
                  </a:lnTo>
                  <a:lnTo>
                    <a:pt x="179" y="317"/>
                  </a:lnTo>
                  <a:lnTo>
                    <a:pt x="164" y="320"/>
                  </a:lnTo>
                  <a:lnTo>
                    <a:pt x="149" y="323"/>
                  </a:lnTo>
                  <a:lnTo>
                    <a:pt x="136" y="326"/>
                  </a:lnTo>
                  <a:lnTo>
                    <a:pt x="127" y="330"/>
                  </a:lnTo>
                  <a:lnTo>
                    <a:pt x="138" y="351"/>
                  </a:lnTo>
                  <a:lnTo>
                    <a:pt x="145" y="369"/>
                  </a:lnTo>
                  <a:lnTo>
                    <a:pt x="149" y="382"/>
                  </a:lnTo>
                  <a:lnTo>
                    <a:pt x="151" y="392"/>
                  </a:lnTo>
                  <a:lnTo>
                    <a:pt x="151" y="399"/>
                  </a:lnTo>
                  <a:lnTo>
                    <a:pt x="151" y="404"/>
                  </a:lnTo>
                  <a:lnTo>
                    <a:pt x="152" y="408"/>
                  </a:lnTo>
                  <a:lnTo>
                    <a:pt x="153" y="411"/>
                  </a:lnTo>
                  <a:lnTo>
                    <a:pt x="164" y="434"/>
                  </a:lnTo>
                  <a:lnTo>
                    <a:pt x="174" y="463"/>
                  </a:lnTo>
                  <a:lnTo>
                    <a:pt x="182" y="494"/>
                  </a:lnTo>
                  <a:lnTo>
                    <a:pt x="187" y="520"/>
                  </a:lnTo>
                  <a:lnTo>
                    <a:pt x="190" y="532"/>
                  </a:lnTo>
                  <a:lnTo>
                    <a:pt x="197" y="551"/>
                  </a:lnTo>
                  <a:lnTo>
                    <a:pt x="206" y="573"/>
                  </a:lnTo>
                  <a:lnTo>
                    <a:pt x="218" y="599"/>
                  </a:lnTo>
                  <a:lnTo>
                    <a:pt x="228" y="628"/>
                  </a:lnTo>
                  <a:lnTo>
                    <a:pt x="237" y="659"/>
                  </a:lnTo>
                  <a:lnTo>
                    <a:pt x="245" y="691"/>
                  </a:lnTo>
                  <a:lnTo>
                    <a:pt x="251" y="725"/>
                  </a:lnTo>
                  <a:close/>
                </a:path>
              </a:pathLst>
            </a:custGeom>
            <a:solidFill>
              <a:srgbClr val="2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9" name="Freeform 160">
              <a:extLst>
                <a:ext uri="{FF2B5EF4-FFF2-40B4-BE49-F238E27FC236}">
                  <a16:creationId xmlns:a16="http://schemas.microsoft.com/office/drawing/2014/main" id="{128B84C1-5720-4D5D-B364-7571B6605C8B}"/>
                </a:ext>
              </a:extLst>
            </p:cNvPr>
            <p:cNvSpPr>
              <a:spLocks/>
            </p:cNvSpPr>
            <p:nvPr/>
          </p:nvSpPr>
          <p:spPr bwMode="auto">
            <a:xfrm>
              <a:off x="2172" y="3160"/>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0" name="Freeform 161">
              <a:extLst>
                <a:ext uri="{FF2B5EF4-FFF2-40B4-BE49-F238E27FC236}">
                  <a16:creationId xmlns:a16="http://schemas.microsoft.com/office/drawing/2014/main" id="{4CF39245-5A2E-49EF-8E61-A5509EA43E82}"/>
                </a:ext>
              </a:extLst>
            </p:cNvPr>
            <p:cNvSpPr>
              <a:spLocks/>
            </p:cNvSpPr>
            <p:nvPr/>
          </p:nvSpPr>
          <p:spPr bwMode="auto">
            <a:xfrm>
              <a:off x="2205" y="3176"/>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1" name="Freeform 162">
              <a:extLst>
                <a:ext uri="{FF2B5EF4-FFF2-40B4-BE49-F238E27FC236}">
                  <a16:creationId xmlns:a16="http://schemas.microsoft.com/office/drawing/2014/main" id="{B2C00CCC-0E39-41E7-8D7C-3E080782EB85}"/>
                </a:ext>
              </a:extLst>
            </p:cNvPr>
            <p:cNvSpPr>
              <a:spLocks/>
            </p:cNvSpPr>
            <p:nvPr/>
          </p:nvSpPr>
          <p:spPr bwMode="auto">
            <a:xfrm>
              <a:off x="2172" y="3160"/>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2" name="Freeform 163">
              <a:extLst>
                <a:ext uri="{FF2B5EF4-FFF2-40B4-BE49-F238E27FC236}">
                  <a16:creationId xmlns:a16="http://schemas.microsoft.com/office/drawing/2014/main" id="{2732013C-9E21-4E2B-9BA4-78836499BA08}"/>
                </a:ext>
              </a:extLst>
            </p:cNvPr>
            <p:cNvSpPr>
              <a:spLocks/>
            </p:cNvSpPr>
            <p:nvPr/>
          </p:nvSpPr>
          <p:spPr bwMode="auto">
            <a:xfrm>
              <a:off x="2800" y="3129"/>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3" name="Group 164">
              <a:extLst>
                <a:ext uri="{FF2B5EF4-FFF2-40B4-BE49-F238E27FC236}">
                  <a16:creationId xmlns:a16="http://schemas.microsoft.com/office/drawing/2014/main" id="{56759BA7-D273-455F-9B2A-BF7299F6C49A}"/>
                </a:ext>
              </a:extLst>
            </p:cNvPr>
            <p:cNvGrpSpPr>
              <a:grpSpLocks/>
            </p:cNvGrpSpPr>
            <p:nvPr/>
          </p:nvGrpSpPr>
          <p:grpSpPr bwMode="auto">
            <a:xfrm>
              <a:off x="1992" y="2914"/>
              <a:ext cx="1084" cy="364"/>
              <a:chOff x="1981" y="2837"/>
              <a:chExt cx="1084" cy="364"/>
            </a:xfrm>
          </p:grpSpPr>
          <p:sp>
            <p:nvSpPr>
              <p:cNvPr id="1177" name="Freeform 165">
                <a:extLst>
                  <a:ext uri="{FF2B5EF4-FFF2-40B4-BE49-F238E27FC236}">
                    <a16:creationId xmlns:a16="http://schemas.microsoft.com/office/drawing/2014/main" id="{4F0849D0-C987-45A0-8454-831C107ECBC4}"/>
                  </a:ext>
                </a:extLst>
              </p:cNvPr>
              <p:cNvSpPr>
                <a:spLocks/>
              </p:cNvSpPr>
              <p:nvPr/>
            </p:nvSpPr>
            <p:spPr bwMode="auto">
              <a:xfrm>
                <a:off x="1981" y="2954"/>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8" name="Freeform 166">
                <a:extLst>
                  <a:ext uri="{FF2B5EF4-FFF2-40B4-BE49-F238E27FC236}">
                    <a16:creationId xmlns:a16="http://schemas.microsoft.com/office/drawing/2014/main" id="{DE9F88E4-D2F6-4BAB-8AAF-C2CEBEDCA324}"/>
                  </a:ext>
                </a:extLst>
              </p:cNvPr>
              <p:cNvSpPr>
                <a:spLocks/>
              </p:cNvSpPr>
              <p:nvPr/>
            </p:nvSpPr>
            <p:spPr bwMode="auto">
              <a:xfrm>
                <a:off x="2111" y="3027"/>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9" name="Group 167">
                <a:extLst>
                  <a:ext uri="{FF2B5EF4-FFF2-40B4-BE49-F238E27FC236}">
                    <a16:creationId xmlns:a16="http://schemas.microsoft.com/office/drawing/2014/main" id="{418AA377-42DC-48ED-ABBF-0112805B5BC6}"/>
                  </a:ext>
                </a:extLst>
              </p:cNvPr>
              <p:cNvGrpSpPr>
                <a:grpSpLocks/>
              </p:cNvGrpSpPr>
              <p:nvPr/>
            </p:nvGrpSpPr>
            <p:grpSpPr bwMode="auto">
              <a:xfrm>
                <a:off x="1981" y="2837"/>
                <a:ext cx="1084" cy="364"/>
                <a:chOff x="1981" y="2837"/>
                <a:chExt cx="1084" cy="364"/>
              </a:xfrm>
            </p:grpSpPr>
            <p:sp>
              <p:nvSpPr>
                <p:cNvPr id="1180" name="Freeform 168">
                  <a:extLst>
                    <a:ext uri="{FF2B5EF4-FFF2-40B4-BE49-F238E27FC236}">
                      <a16:creationId xmlns:a16="http://schemas.microsoft.com/office/drawing/2014/main" id="{12A6DC85-CE44-4E95-B023-9C218731F6A7}"/>
                    </a:ext>
                  </a:extLst>
                </p:cNvPr>
                <p:cNvSpPr>
                  <a:spLocks/>
                </p:cNvSpPr>
                <p:nvPr/>
              </p:nvSpPr>
              <p:spPr bwMode="auto">
                <a:xfrm>
                  <a:off x="1981" y="2837"/>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1" name="Freeform 169">
                  <a:extLst>
                    <a:ext uri="{FF2B5EF4-FFF2-40B4-BE49-F238E27FC236}">
                      <a16:creationId xmlns:a16="http://schemas.microsoft.com/office/drawing/2014/main" id="{6279F301-8C67-4991-A9FF-931A5C4C61E2}"/>
                    </a:ext>
                  </a:extLst>
                </p:cNvPr>
                <p:cNvSpPr>
                  <a:spLocks/>
                </p:cNvSpPr>
                <p:nvPr/>
              </p:nvSpPr>
              <p:spPr bwMode="auto">
                <a:xfrm>
                  <a:off x="2018" y="2837"/>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2" name="Freeform 170">
                  <a:extLst>
                    <a:ext uri="{FF2B5EF4-FFF2-40B4-BE49-F238E27FC236}">
                      <a16:creationId xmlns:a16="http://schemas.microsoft.com/office/drawing/2014/main" id="{A276D9C0-951B-4752-A0BD-E9CFA62CB092}"/>
                    </a:ext>
                  </a:extLst>
                </p:cNvPr>
                <p:cNvSpPr>
                  <a:spLocks/>
                </p:cNvSpPr>
                <p:nvPr/>
              </p:nvSpPr>
              <p:spPr bwMode="auto">
                <a:xfrm>
                  <a:off x="2800" y="3129"/>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3" name="Freeform 171">
                  <a:extLst>
                    <a:ext uri="{FF2B5EF4-FFF2-40B4-BE49-F238E27FC236}">
                      <a16:creationId xmlns:a16="http://schemas.microsoft.com/office/drawing/2014/main" id="{D8321F2A-B884-4C60-B9BF-1D6BC1456959}"/>
                    </a:ext>
                  </a:extLst>
                </p:cNvPr>
                <p:cNvSpPr>
                  <a:spLocks/>
                </p:cNvSpPr>
                <p:nvPr/>
              </p:nvSpPr>
              <p:spPr bwMode="auto">
                <a:xfrm>
                  <a:off x="1981" y="2954"/>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4" name="Freeform 172">
                  <a:extLst>
                    <a:ext uri="{FF2B5EF4-FFF2-40B4-BE49-F238E27FC236}">
                      <a16:creationId xmlns:a16="http://schemas.microsoft.com/office/drawing/2014/main" id="{E2CEB1FB-8A0E-480F-ABD5-0F8CF2F75F79}"/>
                    </a:ext>
                  </a:extLst>
                </p:cNvPr>
                <p:cNvSpPr>
                  <a:spLocks/>
                </p:cNvSpPr>
                <p:nvPr/>
              </p:nvSpPr>
              <p:spPr bwMode="auto">
                <a:xfrm>
                  <a:off x="1981" y="3035"/>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5" name="Freeform 173">
                  <a:extLst>
                    <a:ext uri="{FF2B5EF4-FFF2-40B4-BE49-F238E27FC236}">
                      <a16:creationId xmlns:a16="http://schemas.microsoft.com/office/drawing/2014/main" id="{838309EE-9797-4A76-8A27-25F599B4A8E5}"/>
                    </a:ext>
                  </a:extLst>
                </p:cNvPr>
                <p:cNvSpPr>
                  <a:spLocks/>
                </p:cNvSpPr>
                <p:nvPr/>
              </p:nvSpPr>
              <p:spPr bwMode="auto">
                <a:xfrm>
                  <a:off x="2111" y="3034"/>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6" name="Freeform 174">
                  <a:extLst>
                    <a:ext uri="{FF2B5EF4-FFF2-40B4-BE49-F238E27FC236}">
                      <a16:creationId xmlns:a16="http://schemas.microsoft.com/office/drawing/2014/main" id="{D7091658-DADE-474D-B799-581BDDB28B2B}"/>
                    </a:ext>
                  </a:extLst>
                </p:cNvPr>
                <p:cNvSpPr>
                  <a:spLocks/>
                </p:cNvSpPr>
                <p:nvPr/>
              </p:nvSpPr>
              <p:spPr bwMode="auto">
                <a:xfrm>
                  <a:off x="2205" y="3176"/>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7" name="Freeform 175">
                  <a:extLst>
                    <a:ext uri="{FF2B5EF4-FFF2-40B4-BE49-F238E27FC236}">
                      <a16:creationId xmlns:a16="http://schemas.microsoft.com/office/drawing/2014/main" id="{84ACD56F-46A0-41F2-AE4F-9BA9FFA18964}"/>
                    </a:ext>
                  </a:extLst>
                </p:cNvPr>
                <p:cNvSpPr>
                  <a:spLocks/>
                </p:cNvSpPr>
                <p:nvPr/>
              </p:nvSpPr>
              <p:spPr bwMode="auto">
                <a:xfrm>
                  <a:off x="2958" y="3098"/>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174" name="Group 176">
              <a:extLst>
                <a:ext uri="{FF2B5EF4-FFF2-40B4-BE49-F238E27FC236}">
                  <a16:creationId xmlns:a16="http://schemas.microsoft.com/office/drawing/2014/main" id="{F622C015-4BE0-4033-9502-8514D8AD1E06}"/>
                </a:ext>
              </a:extLst>
            </p:cNvPr>
            <p:cNvGrpSpPr>
              <a:grpSpLocks/>
            </p:cNvGrpSpPr>
            <p:nvPr/>
          </p:nvGrpSpPr>
          <p:grpSpPr bwMode="auto">
            <a:xfrm>
              <a:off x="2800" y="3043"/>
              <a:ext cx="260" cy="139"/>
              <a:chOff x="2815" y="3016"/>
              <a:chExt cx="260" cy="139"/>
            </a:xfrm>
          </p:grpSpPr>
          <p:sp>
            <p:nvSpPr>
              <p:cNvPr id="1175" name="Freeform 177">
                <a:extLst>
                  <a:ext uri="{FF2B5EF4-FFF2-40B4-BE49-F238E27FC236}">
                    <a16:creationId xmlns:a16="http://schemas.microsoft.com/office/drawing/2014/main" id="{BA88FBBB-EA90-46F9-8D02-B476E1825D46}"/>
                  </a:ext>
                </a:extLst>
              </p:cNvPr>
              <p:cNvSpPr>
                <a:spLocks/>
              </p:cNvSpPr>
              <p:nvPr/>
            </p:nvSpPr>
            <p:spPr bwMode="auto">
              <a:xfrm>
                <a:off x="2815" y="3016"/>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6" name="Freeform 178">
                <a:extLst>
                  <a:ext uri="{FF2B5EF4-FFF2-40B4-BE49-F238E27FC236}">
                    <a16:creationId xmlns:a16="http://schemas.microsoft.com/office/drawing/2014/main" id="{CB86A463-7573-4152-8380-365AF0EB1BF7}"/>
                  </a:ext>
                </a:extLst>
              </p:cNvPr>
              <p:cNvSpPr>
                <a:spLocks/>
              </p:cNvSpPr>
              <p:nvPr/>
            </p:nvSpPr>
            <p:spPr bwMode="auto">
              <a:xfrm>
                <a:off x="2815" y="3058"/>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032" name="Group 179">
            <a:extLst>
              <a:ext uri="{FF2B5EF4-FFF2-40B4-BE49-F238E27FC236}">
                <a16:creationId xmlns:a16="http://schemas.microsoft.com/office/drawing/2014/main" id="{B5A91E3B-F78B-429F-B66C-043CD27DA3F3}"/>
              </a:ext>
            </a:extLst>
          </p:cNvPr>
          <p:cNvGrpSpPr>
            <a:grpSpLocks/>
          </p:cNvGrpSpPr>
          <p:nvPr/>
        </p:nvGrpSpPr>
        <p:grpSpPr bwMode="auto">
          <a:xfrm rot="1028694" flipH="1">
            <a:off x="10420352" y="6062663"/>
            <a:ext cx="1771649" cy="635000"/>
            <a:chOff x="183" y="3780"/>
            <a:chExt cx="1050" cy="398"/>
          </a:xfrm>
        </p:grpSpPr>
        <p:sp>
          <p:nvSpPr>
            <p:cNvPr id="1114" name="Freeform 180">
              <a:extLst>
                <a:ext uri="{FF2B5EF4-FFF2-40B4-BE49-F238E27FC236}">
                  <a16:creationId xmlns:a16="http://schemas.microsoft.com/office/drawing/2014/main" id="{47AC7149-388A-4956-9899-6AE9A88485ED}"/>
                </a:ext>
              </a:extLst>
            </p:cNvPr>
            <p:cNvSpPr>
              <a:spLocks/>
            </p:cNvSpPr>
            <p:nvPr/>
          </p:nvSpPr>
          <p:spPr bwMode="auto">
            <a:xfrm>
              <a:off x="183" y="3878"/>
              <a:ext cx="572" cy="264"/>
            </a:xfrm>
            <a:custGeom>
              <a:avLst/>
              <a:gdLst>
                <a:gd name="T0" fmla="*/ 0 w 1714"/>
                <a:gd name="T1" fmla="*/ 0 h 792"/>
                <a:gd name="T2" fmla="*/ 0 w 1714"/>
                <a:gd name="T3" fmla="*/ 0 h 792"/>
                <a:gd name="T4" fmla="*/ 0 w 1714"/>
                <a:gd name="T5" fmla="*/ 0 h 792"/>
                <a:gd name="T6" fmla="*/ 0 w 1714"/>
                <a:gd name="T7" fmla="*/ 0 h 792"/>
                <a:gd name="T8" fmla="*/ 0 w 1714"/>
                <a:gd name="T9" fmla="*/ 0 h 792"/>
                <a:gd name="T10" fmla="*/ 0 w 1714"/>
                <a:gd name="T11" fmla="*/ 0 h 792"/>
                <a:gd name="T12" fmla="*/ 0 w 1714"/>
                <a:gd name="T13" fmla="*/ 0 h 792"/>
                <a:gd name="T14" fmla="*/ 0 w 1714"/>
                <a:gd name="T15" fmla="*/ 0 h 792"/>
                <a:gd name="T16" fmla="*/ 0 w 1714"/>
                <a:gd name="T17" fmla="*/ 0 h 792"/>
                <a:gd name="T18" fmla="*/ 0 w 1714"/>
                <a:gd name="T19" fmla="*/ 0 h 792"/>
                <a:gd name="T20" fmla="*/ 0 w 1714"/>
                <a:gd name="T21" fmla="*/ 0 h 792"/>
                <a:gd name="T22" fmla="*/ 0 w 1714"/>
                <a:gd name="T23" fmla="*/ 0 h 792"/>
                <a:gd name="T24" fmla="*/ 0 w 1714"/>
                <a:gd name="T25" fmla="*/ 0 h 792"/>
                <a:gd name="T26" fmla="*/ 0 w 1714"/>
                <a:gd name="T27" fmla="*/ 0 h 792"/>
                <a:gd name="T28" fmla="*/ 0 w 1714"/>
                <a:gd name="T29" fmla="*/ 0 h 792"/>
                <a:gd name="T30" fmla="*/ 0 w 1714"/>
                <a:gd name="T31" fmla="*/ 0 h 792"/>
                <a:gd name="T32" fmla="*/ 0 w 1714"/>
                <a:gd name="T33" fmla="*/ 0 h 792"/>
                <a:gd name="T34" fmla="*/ 0 w 1714"/>
                <a:gd name="T35" fmla="*/ 0 h 792"/>
                <a:gd name="T36" fmla="*/ 0 w 1714"/>
                <a:gd name="T37" fmla="*/ 0 h 792"/>
                <a:gd name="T38" fmla="*/ 0 w 1714"/>
                <a:gd name="T39" fmla="*/ 0 h 792"/>
                <a:gd name="T40" fmla="*/ 0 w 1714"/>
                <a:gd name="T41" fmla="*/ 0 h 792"/>
                <a:gd name="T42" fmla="*/ 0 w 1714"/>
                <a:gd name="T43" fmla="*/ 0 h 792"/>
                <a:gd name="T44" fmla="*/ 0 w 1714"/>
                <a:gd name="T45" fmla="*/ 0 h 792"/>
                <a:gd name="T46" fmla="*/ 0 w 1714"/>
                <a:gd name="T47" fmla="*/ 0 h 792"/>
                <a:gd name="T48" fmla="*/ 0 w 1714"/>
                <a:gd name="T49" fmla="*/ 0 h 792"/>
                <a:gd name="T50" fmla="*/ 0 w 1714"/>
                <a:gd name="T51" fmla="*/ 0 h 792"/>
                <a:gd name="T52" fmla="*/ 0 w 1714"/>
                <a:gd name="T53" fmla="*/ 0 h 792"/>
                <a:gd name="T54" fmla="*/ 0 w 1714"/>
                <a:gd name="T55" fmla="*/ 0 h 792"/>
                <a:gd name="T56" fmla="*/ 0 w 1714"/>
                <a:gd name="T57" fmla="*/ 0 h 792"/>
                <a:gd name="T58" fmla="*/ 0 w 1714"/>
                <a:gd name="T59" fmla="*/ 0 h 792"/>
                <a:gd name="T60" fmla="*/ 0 w 1714"/>
                <a:gd name="T61" fmla="*/ 0 h 792"/>
                <a:gd name="T62" fmla="*/ 0 w 1714"/>
                <a:gd name="T63" fmla="*/ 0 h 792"/>
                <a:gd name="T64" fmla="*/ 0 w 1714"/>
                <a:gd name="T65" fmla="*/ 0 h 792"/>
                <a:gd name="T66" fmla="*/ 0 w 1714"/>
                <a:gd name="T67" fmla="*/ 0 h 792"/>
                <a:gd name="T68" fmla="*/ 0 w 1714"/>
                <a:gd name="T69" fmla="*/ 0 h 792"/>
                <a:gd name="T70" fmla="*/ 0 w 1714"/>
                <a:gd name="T71" fmla="*/ 0 h 792"/>
                <a:gd name="T72" fmla="*/ 0 w 1714"/>
                <a:gd name="T73" fmla="*/ 0 h 792"/>
                <a:gd name="T74" fmla="*/ 0 w 1714"/>
                <a:gd name="T75" fmla="*/ 0 h 792"/>
                <a:gd name="T76" fmla="*/ 0 w 1714"/>
                <a:gd name="T77" fmla="*/ 0 h 792"/>
                <a:gd name="T78" fmla="*/ 0 w 1714"/>
                <a:gd name="T79" fmla="*/ 0 h 792"/>
                <a:gd name="T80" fmla="*/ 0 w 1714"/>
                <a:gd name="T81" fmla="*/ 0 h 792"/>
                <a:gd name="T82" fmla="*/ 0 w 1714"/>
                <a:gd name="T83" fmla="*/ 0 h 792"/>
                <a:gd name="T84" fmla="*/ 0 w 1714"/>
                <a:gd name="T85" fmla="*/ 0 h 792"/>
                <a:gd name="T86" fmla="*/ 0 w 1714"/>
                <a:gd name="T87" fmla="*/ 0 h 792"/>
                <a:gd name="T88" fmla="*/ 0 w 1714"/>
                <a:gd name="T89" fmla="*/ 0 h 792"/>
                <a:gd name="T90" fmla="*/ 0 w 1714"/>
                <a:gd name="T91" fmla="*/ 0 h 792"/>
                <a:gd name="T92" fmla="*/ 0 w 1714"/>
                <a:gd name="T93" fmla="*/ 0 h 792"/>
                <a:gd name="T94" fmla="*/ 0 w 1714"/>
                <a:gd name="T95" fmla="*/ 0 h 792"/>
                <a:gd name="T96" fmla="*/ 0 w 1714"/>
                <a:gd name="T97" fmla="*/ 0 h 792"/>
                <a:gd name="T98" fmla="*/ 0 w 1714"/>
                <a:gd name="T99" fmla="*/ 0 h 792"/>
                <a:gd name="T100" fmla="*/ 0 w 1714"/>
                <a:gd name="T101" fmla="*/ 0 h 792"/>
                <a:gd name="T102" fmla="*/ 0 w 1714"/>
                <a:gd name="T103" fmla="*/ 0 h 792"/>
                <a:gd name="T104" fmla="*/ 0 w 1714"/>
                <a:gd name="T105" fmla="*/ 0 h 792"/>
                <a:gd name="T106" fmla="*/ 0 w 1714"/>
                <a:gd name="T107" fmla="*/ 0 h 792"/>
                <a:gd name="T108" fmla="*/ 0 w 1714"/>
                <a:gd name="T109" fmla="*/ 0 h 792"/>
                <a:gd name="T110" fmla="*/ 0 w 1714"/>
                <a:gd name="T111" fmla="*/ 0 h 792"/>
                <a:gd name="T112" fmla="*/ 0 w 1714"/>
                <a:gd name="T113" fmla="*/ 0 h 7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4" h="792">
                  <a:moveTo>
                    <a:pt x="0" y="663"/>
                  </a:moveTo>
                  <a:lnTo>
                    <a:pt x="1" y="622"/>
                  </a:lnTo>
                  <a:lnTo>
                    <a:pt x="5" y="588"/>
                  </a:lnTo>
                  <a:lnTo>
                    <a:pt x="14" y="558"/>
                  </a:lnTo>
                  <a:lnTo>
                    <a:pt x="25" y="534"/>
                  </a:lnTo>
                  <a:lnTo>
                    <a:pt x="32" y="523"/>
                  </a:lnTo>
                  <a:lnTo>
                    <a:pt x="39" y="513"/>
                  </a:lnTo>
                  <a:lnTo>
                    <a:pt x="48" y="504"/>
                  </a:lnTo>
                  <a:lnTo>
                    <a:pt x="56" y="495"/>
                  </a:lnTo>
                  <a:lnTo>
                    <a:pt x="65" y="488"/>
                  </a:lnTo>
                  <a:lnTo>
                    <a:pt x="75" y="481"/>
                  </a:lnTo>
                  <a:lnTo>
                    <a:pt x="85" y="474"/>
                  </a:lnTo>
                  <a:lnTo>
                    <a:pt x="95" y="468"/>
                  </a:lnTo>
                  <a:lnTo>
                    <a:pt x="107" y="462"/>
                  </a:lnTo>
                  <a:lnTo>
                    <a:pt x="118" y="457"/>
                  </a:lnTo>
                  <a:lnTo>
                    <a:pt x="129" y="452"/>
                  </a:lnTo>
                  <a:lnTo>
                    <a:pt x="142" y="448"/>
                  </a:lnTo>
                  <a:lnTo>
                    <a:pt x="153" y="443"/>
                  </a:lnTo>
                  <a:lnTo>
                    <a:pt x="165" y="439"/>
                  </a:lnTo>
                  <a:lnTo>
                    <a:pt x="178" y="435"/>
                  </a:lnTo>
                  <a:lnTo>
                    <a:pt x="190" y="430"/>
                  </a:lnTo>
                  <a:lnTo>
                    <a:pt x="209" y="424"/>
                  </a:lnTo>
                  <a:lnTo>
                    <a:pt x="228" y="420"/>
                  </a:lnTo>
                  <a:lnTo>
                    <a:pt x="247" y="417"/>
                  </a:lnTo>
                  <a:lnTo>
                    <a:pt x="266" y="415"/>
                  </a:lnTo>
                  <a:lnTo>
                    <a:pt x="286" y="414"/>
                  </a:lnTo>
                  <a:lnTo>
                    <a:pt x="306" y="415"/>
                  </a:lnTo>
                  <a:lnTo>
                    <a:pt x="325" y="416"/>
                  </a:lnTo>
                  <a:lnTo>
                    <a:pt x="345" y="418"/>
                  </a:lnTo>
                  <a:lnTo>
                    <a:pt x="365" y="422"/>
                  </a:lnTo>
                  <a:lnTo>
                    <a:pt x="384" y="426"/>
                  </a:lnTo>
                  <a:lnTo>
                    <a:pt x="405" y="431"/>
                  </a:lnTo>
                  <a:lnTo>
                    <a:pt x="424" y="437"/>
                  </a:lnTo>
                  <a:lnTo>
                    <a:pt x="445" y="443"/>
                  </a:lnTo>
                  <a:lnTo>
                    <a:pt x="466" y="450"/>
                  </a:lnTo>
                  <a:lnTo>
                    <a:pt x="486" y="457"/>
                  </a:lnTo>
                  <a:lnTo>
                    <a:pt x="507" y="466"/>
                  </a:lnTo>
                  <a:lnTo>
                    <a:pt x="489" y="481"/>
                  </a:lnTo>
                  <a:lnTo>
                    <a:pt x="473" y="495"/>
                  </a:lnTo>
                  <a:lnTo>
                    <a:pt x="457" y="510"/>
                  </a:lnTo>
                  <a:lnTo>
                    <a:pt x="442" y="522"/>
                  </a:lnTo>
                  <a:lnTo>
                    <a:pt x="426" y="535"/>
                  </a:lnTo>
                  <a:lnTo>
                    <a:pt x="412" y="547"/>
                  </a:lnTo>
                  <a:lnTo>
                    <a:pt x="398" y="557"/>
                  </a:lnTo>
                  <a:lnTo>
                    <a:pt x="384" y="568"/>
                  </a:lnTo>
                  <a:lnTo>
                    <a:pt x="375" y="564"/>
                  </a:lnTo>
                  <a:lnTo>
                    <a:pt x="362" y="560"/>
                  </a:lnTo>
                  <a:lnTo>
                    <a:pt x="349" y="558"/>
                  </a:lnTo>
                  <a:lnTo>
                    <a:pt x="334" y="556"/>
                  </a:lnTo>
                  <a:lnTo>
                    <a:pt x="316" y="555"/>
                  </a:lnTo>
                  <a:lnTo>
                    <a:pt x="298" y="556"/>
                  </a:lnTo>
                  <a:lnTo>
                    <a:pt x="281" y="557"/>
                  </a:lnTo>
                  <a:lnTo>
                    <a:pt x="262" y="559"/>
                  </a:lnTo>
                  <a:lnTo>
                    <a:pt x="245" y="564"/>
                  </a:lnTo>
                  <a:lnTo>
                    <a:pt x="228" y="569"/>
                  </a:lnTo>
                  <a:lnTo>
                    <a:pt x="214" y="576"/>
                  </a:lnTo>
                  <a:lnTo>
                    <a:pt x="200" y="584"/>
                  </a:lnTo>
                  <a:lnTo>
                    <a:pt x="189" y="593"/>
                  </a:lnTo>
                  <a:lnTo>
                    <a:pt x="180" y="606"/>
                  </a:lnTo>
                  <a:lnTo>
                    <a:pt x="174" y="619"/>
                  </a:lnTo>
                  <a:lnTo>
                    <a:pt x="172" y="635"/>
                  </a:lnTo>
                  <a:lnTo>
                    <a:pt x="173" y="639"/>
                  </a:lnTo>
                  <a:lnTo>
                    <a:pt x="175" y="643"/>
                  </a:lnTo>
                  <a:lnTo>
                    <a:pt x="179" y="646"/>
                  </a:lnTo>
                  <a:lnTo>
                    <a:pt x="185" y="649"/>
                  </a:lnTo>
                  <a:lnTo>
                    <a:pt x="192" y="650"/>
                  </a:lnTo>
                  <a:lnTo>
                    <a:pt x="201" y="651"/>
                  </a:lnTo>
                  <a:lnTo>
                    <a:pt x="212" y="650"/>
                  </a:lnTo>
                  <a:lnTo>
                    <a:pt x="225" y="649"/>
                  </a:lnTo>
                  <a:lnTo>
                    <a:pt x="239" y="645"/>
                  </a:lnTo>
                  <a:lnTo>
                    <a:pt x="255" y="641"/>
                  </a:lnTo>
                  <a:lnTo>
                    <a:pt x="273" y="634"/>
                  </a:lnTo>
                  <a:lnTo>
                    <a:pt x="291" y="625"/>
                  </a:lnTo>
                  <a:lnTo>
                    <a:pt x="312" y="614"/>
                  </a:lnTo>
                  <a:lnTo>
                    <a:pt x="335" y="601"/>
                  </a:lnTo>
                  <a:lnTo>
                    <a:pt x="358" y="585"/>
                  </a:lnTo>
                  <a:lnTo>
                    <a:pt x="384" y="568"/>
                  </a:lnTo>
                  <a:lnTo>
                    <a:pt x="388" y="566"/>
                  </a:lnTo>
                  <a:lnTo>
                    <a:pt x="392" y="562"/>
                  </a:lnTo>
                  <a:lnTo>
                    <a:pt x="395" y="559"/>
                  </a:lnTo>
                  <a:lnTo>
                    <a:pt x="400" y="556"/>
                  </a:lnTo>
                  <a:lnTo>
                    <a:pt x="406" y="551"/>
                  </a:lnTo>
                  <a:lnTo>
                    <a:pt x="413" y="546"/>
                  </a:lnTo>
                  <a:lnTo>
                    <a:pt x="420" y="541"/>
                  </a:lnTo>
                  <a:lnTo>
                    <a:pt x="427" y="535"/>
                  </a:lnTo>
                  <a:lnTo>
                    <a:pt x="437" y="527"/>
                  </a:lnTo>
                  <a:lnTo>
                    <a:pt x="446" y="519"/>
                  </a:lnTo>
                  <a:lnTo>
                    <a:pt x="455" y="511"/>
                  </a:lnTo>
                  <a:lnTo>
                    <a:pt x="466" y="503"/>
                  </a:lnTo>
                  <a:lnTo>
                    <a:pt x="475" y="493"/>
                  </a:lnTo>
                  <a:lnTo>
                    <a:pt x="485" y="484"/>
                  </a:lnTo>
                  <a:lnTo>
                    <a:pt x="497" y="475"/>
                  </a:lnTo>
                  <a:lnTo>
                    <a:pt x="507" y="466"/>
                  </a:lnTo>
                  <a:lnTo>
                    <a:pt x="532" y="443"/>
                  </a:lnTo>
                  <a:lnTo>
                    <a:pt x="558" y="420"/>
                  </a:lnTo>
                  <a:lnTo>
                    <a:pt x="584" y="398"/>
                  </a:lnTo>
                  <a:lnTo>
                    <a:pt x="611" y="377"/>
                  </a:lnTo>
                  <a:lnTo>
                    <a:pt x="639" y="356"/>
                  </a:lnTo>
                  <a:lnTo>
                    <a:pt x="668" y="336"/>
                  </a:lnTo>
                  <a:lnTo>
                    <a:pt x="696" y="315"/>
                  </a:lnTo>
                  <a:lnTo>
                    <a:pt x="725" y="295"/>
                  </a:lnTo>
                  <a:lnTo>
                    <a:pt x="755" y="277"/>
                  </a:lnTo>
                  <a:lnTo>
                    <a:pt x="784" y="258"/>
                  </a:lnTo>
                  <a:lnTo>
                    <a:pt x="812" y="240"/>
                  </a:lnTo>
                  <a:lnTo>
                    <a:pt x="841" y="222"/>
                  </a:lnTo>
                  <a:lnTo>
                    <a:pt x="870" y="206"/>
                  </a:lnTo>
                  <a:lnTo>
                    <a:pt x="899" y="189"/>
                  </a:lnTo>
                  <a:lnTo>
                    <a:pt x="928" y="174"/>
                  </a:lnTo>
                  <a:lnTo>
                    <a:pt x="956" y="158"/>
                  </a:lnTo>
                  <a:lnTo>
                    <a:pt x="983" y="144"/>
                  </a:lnTo>
                  <a:lnTo>
                    <a:pt x="1010" y="130"/>
                  </a:lnTo>
                  <a:lnTo>
                    <a:pt x="1036" y="117"/>
                  </a:lnTo>
                  <a:lnTo>
                    <a:pt x="1061" y="104"/>
                  </a:lnTo>
                  <a:lnTo>
                    <a:pt x="1086" y="93"/>
                  </a:lnTo>
                  <a:lnTo>
                    <a:pt x="1110" y="82"/>
                  </a:lnTo>
                  <a:lnTo>
                    <a:pt x="1131" y="71"/>
                  </a:lnTo>
                  <a:lnTo>
                    <a:pt x="1153" y="62"/>
                  </a:lnTo>
                  <a:lnTo>
                    <a:pt x="1173" y="54"/>
                  </a:lnTo>
                  <a:lnTo>
                    <a:pt x="1191" y="47"/>
                  </a:lnTo>
                  <a:lnTo>
                    <a:pt x="1209" y="39"/>
                  </a:lnTo>
                  <a:lnTo>
                    <a:pt x="1224" y="33"/>
                  </a:lnTo>
                  <a:lnTo>
                    <a:pt x="1239" y="28"/>
                  </a:lnTo>
                  <a:lnTo>
                    <a:pt x="1251" y="24"/>
                  </a:lnTo>
                  <a:lnTo>
                    <a:pt x="1261" y="20"/>
                  </a:lnTo>
                  <a:lnTo>
                    <a:pt x="1271" y="18"/>
                  </a:lnTo>
                  <a:lnTo>
                    <a:pt x="1332" y="5"/>
                  </a:lnTo>
                  <a:lnTo>
                    <a:pt x="1387" y="0"/>
                  </a:lnTo>
                  <a:lnTo>
                    <a:pt x="1438" y="1"/>
                  </a:lnTo>
                  <a:lnTo>
                    <a:pt x="1483" y="8"/>
                  </a:lnTo>
                  <a:lnTo>
                    <a:pt x="1525" y="22"/>
                  </a:lnTo>
                  <a:lnTo>
                    <a:pt x="1561" y="38"/>
                  </a:lnTo>
                  <a:lnTo>
                    <a:pt x="1593" y="60"/>
                  </a:lnTo>
                  <a:lnTo>
                    <a:pt x="1619" y="85"/>
                  </a:lnTo>
                  <a:lnTo>
                    <a:pt x="1643" y="112"/>
                  </a:lnTo>
                  <a:lnTo>
                    <a:pt x="1664" y="141"/>
                  </a:lnTo>
                  <a:lnTo>
                    <a:pt x="1680" y="170"/>
                  </a:lnTo>
                  <a:lnTo>
                    <a:pt x="1693" y="200"/>
                  </a:lnTo>
                  <a:lnTo>
                    <a:pt x="1703" y="230"/>
                  </a:lnTo>
                  <a:lnTo>
                    <a:pt x="1709" y="259"/>
                  </a:lnTo>
                  <a:lnTo>
                    <a:pt x="1713" y="286"/>
                  </a:lnTo>
                  <a:lnTo>
                    <a:pt x="1714" y="311"/>
                  </a:lnTo>
                  <a:lnTo>
                    <a:pt x="1713" y="321"/>
                  </a:lnTo>
                  <a:lnTo>
                    <a:pt x="1711" y="337"/>
                  </a:lnTo>
                  <a:lnTo>
                    <a:pt x="1707" y="355"/>
                  </a:lnTo>
                  <a:lnTo>
                    <a:pt x="1700" y="376"/>
                  </a:lnTo>
                  <a:lnTo>
                    <a:pt x="1691" y="399"/>
                  </a:lnTo>
                  <a:lnTo>
                    <a:pt x="1679" y="424"/>
                  </a:lnTo>
                  <a:lnTo>
                    <a:pt x="1665" y="450"/>
                  </a:lnTo>
                  <a:lnTo>
                    <a:pt x="1648" y="475"/>
                  </a:lnTo>
                  <a:lnTo>
                    <a:pt x="1629" y="500"/>
                  </a:lnTo>
                  <a:lnTo>
                    <a:pt x="1606" y="521"/>
                  </a:lnTo>
                  <a:lnTo>
                    <a:pt x="1580" y="542"/>
                  </a:lnTo>
                  <a:lnTo>
                    <a:pt x="1551" y="558"/>
                  </a:lnTo>
                  <a:lnTo>
                    <a:pt x="1518" y="571"/>
                  </a:lnTo>
                  <a:lnTo>
                    <a:pt x="1482" y="578"/>
                  </a:lnTo>
                  <a:lnTo>
                    <a:pt x="1443" y="580"/>
                  </a:lnTo>
                  <a:lnTo>
                    <a:pt x="1400" y="576"/>
                  </a:lnTo>
                  <a:lnTo>
                    <a:pt x="1355" y="569"/>
                  </a:lnTo>
                  <a:lnTo>
                    <a:pt x="1312" y="560"/>
                  </a:lnTo>
                  <a:lnTo>
                    <a:pt x="1272" y="553"/>
                  </a:lnTo>
                  <a:lnTo>
                    <a:pt x="1231" y="547"/>
                  </a:lnTo>
                  <a:lnTo>
                    <a:pt x="1194" y="541"/>
                  </a:lnTo>
                  <a:lnTo>
                    <a:pt x="1159" y="535"/>
                  </a:lnTo>
                  <a:lnTo>
                    <a:pt x="1126" y="529"/>
                  </a:lnTo>
                  <a:lnTo>
                    <a:pt x="1094" y="524"/>
                  </a:lnTo>
                  <a:lnTo>
                    <a:pt x="1065" y="520"/>
                  </a:lnTo>
                  <a:lnTo>
                    <a:pt x="1039" y="516"/>
                  </a:lnTo>
                  <a:lnTo>
                    <a:pt x="1015" y="513"/>
                  </a:lnTo>
                  <a:lnTo>
                    <a:pt x="993" y="511"/>
                  </a:lnTo>
                  <a:lnTo>
                    <a:pt x="974" y="510"/>
                  </a:lnTo>
                  <a:lnTo>
                    <a:pt x="958" y="509"/>
                  </a:lnTo>
                  <a:lnTo>
                    <a:pt x="945" y="510"/>
                  </a:lnTo>
                  <a:lnTo>
                    <a:pt x="934" y="511"/>
                  </a:lnTo>
                  <a:lnTo>
                    <a:pt x="940" y="512"/>
                  </a:lnTo>
                  <a:lnTo>
                    <a:pt x="947" y="514"/>
                  </a:lnTo>
                  <a:lnTo>
                    <a:pt x="952" y="517"/>
                  </a:lnTo>
                  <a:lnTo>
                    <a:pt x="956" y="520"/>
                  </a:lnTo>
                  <a:lnTo>
                    <a:pt x="960" y="523"/>
                  </a:lnTo>
                  <a:lnTo>
                    <a:pt x="963" y="526"/>
                  </a:lnTo>
                  <a:lnTo>
                    <a:pt x="964" y="528"/>
                  </a:lnTo>
                  <a:lnTo>
                    <a:pt x="965" y="529"/>
                  </a:lnTo>
                  <a:lnTo>
                    <a:pt x="950" y="531"/>
                  </a:lnTo>
                  <a:lnTo>
                    <a:pt x="932" y="534"/>
                  </a:lnTo>
                  <a:lnTo>
                    <a:pt x="913" y="537"/>
                  </a:lnTo>
                  <a:lnTo>
                    <a:pt x="892" y="541"/>
                  </a:lnTo>
                  <a:lnTo>
                    <a:pt x="869" y="545"/>
                  </a:lnTo>
                  <a:lnTo>
                    <a:pt x="845" y="551"/>
                  </a:lnTo>
                  <a:lnTo>
                    <a:pt x="822" y="557"/>
                  </a:lnTo>
                  <a:lnTo>
                    <a:pt x="796" y="565"/>
                  </a:lnTo>
                  <a:lnTo>
                    <a:pt x="770" y="572"/>
                  </a:lnTo>
                  <a:lnTo>
                    <a:pt x="744" y="581"/>
                  </a:lnTo>
                  <a:lnTo>
                    <a:pt x="719" y="590"/>
                  </a:lnTo>
                  <a:lnTo>
                    <a:pt x="694" y="600"/>
                  </a:lnTo>
                  <a:lnTo>
                    <a:pt x="669" y="610"/>
                  </a:lnTo>
                  <a:lnTo>
                    <a:pt x="644" y="621"/>
                  </a:lnTo>
                  <a:lnTo>
                    <a:pt x="621" y="633"/>
                  </a:lnTo>
                  <a:lnTo>
                    <a:pt x="600" y="645"/>
                  </a:lnTo>
                  <a:lnTo>
                    <a:pt x="573" y="660"/>
                  </a:lnTo>
                  <a:lnTo>
                    <a:pt x="546" y="677"/>
                  </a:lnTo>
                  <a:lnTo>
                    <a:pt x="519" y="691"/>
                  </a:lnTo>
                  <a:lnTo>
                    <a:pt x="492" y="706"/>
                  </a:lnTo>
                  <a:lnTo>
                    <a:pt x="466" y="719"/>
                  </a:lnTo>
                  <a:lnTo>
                    <a:pt x="440" y="733"/>
                  </a:lnTo>
                  <a:lnTo>
                    <a:pt x="413" y="745"/>
                  </a:lnTo>
                  <a:lnTo>
                    <a:pt x="386" y="755"/>
                  </a:lnTo>
                  <a:lnTo>
                    <a:pt x="360" y="766"/>
                  </a:lnTo>
                  <a:lnTo>
                    <a:pt x="334" y="774"/>
                  </a:lnTo>
                  <a:lnTo>
                    <a:pt x="308" y="780"/>
                  </a:lnTo>
                  <a:lnTo>
                    <a:pt x="281" y="786"/>
                  </a:lnTo>
                  <a:lnTo>
                    <a:pt x="255" y="789"/>
                  </a:lnTo>
                  <a:lnTo>
                    <a:pt x="229" y="792"/>
                  </a:lnTo>
                  <a:lnTo>
                    <a:pt x="204" y="792"/>
                  </a:lnTo>
                  <a:lnTo>
                    <a:pt x="178" y="789"/>
                  </a:lnTo>
                  <a:lnTo>
                    <a:pt x="162" y="787"/>
                  </a:lnTo>
                  <a:lnTo>
                    <a:pt x="146" y="783"/>
                  </a:lnTo>
                  <a:lnTo>
                    <a:pt x="130" y="779"/>
                  </a:lnTo>
                  <a:lnTo>
                    <a:pt x="116" y="773"/>
                  </a:lnTo>
                  <a:lnTo>
                    <a:pt x="100" y="767"/>
                  </a:lnTo>
                  <a:lnTo>
                    <a:pt x="86" y="760"/>
                  </a:lnTo>
                  <a:lnTo>
                    <a:pt x="72" y="752"/>
                  </a:lnTo>
                  <a:lnTo>
                    <a:pt x="60" y="743"/>
                  </a:lnTo>
                  <a:lnTo>
                    <a:pt x="48" y="735"/>
                  </a:lnTo>
                  <a:lnTo>
                    <a:pt x="37" y="724"/>
                  </a:lnTo>
                  <a:lnTo>
                    <a:pt x="27" y="715"/>
                  </a:lnTo>
                  <a:lnTo>
                    <a:pt x="19" y="705"/>
                  </a:lnTo>
                  <a:lnTo>
                    <a:pt x="12" y="695"/>
                  </a:lnTo>
                  <a:lnTo>
                    <a:pt x="6" y="684"/>
                  </a:lnTo>
                  <a:lnTo>
                    <a:pt x="2" y="673"/>
                  </a:lnTo>
                  <a:lnTo>
                    <a:pt x="0" y="663"/>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5" name="Freeform 181">
              <a:extLst>
                <a:ext uri="{FF2B5EF4-FFF2-40B4-BE49-F238E27FC236}">
                  <a16:creationId xmlns:a16="http://schemas.microsoft.com/office/drawing/2014/main" id="{8F8FBF44-8670-44EA-B940-895E28D1A0E6}"/>
                </a:ext>
              </a:extLst>
            </p:cNvPr>
            <p:cNvSpPr>
              <a:spLocks/>
            </p:cNvSpPr>
            <p:nvPr/>
          </p:nvSpPr>
          <p:spPr bwMode="auto">
            <a:xfrm>
              <a:off x="389" y="4076"/>
              <a:ext cx="138" cy="64"/>
            </a:xfrm>
            <a:custGeom>
              <a:avLst/>
              <a:gdLst>
                <a:gd name="T0" fmla="*/ 0 w 414"/>
                <a:gd name="T1" fmla="*/ 0 h 192"/>
                <a:gd name="T2" fmla="*/ 0 w 414"/>
                <a:gd name="T3" fmla="*/ 0 h 192"/>
                <a:gd name="T4" fmla="*/ 0 w 414"/>
                <a:gd name="T5" fmla="*/ 0 h 192"/>
                <a:gd name="T6" fmla="*/ 0 w 414"/>
                <a:gd name="T7" fmla="*/ 0 h 192"/>
                <a:gd name="T8" fmla="*/ 0 w 414"/>
                <a:gd name="T9" fmla="*/ 0 h 192"/>
                <a:gd name="T10" fmla="*/ 0 w 414"/>
                <a:gd name="T11" fmla="*/ 0 h 192"/>
                <a:gd name="T12" fmla="*/ 0 w 414"/>
                <a:gd name="T13" fmla="*/ 0 h 192"/>
                <a:gd name="T14" fmla="*/ 0 w 414"/>
                <a:gd name="T15" fmla="*/ 0 h 192"/>
                <a:gd name="T16" fmla="*/ 0 w 414"/>
                <a:gd name="T17" fmla="*/ 0 h 192"/>
                <a:gd name="T18" fmla="*/ 0 w 414"/>
                <a:gd name="T19" fmla="*/ 0 h 192"/>
                <a:gd name="T20" fmla="*/ 0 w 414"/>
                <a:gd name="T21" fmla="*/ 0 h 192"/>
                <a:gd name="T22" fmla="*/ 0 w 414"/>
                <a:gd name="T23" fmla="*/ 0 h 192"/>
                <a:gd name="T24" fmla="*/ 0 w 414"/>
                <a:gd name="T25" fmla="*/ 0 h 192"/>
                <a:gd name="T26" fmla="*/ 0 w 414"/>
                <a:gd name="T27" fmla="*/ 0 h 192"/>
                <a:gd name="T28" fmla="*/ 0 w 414"/>
                <a:gd name="T29" fmla="*/ 0 h 192"/>
                <a:gd name="T30" fmla="*/ 0 w 414"/>
                <a:gd name="T31" fmla="*/ 0 h 192"/>
                <a:gd name="T32" fmla="*/ 0 w 414"/>
                <a:gd name="T33" fmla="*/ 0 h 192"/>
                <a:gd name="T34" fmla="*/ 0 w 414"/>
                <a:gd name="T35" fmla="*/ 0 h 192"/>
                <a:gd name="T36" fmla="*/ 0 w 414"/>
                <a:gd name="T37" fmla="*/ 0 h 192"/>
                <a:gd name="T38" fmla="*/ 0 w 414"/>
                <a:gd name="T39" fmla="*/ 0 h 192"/>
                <a:gd name="T40" fmla="*/ 0 w 414"/>
                <a:gd name="T41" fmla="*/ 0 h 192"/>
                <a:gd name="T42" fmla="*/ 0 w 414"/>
                <a:gd name="T43" fmla="*/ 0 h 192"/>
                <a:gd name="T44" fmla="*/ 0 w 414"/>
                <a:gd name="T45" fmla="*/ 0 h 192"/>
                <a:gd name="T46" fmla="*/ 0 w 414"/>
                <a:gd name="T47" fmla="*/ 0 h 192"/>
                <a:gd name="T48" fmla="*/ 0 w 414"/>
                <a:gd name="T49" fmla="*/ 0 h 192"/>
                <a:gd name="T50" fmla="*/ 0 w 414"/>
                <a:gd name="T51" fmla="*/ 0 h 192"/>
                <a:gd name="T52" fmla="*/ 0 w 414"/>
                <a:gd name="T53" fmla="*/ 0 h 192"/>
                <a:gd name="T54" fmla="*/ 0 w 414"/>
                <a:gd name="T55" fmla="*/ 0 h 192"/>
                <a:gd name="T56" fmla="*/ 0 w 414"/>
                <a:gd name="T57" fmla="*/ 0 h 192"/>
                <a:gd name="T58" fmla="*/ 0 w 414"/>
                <a:gd name="T59" fmla="*/ 0 h 192"/>
                <a:gd name="T60" fmla="*/ 0 w 414"/>
                <a:gd name="T61" fmla="*/ 0 h 192"/>
                <a:gd name="T62" fmla="*/ 0 w 414"/>
                <a:gd name="T63" fmla="*/ 0 h 192"/>
                <a:gd name="T64" fmla="*/ 0 w 414"/>
                <a:gd name="T65" fmla="*/ 0 h 192"/>
                <a:gd name="T66" fmla="*/ 0 w 414"/>
                <a:gd name="T67" fmla="*/ 0 h 192"/>
                <a:gd name="T68" fmla="*/ 0 w 414"/>
                <a:gd name="T69" fmla="*/ 0 h 192"/>
                <a:gd name="T70" fmla="*/ 0 w 414"/>
                <a:gd name="T71" fmla="*/ 0 h 192"/>
                <a:gd name="T72" fmla="*/ 0 w 414"/>
                <a:gd name="T73" fmla="*/ 0 h 192"/>
                <a:gd name="T74" fmla="*/ 0 w 414"/>
                <a:gd name="T75" fmla="*/ 0 h 192"/>
                <a:gd name="T76" fmla="*/ 0 w 414"/>
                <a:gd name="T77" fmla="*/ 0 h 192"/>
                <a:gd name="T78" fmla="*/ 0 w 414"/>
                <a:gd name="T79" fmla="*/ 0 h 192"/>
                <a:gd name="T80" fmla="*/ 0 w 414"/>
                <a:gd name="T81" fmla="*/ 0 h 1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14" h="192">
                  <a:moveTo>
                    <a:pt x="414" y="192"/>
                  </a:moveTo>
                  <a:lnTo>
                    <a:pt x="403" y="190"/>
                  </a:lnTo>
                  <a:lnTo>
                    <a:pt x="386" y="184"/>
                  </a:lnTo>
                  <a:lnTo>
                    <a:pt x="367" y="177"/>
                  </a:lnTo>
                  <a:lnTo>
                    <a:pt x="344" y="167"/>
                  </a:lnTo>
                  <a:lnTo>
                    <a:pt x="319" y="154"/>
                  </a:lnTo>
                  <a:lnTo>
                    <a:pt x="292" y="140"/>
                  </a:lnTo>
                  <a:lnTo>
                    <a:pt x="265" y="125"/>
                  </a:lnTo>
                  <a:lnTo>
                    <a:pt x="236" y="110"/>
                  </a:lnTo>
                  <a:lnTo>
                    <a:pt x="208" y="93"/>
                  </a:lnTo>
                  <a:lnTo>
                    <a:pt x="180" y="77"/>
                  </a:lnTo>
                  <a:lnTo>
                    <a:pt x="154" y="61"/>
                  </a:lnTo>
                  <a:lnTo>
                    <a:pt x="129" y="47"/>
                  </a:lnTo>
                  <a:lnTo>
                    <a:pt x="108" y="32"/>
                  </a:lnTo>
                  <a:lnTo>
                    <a:pt x="90" y="20"/>
                  </a:lnTo>
                  <a:lnTo>
                    <a:pt x="76" y="9"/>
                  </a:lnTo>
                  <a:lnTo>
                    <a:pt x="65" y="0"/>
                  </a:lnTo>
                  <a:lnTo>
                    <a:pt x="56" y="5"/>
                  </a:lnTo>
                  <a:lnTo>
                    <a:pt x="48" y="8"/>
                  </a:lnTo>
                  <a:lnTo>
                    <a:pt x="40" y="12"/>
                  </a:lnTo>
                  <a:lnTo>
                    <a:pt x="31" y="16"/>
                  </a:lnTo>
                  <a:lnTo>
                    <a:pt x="23" y="20"/>
                  </a:lnTo>
                  <a:lnTo>
                    <a:pt x="15" y="23"/>
                  </a:lnTo>
                  <a:lnTo>
                    <a:pt x="8" y="27"/>
                  </a:lnTo>
                  <a:lnTo>
                    <a:pt x="0" y="30"/>
                  </a:lnTo>
                  <a:lnTo>
                    <a:pt x="9" y="36"/>
                  </a:lnTo>
                  <a:lnTo>
                    <a:pt x="20" y="43"/>
                  </a:lnTo>
                  <a:lnTo>
                    <a:pt x="37" y="51"/>
                  </a:lnTo>
                  <a:lnTo>
                    <a:pt x="56" y="61"/>
                  </a:lnTo>
                  <a:lnTo>
                    <a:pt x="80" y="72"/>
                  </a:lnTo>
                  <a:lnTo>
                    <a:pt x="105" y="84"/>
                  </a:lnTo>
                  <a:lnTo>
                    <a:pt x="134" y="96"/>
                  </a:lnTo>
                  <a:lnTo>
                    <a:pt x="162" y="109"/>
                  </a:lnTo>
                  <a:lnTo>
                    <a:pt x="194" y="121"/>
                  </a:lnTo>
                  <a:lnTo>
                    <a:pt x="226" y="134"/>
                  </a:lnTo>
                  <a:lnTo>
                    <a:pt x="258" y="146"/>
                  </a:lnTo>
                  <a:lnTo>
                    <a:pt x="291" y="157"/>
                  </a:lnTo>
                  <a:lnTo>
                    <a:pt x="323" y="169"/>
                  </a:lnTo>
                  <a:lnTo>
                    <a:pt x="355" y="178"/>
                  </a:lnTo>
                  <a:lnTo>
                    <a:pt x="385" y="186"/>
                  </a:lnTo>
                  <a:lnTo>
                    <a:pt x="414" y="192"/>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6" name="Freeform 182">
              <a:extLst>
                <a:ext uri="{FF2B5EF4-FFF2-40B4-BE49-F238E27FC236}">
                  <a16:creationId xmlns:a16="http://schemas.microsoft.com/office/drawing/2014/main" id="{B6391D49-00A4-4B9C-AA07-671436EF1070}"/>
                </a:ext>
              </a:extLst>
            </p:cNvPr>
            <p:cNvSpPr>
              <a:spLocks/>
            </p:cNvSpPr>
            <p:nvPr/>
          </p:nvSpPr>
          <p:spPr bwMode="auto">
            <a:xfrm>
              <a:off x="863" y="4112"/>
              <a:ext cx="50" cy="64"/>
            </a:xfrm>
            <a:custGeom>
              <a:avLst/>
              <a:gdLst>
                <a:gd name="T0" fmla="*/ 0 w 152"/>
                <a:gd name="T1" fmla="*/ 0 h 192"/>
                <a:gd name="T2" fmla="*/ 0 w 152"/>
                <a:gd name="T3" fmla="*/ 0 h 192"/>
                <a:gd name="T4" fmla="*/ 0 w 152"/>
                <a:gd name="T5" fmla="*/ 0 h 192"/>
                <a:gd name="T6" fmla="*/ 0 w 152"/>
                <a:gd name="T7" fmla="*/ 0 h 192"/>
                <a:gd name="T8" fmla="*/ 0 w 152"/>
                <a:gd name="T9" fmla="*/ 0 h 192"/>
                <a:gd name="T10" fmla="*/ 0 w 152"/>
                <a:gd name="T11" fmla="*/ 0 h 192"/>
                <a:gd name="T12" fmla="*/ 0 w 152"/>
                <a:gd name="T13" fmla="*/ 0 h 192"/>
                <a:gd name="T14" fmla="*/ 0 w 152"/>
                <a:gd name="T15" fmla="*/ 0 h 192"/>
                <a:gd name="T16" fmla="*/ 0 w 152"/>
                <a:gd name="T17" fmla="*/ 0 h 192"/>
                <a:gd name="T18" fmla="*/ 0 w 152"/>
                <a:gd name="T19" fmla="*/ 0 h 192"/>
                <a:gd name="T20" fmla="*/ 0 w 152"/>
                <a:gd name="T21" fmla="*/ 0 h 192"/>
                <a:gd name="T22" fmla="*/ 0 w 152"/>
                <a:gd name="T23" fmla="*/ 0 h 192"/>
                <a:gd name="T24" fmla="*/ 0 w 152"/>
                <a:gd name="T25" fmla="*/ 0 h 192"/>
                <a:gd name="T26" fmla="*/ 0 w 152"/>
                <a:gd name="T27" fmla="*/ 0 h 192"/>
                <a:gd name="T28" fmla="*/ 0 w 152"/>
                <a:gd name="T29" fmla="*/ 0 h 192"/>
                <a:gd name="T30" fmla="*/ 0 w 152"/>
                <a:gd name="T31" fmla="*/ 0 h 192"/>
                <a:gd name="T32" fmla="*/ 0 w 152"/>
                <a:gd name="T33" fmla="*/ 0 h 192"/>
                <a:gd name="T34" fmla="*/ 0 w 152"/>
                <a:gd name="T35" fmla="*/ 0 h 192"/>
                <a:gd name="T36" fmla="*/ 0 w 152"/>
                <a:gd name="T37" fmla="*/ 0 h 192"/>
                <a:gd name="T38" fmla="*/ 0 w 152"/>
                <a:gd name="T39" fmla="*/ 0 h 192"/>
                <a:gd name="T40" fmla="*/ 0 w 152"/>
                <a:gd name="T41" fmla="*/ 0 h 192"/>
                <a:gd name="T42" fmla="*/ 0 w 152"/>
                <a:gd name="T43" fmla="*/ 0 h 192"/>
                <a:gd name="T44" fmla="*/ 0 w 152"/>
                <a:gd name="T45" fmla="*/ 0 h 192"/>
                <a:gd name="T46" fmla="*/ 0 w 152"/>
                <a:gd name="T47" fmla="*/ 0 h 192"/>
                <a:gd name="T48" fmla="*/ 0 w 152"/>
                <a:gd name="T49" fmla="*/ 0 h 192"/>
                <a:gd name="T50" fmla="*/ 0 w 152"/>
                <a:gd name="T51" fmla="*/ 0 h 192"/>
                <a:gd name="T52" fmla="*/ 0 w 152"/>
                <a:gd name="T53" fmla="*/ 0 h 192"/>
                <a:gd name="T54" fmla="*/ 0 w 152"/>
                <a:gd name="T55" fmla="*/ 0 h 192"/>
                <a:gd name="T56" fmla="*/ 0 w 152"/>
                <a:gd name="T57" fmla="*/ 0 h 192"/>
                <a:gd name="T58" fmla="*/ 0 w 152"/>
                <a:gd name="T59" fmla="*/ 0 h 192"/>
                <a:gd name="T60" fmla="*/ 0 w 152"/>
                <a:gd name="T61" fmla="*/ 0 h 192"/>
                <a:gd name="T62" fmla="*/ 0 w 152"/>
                <a:gd name="T63" fmla="*/ 0 h 192"/>
                <a:gd name="T64" fmla="*/ 0 w 152"/>
                <a:gd name="T65" fmla="*/ 0 h 192"/>
                <a:gd name="T66" fmla="*/ 0 w 152"/>
                <a:gd name="T67" fmla="*/ 0 h 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2" h="192">
                  <a:moveTo>
                    <a:pt x="48" y="0"/>
                  </a:moveTo>
                  <a:lnTo>
                    <a:pt x="41" y="1"/>
                  </a:lnTo>
                  <a:lnTo>
                    <a:pt x="33" y="3"/>
                  </a:lnTo>
                  <a:lnTo>
                    <a:pt x="26" y="6"/>
                  </a:lnTo>
                  <a:lnTo>
                    <a:pt x="19" y="10"/>
                  </a:lnTo>
                  <a:lnTo>
                    <a:pt x="13" y="15"/>
                  </a:lnTo>
                  <a:lnTo>
                    <a:pt x="8" y="22"/>
                  </a:lnTo>
                  <a:lnTo>
                    <a:pt x="5" y="29"/>
                  </a:lnTo>
                  <a:lnTo>
                    <a:pt x="3" y="37"/>
                  </a:lnTo>
                  <a:lnTo>
                    <a:pt x="1" y="50"/>
                  </a:lnTo>
                  <a:lnTo>
                    <a:pt x="0" y="59"/>
                  </a:lnTo>
                  <a:lnTo>
                    <a:pt x="1" y="68"/>
                  </a:lnTo>
                  <a:lnTo>
                    <a:pt x="1" y="78"/>
                  </a:lnTo>
                  <a:lnTo>
                    <a:pt x="3" y="97"/>
                  </a:lnTo>
                  <a:lnTo>
                    <a:pt x="4" y="117"/>
                  </a:lnTo>
                  <a:lnTo>
                    <a:pt x="4" y="136"/>
                  </a:lnTo>
                  <a:lnTo>
                    <a:pt x="3" y="148"/>
                  </a:lnTo>
                  <a:lnTo>
                    <a:pt x="1" y="159"/>
                  </a:lnTo>
                  <a:lnTo>
                    <a:pt x="4" y="169"/>
                  </a:lnTo>
                  <a:lnTo>
                    <a:pt x="10" y="177"/>
                  </a:lnTo>
                  <a:lnTo>
                    <a:pt x="22" y="183"/>
                  </a:lnTo>
                  <a:lnTo>
                    <a:pt x="26" y="184"/>
                  </a:lnTo>
                  <a:lnTo>
                    <a:pt x="30" y="185"/>
                  </a:lnTo>
                  <a:lnTo>
                    <a:pt x="36" y="186"/>
                  </a:lnTo>
                  <a:lnTo>
                    <a:pt x="41" y="186"/>
                  </a:lnTo>
                  <a:lnTo>
                    <a:pt x="47" y="188"/>
                  </a:lnTo>
                  <a:lnTo>
                    <a:pt x="53" y="188"/>
                  </a:lnTo>
                  <a:lnTo>
                    <a:pt x="60" y="188"/>
                  </a:lnTo>
                  <a:lnTo>
                    <a:pt x="68" y="186"/>
                  </a:lnTo>
                  <a:lnTo>
                    <a:pt x="72" y="189"/>
                  </a:lnTo>
                  <a:lnTo>
                    <a:pt x="77" y="191"/>
                  </a:lnTo>
                  <a:lnTo>
                    <a:pt x="82" y="192"/>
                  </a:lnTo>
                  <a:lnTo>
                    <a:pt x="87" y="192"/>
                  </a:lnTo>
                  <a:lnTo>
                    <a:pt x="92" y="192"/>
                  </a:lnTo>
                  <a:lnTo>
                    <a:pt x="95" y="191"/>
                  </a:lnTo>
                  <a:lnTo>
                    <a:pt x="97" y="188"/>
                  </a:lnTo>
                  <a:lnTo>
                    <a:pt x="97" y="184"/>
                  </a:lnTo>
                  <a:lnTo>
                    <a:pt x="103" y="186"/>
                  </a:lnTo>
                  <a:lnTo>
                    <a:pt x="109" y="188"/>
                  </a:lnTo>
                  <a:lnTo>
                    <a:pt x="114" y="188"/>
                  </a:lnTo>
                  <a:lnTo>
                    <a:pt x="119" y="186"/>
                  </a:lnTo>
                  <a:lnTo>
                    <a:pt x="123" y="185"/>
                  </a:lnTo>
                  <a:lnTo>
                    <a:pt x="126" y="183"/>
                  </a:lnTo>
                  <a:lnTo>
                    <a:pt x="128" y="180"/>
                  </a:lnTo>
                  <a:lnTo>
                    <a:pt x="127" y="177"/>
                  </a:lnTo>
                  <a:lnTo>
                    <a:pt x="138" y="180"/>
                  </a:lnTo>
                  <a:lnTo>
                    <a:pt x="146" y="179"/>
                  </a:lnTo>
                  <a:lnTo>
                    <a:pt x="151" y="174"/>
                  </a:lnTo>
                  <a:lnTo>
                    <a:pt x="152" y="166"/>
                  </a:lnTo>
                  <a:lnTo>
                    <a:pt x="150" y="160"/>
                  </a:lnTo>
                  <a:lnTo>
                    <a:pt x="147" y="150"/>
                  </a:lnTo>
                  <a:lnTo>
                    <a:pt x="142" y="141"/>
                  </a:lnTo>
                  <a:lnTo>
                    <a:pt x="136" y="134"/>
                  </a:lnTo>
                  <a:lnTo>
                    <a:pt x="135" y="126"/>
                  </a:lnTo>
                  <a:lnTo>
                    <a:pt x="133" y="116"/>
                  </a:lnTo>
                  <a:lnTo>
                    <a:pt x="128" y="108"/>
                  </a:lnTo>
                  <a:lnTo>
                    <a:pt x="123" y="102"/>
                  </a:lnTo>
                  <a:lnTo>
                    <a:pt x="120" y="94"/>
                  </a:lnTo>
                  <a:lnTo>
                    <a:pt x="119" y="82"/>
                  </a:lnTo>
                  <a:lnTo>
                    <a:pt x="118" y="70"/>
                  </a:lnTo>
                  <a:lnTo>
                    <a:pt x="117" y="61"/>
                  </a:lnTo>
                  <a:lnTo>
                    <a:pt x="117" y="55"/>
                  </a:lnTo>
                  <a:lnTo>
                    <a:pt x="116" y="47"/>
                  </a:lnTo>
                  <a:lnTo>
                    <a:pt x="114" y="37"/>
                  </a:lnTo>
                  <a:lnTo>
                    <a:pt x="109" y="26"/>
                  </a:lnTo>
                  <a:lnTo>
                    <a:pt x="101" y="15"/>
                  </a:lnTo>
                  <a:lnTo>
                    <a:pt x="88" y="7"/>
                  </a:lnTo>
                  <a:lnTo>
                    <a:pt x="72" y="2"/>
                  </a:lnTo>
                  <a:lnTo>
                    <a:pt x="48"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7" name="Freeform 183">
              <a:extLst>
                <a:ext uri="{FF2B5EF4-FFF2-40B4-BE49-F238E27FC236}">
                  <a16:creationId xmlns:a16="http://schemas.microsoft.com/office/drawing/2014/main" id="{908883F1-75A2-4E9A-98A0-2FEB70B23D71}"/>
                </a:ext>
              </a:extLst>
            </p:cNvPr>
            <p:cNvSpPr>
              <a:spLocks/>
            </p:cNvSpPr>
            <p:nvPr/>
          </p:nvSpPr>
          <p:spPr bwMode="auto">
            <a:xfrm>
              <a:off x="863" y="4112"/>
              <a:ext cx="25" cy="61"/>
            </a:xfrm>
            <a:custGeom>
              <a:avLst/>
              <a:gdLst>
                <a:gd name="T0" fmla="*/ 0 w 76"/>
                <a:gd name="T1" fmla="*/ 0 h 183"/>
                <a:gd name="T2" fmla="*/ 0 w 76"/>
                <a:gd name="T3" fmla="*/ 0 h 183"/>
                <a:gd name="T4" fmla="*/ 0 w 76"/>
                <a:gd name="T5" fmla="*/ 0 h 183"/>
                <a:gd name="T6" fmla="*/ 0 w 76"/>
                <a:gd name="T7" fmla="*/ 0 h 183"/>
                <a:gd name="T8" fmla="*/ 0 w 76"/>
                <a:gd name="T9" fmla="*/ 0 h 183"/>
                <a:gd name="T10" fmla="*/ 0 w 76"/>
                <a:gd name="T11" fmla="*/ 0 h 183"/>
                <a:gd name="T12" fmla="*/ 0 w 76"/>
                <a:gd name="T13" fmla="*/ 0 h 183"/>
                <a:gd name="T14" fmla="*/ 0 w 76"/>
                <a:gd name="T15" fmla="*/ 0 h 183"/>
                <a:gd name="T16" fmla="*/ 0 w 76"/>
                <a:gd name="T17" fmla="*/ 0 h 183"/>
                <a:gd name="T18" fmla="*/ 0 w 76"/>
                <a:gd name="T19" fmla="*/ 0 h 183"/>
                <a:gd name="T20" fmla="*/ 0 w 76"/>
                <a:gd name="T21" fmla="*/ 0 h 183"/>
                <a:gd name="T22" fmla="*/ 0 w 76"/>
                <a:gd name="T23" fmla="*/ 0 h 183"/>
                <a:gd name="T24" fmla="*/ 0 w 76"/>
                <a:gd name="T25" fmla="*/ 0 h 183"/>
                <a:gd name="T26" fmla="*/ 0 w 76"/>
                <a:gd name="T27" fmla="*/ 0 h 183"/>
                <a:gd name="T28" fmla="*/ 0 w 76"/>
                <a:gd name="T29" fmla="*/ 0 h 183"/>
                <a:gd name="T30" fmla="*/ 0 w 76"/>
                <a:gd name="T31" fmla="*/ 0 h 183"/>
                <a:gd name="T32" fmla="*/ 0 w 76"/>
                <a:gd name="T33" fmla="*/ 0 h 183"/>
                <a:gd name="T34" fmla="*/ 0 w 76"/>
                <a:gd name="T35" fmla="*/ 0 h 183"/>
                <a:gd name="T36" fmla="*/ 0 w 76"/>
                <a:gd name="T37" fmla="*/ 0 h 183"/>
                <a:gd name="T38" fmla="*/ 0 w 76"/>
                <a:gd name="T39" fmla="*/ 0 h 183"/>
                <a:gd name="T40" fmla="*/ 0 w 76"/>
                <a:gd name="T41" fmla="*/ 0 h 183"/>
                <a:gd name="T42" fmla="*/ 0 w 76"/>
                <a:gd name="T43" fmla="*/ 0 h 183"/>
                <a:gd name="T44" fmla="*/ 0 w 76"/>
                <a:gd name="T45" fmla="*/ 0 h 183"/>
                <a:gd name="T46" fmla="*/ 0 w 76"/>
                <a:gd name="T47" fmla="*/ 0 h 183"/>
                <a:gd name="T48" fmla="*/ 0 w 76"/>
                <a:gd name="T49" fmla="*/ 0 h 183"/>
                <a:gd name="T50" fmla="*/ 0 w 76"/>
                <a:gd name="T51" fmla="*/ 0 h 183"/>
                <a:gd name="T52" fmla="*/ 0 w 76"/>
                <a:gd name="T53" fmla="*/ 0 h 183"/>
                <a:gd name="T54" fmla="*/ 0 w 76"/>
                <a:gd name="T55" fmla="*/ 0 h 183"/>
                <a:gd name="T56" fmla="*/ 0 w 76"/>
                <a:gd name="T57" fmla="*/ 0 h 183"/>
                <a:gd name="T58" fmla="*/ 0 w 76"/>
                <a:gd name="T59" fmla="*/ 0 h 183"/>
                <a:gd name="T60" fmla="*/ 0 w 76"/>
                <a:gd name="T61" fmla="*/ 0 h 183"/>
                <a:gd name="T62" fmla="*/ 0 w 76"/>
                <a:gd name="T63" fmla="*/ 0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6" h="183">
                  <a:moveTo>
                    <a:pt x="22" y="183"/>
                  </a:moveTo>
                  <a:lnTo>
                    <a:pt x="10" y="177"/>
                  </a:lnTo>
                  <a:lnTo>
                    <a:pt x="4" y="169"/>
                  </a:lnTo>
                  <a:lnTo>
                    <a:pt x="1" y="159"/>
                  </a:lnTo>
                  <a:lnTo>
                    <a:pt x="3" y="148"/>
                  </a:lnTo>
                  <a:lnTo>
                    <a:pt x="4" y="136"/>
                  </a:lnTo>
                  <a:lnTo>
                    <a:pt x="4" y="117"/>
                  </a:lnTo>
                  <a:lnTo>
                    <a:pt x="3" y="97"/>
                  </a:lnTo>
                  <a:lnTo>
                    <a:pt x="1" y="78"/>
                  </a:lnTo>
                  <a:lnTo>
                    <a:pt x="1" y="68"/>
                  </a:lnTo>
                  <a:lnTo>
                    <a:pt x="0" y="59"/>
                  </a:lnTo>
                  <a:lnTo>
                    <a:pt x="1" y="50"/>
                  </a:lnTo>
                  <a:lnTo>
                    <a:pt x="3" y="37"/>
                  </a:lnTo>
                  <a:lnTo>
                    <a:pt x="5" y="29"/>
                  </a:lnTo>
                  <a:lnTo>
                    <a:pt x="8" y="22"/>
                  </a:lnTo>
                  <a:lnTo>
                    <a:pt x="13" y="15"/>
                  </a:lnTo>
                  <a:lnTo>
                    <a:pt x="19" y="10"/>
                  </a:lnTo>
                  <a:lnTo>
                    <a:pt x="26" y="6"/>
                  </a:lnTo>
                  <a:lnTo>
                    <a:pt x="33" y="3"/>
                  </a:lnTo>
                  <a:lnTo>
                    <a:pt x="41" y="1"/>
                  </a:lnTo>
                  <a:lnTo>
                    <a:pt x="48" y="0"/>
                  </a:lnTo>
                  <a:lnTo>
                    <a:pt x="39" y="4"/>
                  </a:lnTo>
                  <a:lnTo>
                    <a:pt x="29" y="12"/>
                  </a:lnTo>
                  <a:lnTo>
                    <a:pt x="22" y="22"/>
                  </a:lnTo>
                  <a:lnTo>
                    <a:pt x="18" y="35"/>
                  </a:lnTo>
                  <a:lnTo>
                    <a:pt x="19" y="46"/>
                  </a:lnTo>
                  <a:lnTo>
                    <a:pt x="26" y="55"/>
                  </a:lnTo>
                  <a:lnTo>
                    <a:pt x="44" y="62"/>
                  </a:lnTo>
                  <a:lnTo>
                    <a:pt x="71" y="64"/>
                  </a:lnTo>
                  <a:lnTo>
                    <a:pt x="68" y="65"/>
                  </a:lnTo>
                  <a:lnTo>
                    <a:pt x="62" y="67"/>
                  </a:lnTo>
                  <a:lnTo>
                    <a:pt x="57" y="68"/>
                  </a:lnTo>
                  <a:lnTo>
                    <a:pt x="52" y="69"/>
                  </a:lnTo>
                  <a:lnTo>
                    <a:pt x="46" y="69"/>
                  </a:lnTo>
                  <a:lnTo>
                    <a:pt x="40" y="70"/>
                  </a:lnTo>
                  <a:lnTo>
                    <a:pt x="35" y="70"/>
                  </a:lnTo>
                  <a:lnTo>
                    <a:pt x="29" y="69"/>
                  </a:lnTo>
                  <a:lnTo>
                    <a:pt x="26" y="69"/>
                  </a:lnTo>
                  <a:lnTo>
                    <a:pt x="26" y="70"/>
                  </a:lnTo>
                  <a:lnTo>
                    <a:pt x="29" y="72"/>
                  </a:lnTo>
                  <a:lnTo>
                    <a:pt x="36" y="74"/>
                  </a:lnTo>
                  <a:lnTo>
                    <a:pt x="43" y="77"/>
                  </a:lnTo>
                  <a:lnTo>
                    <a:pt x="51" y="80"/>
                  </a:lnTo>
                  <a:lnTo>
                    <a:pt x="61" y="82"/>
                  </a:lnTo>
                  <a:lnTo>
                    <a:pt x="72" y="83"/>
                  </a:lnTo>
                  <a:lnTo>
                    <a:pt x="75" y="84"/>
                  </a:lnTo>
                  <a:lnTo>
                    <a:pt x="76" y="85"/>
                  </a:lnTo>
                  <a:lnTo>
                    <a:pt x="73" y="86"/>
                  </a:lnTo>
                  <a:lnTo>
                    <a:pt x="69" y="87"/>
                  </a:lnTo>
                  <a:lnTo>
                    <a:pt x="63" y="88"/>
                  </a:lnTo>
                  <a:lnTo>
                    <a:pt x="56" y="90"/>
                  </a:lnTo>
                  <a:lnTo>
                    <a:pt x="50" y="90"/>
                  </a:lnTo>
                  <a:lnTo>
                    <a:pt x="43" y="88"/>
                  </a:lnTo>
                  <a:lnTo>
                    <a:pt x="31" y="88"/>
                  </a:lnTo>
                  <a:lnTo>
                    <a:pt x="26" y="94"/>
                  </a:lnTo>
                  <a:lnTo>
                    <a:pt x="26" y="102"/>
                  </a:lnTo>
                  <a:lnTo>
                    <a:pt x="33" y="112"/>
                  </a:lnTo>
                  <a:lnTo>
                    <a:pt x="29" y="113"/>
                  </a:lnTo>
                  <a:lnTo>
                    <a:pt x="23" y="118"/>
                  </a:lnTo>
                  <a:lnTo>
                    <a:pt x="17" y="127"/>
                  </a:lnTo>
                  <a:lnTo>
                    <a:pt x="12" y="137"/>
                  </a:lnTo>
                  <a:lnTo>
                    <a:pt x="9" y="148"/>
                  </a:lnTo>
                  <a:lnTo>
                    <a:pt x="9" y="161"/>
                  </a:lnTo>
                  <a:lnTo>
                    <a:pt x="13" y="172"/>
                  </a:lnTo>
                  <a:lnTo>
                    <a:pt x="22"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8" name="Freeform 184">
              <a:extLst>
                <a:ext uri="{FF2B5EF4-FFF2-40B4-BE49-F238E27FC236}">
                  <a16:creationId xmlns:a16="http://schemas.microsoft.com/office/drawing/2014/main" id="{F818570E-E59C-4ECB-B7AB-E3CFB860F60D}"/>
                </a:ext>
              </a:extLst>
            </p:cNvPr>
            <p:cNvSpPr>
              <a:spLocks/>
            </p:cNvSpPr>
            <p:nvPr/>
          </p:nvSpPr>
          <p:spPr bwMode="auto">
            <a:xfrm>
              <a:off x="883" y="4161"/>
              <a:ext cx="12" cy="15"/>
            </a:xfrm>
            <a:custGeom>
              <a:avLst/>
              <a:gdLst>
                <a:gd name="T0" fmla="*/ 0 w 35"/>
                <a:gd name="T1" fmla="*/ 0 h 47"/>
                <a:gd name="T2" fmla="*/ 0 w 35"/>
                <a:gd name="T3" fmla="*/ 0 h 47"/>
                <a:gd name="T4" fmla="*/ 0 w 35"/>
                <a:gd name="T5" fmla="*/ 0 h 47"/>
                <a:gd name="T6" fmla="*/ 0 w 35"/>
                <a:gd name="T7" fmla="*/ 0 h 47"/>
                <a:gd name="T8" fmla="*/ 0 w 35"/>
                <a:gd name="T9" fmla="*/ 0 h 47"/>
                <a:gd name="T10" fmla="*/ 0 w 35"/>
                <a:gd name="T11" fmla="*/ 0 h 47"/>
                <a:gd name="T12" fmla="*/ 0 w 35"/>
                <a:gd name="T13" fmla="*/ 0 h 47"/>
                <a:gd name="T14" fmla="*/ 0 w 35"/>
                <a:gd name="T15" fmla="*/ 0 h 47"/>
                <a:gd name="T16" fmla="*/ 0 w 35"/>
                <a:gd name="T17" fmla="*/ 0 h 47"/>
                <a:gd name="T18" fmla="*/ 0 w 35"/>
                <a:gd name="T19" fmla="*/ 0 h 47"/>
                <a:gd name="T20" fmla="*/ 0 w 35"/>
                <a:gd name="T21" fmla="*/ 0 h 47"/>
                <a:gd name="T22" fmla="*/ 0 w 35"/>
                <a:gd name="T23" fmla="*/ 0 h 47"/>
                <a:gd name="T24" fmla="*/ 0 w 35"/>
                <a:gd name="T25" fmla="*/ 0 h 47"/>
                <a:gd name="T26" fmla="*/ 0 w 35"/>
                <a:gd name="T27" fmla="*/ 0 h 47"/>
                <a:gd name="T28" fmla="*/ 0 w 35"/>
                <a:gd name="T29" fmla="*/ 0 h 47"/>
                <a:gd name="T30" fmla="*/ 0 w 35"/>
                <a:gd name="T31" fmla="*/ 0 h 47"/>
                <a:gd name="T32" fmla="*/ 0 w 35"/>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47">
                  <a:moveTo>
                    <a:pt x="6" y="41"/>
                  </a:moveTo>
                  <a:lnTo>
                    <a:pt x="10" y="44"/>
                  </a:lnTo>
                  <a:lnTo>
                    <a:pt x="15" y="46"/>
                  </a:lnTo>
                  <a:lnTo>
                    <a:pt x="20" y="47"/>
                  </a:lnTo>
                  <a:lnTo>
                    <a:pt x="25" y="47"/>
                  </a:lnTo>
                  <a:lnTo>
                    <a:pt x="30" y="47"/>
                  </a:lnTo>
                  <a:lnTo>
                    <a:pt x="33" y="46"/>
                  </a:lnTo>
                  <a:lnTo>
                    <a:pt x="35" y="43"/>
                  </a:lnTo>
                  <a:lnTo>
                    <a:pt x="35" y="39"/>
                  </a:lnTo>
                  <a:lnTo>
                    <a:pt x="31" y="27"/>
                  </a:lnTo>
                  <a:lnTo>
                    <a:pt x="25" y="14"/>
                  </a:lnTo>
                  <a:lnTo>
                    <a:pt x="17" y="3"/>
                  </a:lnTo>
                  <a:lnTo>
                    <a:pt x="8" y="0"/>
                  </a:lnTo>
                  <a:lnTo>
                    <a:pt x="1" y="6"/>
                  </a:lnTo>
                  <a:lnTo>
                    <a:pt x="0" y="18"/>
                  </a:lnTo>
                  <a:lnTo>
                    <a:pt x="2" y="31"/>
                  </a:lnTo>
                  <a:lnTo>
                    <a:pt x="6"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9" name="Freeform 185">
              <a:extLst>
                <a:ext uri="{FF2B5EF4-FFF2-40B4-BE49-F238E27FC236}">
                  <a16:creationId xmlns:a16="http://schemas.microsoft.com/office/drawing/2014/main" id="{98CEADDB-DD31-4FF8-897D-8870980993D9}"/>
                </a:ext>
              </a:extLst>
            </p:cNvPr>
            <p:cNvSpPr>
              <a:spLocks/>
            </p:cNvSpPr>
            <p:nvPr/>
          </p:nvSpPr>
          <p:spPr bwMode="auto">
            <a:xfrm>
              <a:off x="903" y="4157"/>
              <a:ext cx="10" cy="15"/>
            </a:xfrm>
            <a:custGeom>
              <a:avLst/>
              <a:gdLst>
                <a:gd name="T0" fmla="*/ 0 w 31"/>
                <a:gd name="T1" fmla="*/ 0 h 47"/>
                <a:gd name="T2" fmla="*/ 0 w 31"/>
                <a:gd name="T3" fmla="*/ 0 h 47"/>
                <a:gd name="T4" fmla="*/ 0 w 31"/>
                <a:gd name="T5" fmla="*/ 0 h 47"/>
                <a:gd name="T6" fmla="*/ 0 w 31"/>
                <a:gd name="T7" fmla="*/ 0 h 47"/>
                <a:gd name="T8" fmla="*/ 0 w 31"/>
                <a:gd name="T9" fmla="*/ 0 h 47"/>
                <a:gd name="T10" fmla="*/ 0 w 31"/>
                <a:gd name="T11" fmla="*/ 0 h 47"/>
                <a:gd name="T12" fmla="*/ 0 w 31"/>
                <a:gd name="T13" fmla="*/ 0 h 47"/>
                <a:gd name="T14" fmla="*/ 0 w 31"/>
                <a:gd name="T15" fmla="*/ 0 h 47"/>
                <a:gd name="T16" fmla="*/ 0 w 31"/>
                <a:gd name="T17" fmla="*/ 0 h 47"/>
                <a:gd name="T18" fmla="*/ 0 w 31"/>
                <a:gd name="T19" fmla="*/ 0 h 47"/>
                <a:gd name="T20" fmla="*/ 0 w 31"/>
                <a:gd name="T21" fmla="*/ 0 h 47"/>
                <a:gd name="T22" fmla="*/ 0 w 31"/>
                <a:gd name="T23" fmla="*/ 0 h 47"/>
                <a:gd name="T24" fmla="*/ 0 w 31"/>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1" h="47">
                  <a:moveTo>
                    <a:pt x="6" y="44"/>
                  </a:moveTo>
                  <a:lnTo>
                    <a:pt x="17" y="47"/>
                  </a:lnTo>
                  <a:lnTo>
                    <a:pt x="25" y="46"/>
                  </a:lnTo>
                  <a:lnTo>
                    <a:pt x="30" y="41"/>
                  </a:lnTo>
                  <a:lnTo>
                    <a:pt x="31" y="33"/>
                  </a:lnTo>
                  <a:lnTo>
                    <a:pt x="29" y="27"/>
                  </a:lnTo>
                  <a:lnTo>
                    <a:pt x="26" y="17"/>
                  </a:lnTo>
                  <a:lnTo>
                    <a:pt x="21" y="8"/>
                  </a:lnTo>
                  <a:lnTo>
                    <a:pt x="15" y="1"/>
                  </a:lnTo>
                  <a:lnTo>
                    <a:pt x="8" y="0"/>
                  </a:lnTo>
                  <a:lnTo>
                    <a:pt x="2" y="6"/>
                  </a:lnTo>
                  <a:lnTo>
                    <a:pt x="0" y="20"/>
                  </a:lnTo>
                  <a:lnTo>
                    <a:pt x="6"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0" name="Freeform 186">
              <a:extLst>
                <a:ext uri="{FF2B5EF4-FFF2-40B4-BE49-F238E27FC236}">
                  <a16:creationId xmlns:a16="http://schemas.microsoft.com/office/drawing/2014/main" id="{82A2D5D5-9EF7-49E0-B0EC-40ACD9F033E0}"/>
                </a:ext>
              </a:extLst>
            </p:cNvPr>
            <p:cNvSpPr>
              <a:spLocks/>
            </p:cNvSpPr>
            <p:nvPr/>
          </p:nvSpPr>
          <p:spPr bwMode="auto">
            <a:xfrm>
              <a:off x="893" y="4158"/>
              <a:ext cx="12" cy="17"/>
            </a:xfrm>
            <a:custGeom>
              <a:avLst/>
              <a:gdLst>
                <a:gd name="T0" fmla="*/ 0 w 38"/>
                <a:gd name="T1" fmla="*/ 0 h 51"/>
                <a:gd name="T2" fmla="*/ 0 w 38"/>
                <a:gd name="T3" fmla="*/ 0 h 51"/>
                <a:gd name="T4" fmla="*/ 0 w 38"/>
                <a:gd name="T5" fmla="*/ 0 h 51"/>
                <a:gd name="T6" fmla="*/ 0 w 38"/>
                <a:gd name="T7" fmla="*/ 0 h 51"/>
                <a:gd name="T8" fmla="*/ 0 w 38"/>
                <a:gd name="T9" fmla="*/ 0 h 51"/>
                <a:gd name="T10" fmla="*/ 0 w 38"/>
                <a:gd name="T11" fmla="*/ 0 h 51"/>
                <a:gd name="T12" fmla="*/ 0 w 38"/>
                <a:gd name="T13" fmla="*/ 0 h 51"/>
                <a:gd name="T14" fmla="*/ 0 w 38"/>
                <a:gd name="T15" fmla="*/ 0 h 51"/>
                <a:gd name="T16" fmla="*/ 0 w 38"/>
                <a:gd name="T17" fmla="*/ 0 h 51"/>
                <a:gd name="T18" fmla="*/ 0 w 38"/>
                <a:gd name="T19" fmla="*/ 0 h 51"/>
                <a:gd name="T20" fmla="*/ 0 w 38"/>
                <a:gd name="T21" fmla="*/ 0 h 51"/>
                <a:gd name="T22" fmla="*/ 0 w 38"/>
                <a:gd name="T23" fmla="*/ 0 h 51"/>
                <a:gd name="T24" fmla="*/ 0 w 38"/>
                <a:gd name="T25" fmla="*/ 0 h 51"/>
                <a:gd name="T26" fmla="*/ 0 w 38"/>
                <a:gd name="T27" fmla="*/ 0 h 51"/>
                <a:gd name="T28" fmla="*/ 0 w 38"/>
                <a:gd name="T29" fmla="*/ 0 h 51"/>
                <a:gd name="T30" fmla="*/ 0 w 38"/>
                <a:gd name="T31" fmla="*/ 0 h 51"/>
                <a:gd name="T32" fmla="*/ 0 w 38"/>
                <a:gd name="T33" fmla="*/ 0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51">
                  <a:moveTo>
                    <a:pt x="7" y="47"/>
                  </a:moveTo>
                  <a:lnTo>
                    <a:pt x="13" y="49"/>
                  </a:lnTo>
                  <a:lnTo>
                    <a:pt x="19" y="51"/>
                  </a:lnTo>
                  <a:lnTo>
                    <a:pt x="24" y="51"/>
                  </a:lnTo>
                  <a:lnTo>
                    <a:pt x="29" y="49"/>
                  </a:lnTo>
                  <a:lnTo>
                    <a:pt x="33" y="48"/>
                  </a:lnTo>
                  <a:lnTo>
                    <a:pt x="36" y="46"/>
                  </a:lnTo>
                  <a:lnTo>
                    <a:pt x="38" y="43"/>
                  </a:lnTo>
                  <a:lnTo>
                    <a:pt x="37" y="40"/>
                  </a:lnTo>
                  <a:lnTo>
                    <a:pt x="32" y="28"/>
                  </a:lnTo>
                  <a:lnTo>
                    <a:pt x="26" y="14"/>
                  </a:lnTo>
                  <a:lnTo>
                    <a:pt x="18" y="4"/>
                  </a:lnTo>
                  <a:lnTo>
                    <a:pt x="7" y="0"/>
                  </a:lnTo>
                  <a:lnTo>
                    <a:pt x="1" y="5"/>
                  </a:lnTo>
                  <a:lnTo>
                    <a:pt x="0" y="19"/>
                  </a:lnTo>
                  <a:lnTo>
                    <a:pt x="3" y="34"/>
                  </a:lnTo>
                  <a:lnTo>
                    <a:pt x="7"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1" name="Freeform 187">
              <a:extLst>
                <a:ext uri="{FF2B5EF4-FFF2-40B4-BE49-F238E27FC236}">
                  <a16:creationId xmlns:a16="http://schemas.microsoft.com/office/drawing/2014/main" id="{43EDAD82-5B90-42F5-8A3B-4C1930C8DF68}"/>
                </a:ext>
              </a:extLst>
            </p:cNvPr>
            <p:cNvSpPr>
              <a:spLocks/>
            </p:cNvSpPr>
            <p:nvPr/>
          </p:nvSpPr>
          <p:spPr bwMode="auto">
            <a:xfrm>
              <a:off x="856" y="4049"/>
              <a:ext cx="43" cy="82"/>
            </a:xfrm>
            <a:custGeom>
              <a:avLst/>
              <a:gdLst>
                <a:gd name="T0" fmla="*/ 0 w 128"/>
                <a:gd name="T1" fmla="*/ 0 h 244"/>
                <a:gd name="T2" fmla="*/ 0 w 128"/>
                <a:gd name="T3" fmla="*/ 0 h 244"/>
                <a:gd name="T4" fmla="*/ 0 w 128"/>
                <a:gd name="T5" fmla="*/ 0 h 244"/>
                <a:gd name="T6" fmla="*/ 0 w 128"/>
                <a:gd name="T7" fmla="*/ 0 h 244"/>
                <a:gd name="T8" fmla="*/ 0 w 128"/>
                <a:gd name="T9" fmla="*/ 0 h 244"/>
                <a:gd name="T10" fmla="*/ 0 w 128"/>
                <a:gd name="T11" fmla="*/ 0 h 244"/>
                <a:gd name="T12" fmla="*/ 0 w 128"/>
                <a:gd name="T13" fmla="*/ 0 h 244"/>
                <a:gd name="T14" fmla="*/ 0 w 128"/>
                <a:gd name="T15" fmla="*/ 0 h 244"/>
                <a:gd name="T16" fmla="*/ 0 w 128"/>
                <a:gd name="T17" fmla="*/ 0 h 244"/>
                <a:gd name="T18" fmla="*/ 0 w 128"/>
                <a:gd name="T19" fmla="*/ 0 h 244"/>
                <a:gd name="T20" fmla="*/ 0 w 128"/>
                <a:gd name="T21" fmla="*/ 0 h 244"/>
                <a:gd name="T22" fmla="*/ 0 w 128"/>
                <a:gd name="T23" fmla="*/ 0 h 244"/>
                <a:gd name="T24" fmla="*/ 0 w 128"/>
                <a:gd name="T25" fmla="*/ 0 h 244"/>
                <a:gd name="T26" fmla="*/ 0 w 128"/>
                <a:gd name="T27" fmla="*/ 0 h 244"/>
                <a:gd name="T28" fmla="*/ 0 w 128"/>
                <a:gd name="T29" fmla="*/ 0 h 244"/>
                <a:gd name="T30" fmla="*/ 0 w 128"/>
                <a:gd name="T31" fmla="*/ 0 h 244"/>
                <a:gd name="T32" fmla="*/ 0 w 128"/>
                <a:gd name="T33" fmla="*/ 0 h 244"/>
                <a:gd name="T34" fmla="*/ 0 w 128"/>
                <a:gd name="T35" fmla="*/ 0 h 244"/>
                <a:gd name="T36" fmla="*/ 0 w 128"/>
                <a:gd name="T37" fmla="*/ 0 h 244"/>
                <a:gd name="T38" fmla="*/ 0 w 128"/>
                <a:gd name="T39" fmla="*/ 0 h 244"/>
                <a:gd name="T40" fmla="*/ 0 w 128"/>
                <a:gd name="T41" fmla="*/ 0 h 244"/>
                <a:gd name="T42" fmla="*/ 0 w 128"/>
                <a:gd name="T43" fmla="*/ 0 h 244"/>
                <a:gd name="T44" fmla="*/ 0 w 128"/>
                <a:gd name="T45" fmla="*/ 0 h 244"/>
                <a:gd name="T46" fmla="*/ 0 w 128"/>
                <a:gd name="T47" fmla="*/ 0 h 244"/>
                <a:gd name="T48" fmla="*/ 0 w 128"/>
                <a:gd name="T49" fmla="*/ 0 h 244"/>
                <a:gd name="T50" fmla="*/ 0 w 128"/>
                <a:gd name="T51" fmla="*/ 0 h 244"/>
                <a:gd name="T52" fmla="*/ 0 w 128"/>
                <a:gd name="T53" fmla="*/ 0 h 244"/>
                <a:gd name="T54" fmla="*/ 0 w 128"/>
                <a:gd name="T55" fmla="*/ 0 h 244"/>
                <a:gd name="T56" fmla="*/ 0 w 128"/>
                <a:gd name="T57" fmla="*/ 0 h 244"/>
                <a:gd name="T58" fmla="*/ 0 w 128"/>
                <a:gd name="T59" fmla="*/ 0 h 244"/>
                <a:gd name="T60" fmla="*/ 0 w 128"/>
                <a:gd name="T61" fmla="*/ 0 h 244"/>
                <a:gd name="T62" fmla="*/ 0 w 128"/>
                <a:gd name="T63" fmla="*/ 0 h 244"/>
                <a:gd name="T64" fmla="*/ 0 w 128"/>
                <a:gd name="T65" fmla="*/ 0 h 244"/>
                <a:gd name="T66" fmla="*/ 0 w 128"/>
                <a:gd name="T67" fmla="*/ 0 h 244"/>
                <a:gd name="T68" fmla="*/ 0 w 128"/>
                <a:gd name="T69" fmla="*/ 0 h 244"/>
                <a:gd name="T70" fmla="*/ 0 w 128"/>
                <a:gd name="T71" fmla="*/ 0 h 244"/>
                <a:gd name="T72" fmla="*/ 0 w 128"/>
                <a:gd name="T73" fmla="*/ 0 h 244"/>
                <a:gd name="T74" fmla="*/ 0 w 128"/>
                <a:gd name="T75" fmla="*/ 0 h 244"/>
                <a:gd name="T76" fmla="*/ 0 w 128"/>
                <a:gd name="T77" fmla="*/ 0 h 244"/>
                <a:gd name="T78" fmla="*/ 0 w 128"/>
                <a:gd name="T79" fmla="*/ 0 h 244"/>
                <a:gd name="T80" fmla="*/ 0 w 128"/>
                <a:gd name="T81" fmla="*/ 0 h 244"/>
                <a:gd name="T82" fmla="*/ 0 w 128"/>
                <a:gd name="T83" fmla="*/ 0 h 244"/>
                <a:gd name="T84" fmla="*/ 0 w 128"/>
                <a:gd name="T85" fmla="*/ 0 h 244"/>
                <a:gd name="T86" fmla="*/ 0 w 128"/>
                <a:gd name="T87" fmla="*/ 0 h 244"/>
                <a:gd name="T88" fmla="*/ 0 w 128"/>
                <a:gd name="T89" fmla="*/ 0 h 244"/>
                <a:gd name="T90" fmla="*/ 0 w 128"/>
                <a:gd name="T91" fmla="*/ 0 h 244"/>
                <a:gd name="T92" fmla="*/ 0 w 128"/>
                <a:gd name="T93" fmla="*/ 0 h 244"/>
                <a:gd name="T94" fmla="*/ 0 w 128"/>
                <a:gd name="T95" fmla="*/ 0 h 244"/>
                <a:gd name="T96" fmla="*/ 0 w 128"/>
                <a:gd name="T97" fmla="*/ 0 h 2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8" h="244">
                  <a:moveTo>
                    <a:pt x="0" y="67"/>
                  </a:moveTo>
                  <a:lnTo>
                    <a:pt x="2" y="81"/>
                  </a:lnTo>
                  <a:lnTo>
                    <a:pt x="4" y="99"/>
                  </a:lnTo>
                  <a:lnTo>
                    <a:pt x="7" y="116"/>
                  </a:lnTo>
                  <a:lnTo>
                    <a:pt x="10" y="130"/>
                  </a:lnTo>
                  <a:lnTo>
                    <a:pt x="14" y="145"/>
                  </a:lnTo>
                  <a:lnTo>
                    <a:pt x="17" y="165"/>
                  </a:lnTo>
                  <a:lnTo>
                    <a:pt x="19" y="186"/>
                  </a:lnTo>
                  <a:lnTo>
                    <a:pt x="20" y="202"/>
                  </a:lnTo>
                  <a:lnTo>
                    <a:pt x="20" y="210"/>
                  </a:lnTo>
                  <a:lnTo>
                    <a:pt x="23" y="219"/>
                  </a:lnTo>
                  <a:lnTo>
                    <a:pt x="27" y="226"/>
                  </a:lnTo>
                  <a:lnTo>
                    <a:pt x="32" y="233"/>
                  </a:lnTo>
                  <a:lnTo>
                    <a:pt x="39" y="238"/>
                  </a:lnTo>
                  <a:lnTo>
                    <a:pt x="48" y="242"/>
                  </a:lnTo>
                  <a:lnTo>
                    <a:pt x="61" y="244"/>
                  </a:lnTo>
                  <a:lnTo>
                    <a:pt x="74" y="244"/>
                  </a:lnTo>
                  <a:lnTo>
                    <a:pt x="79" y="244"/>
                  </a:lnTo>
                  <a:lnTo>
                    <a:pt x="88" y="243"/>
                  </a:lnTo>
                  <a:lnTo>
                    <a:pt x="98" y="241"/>
                  </a:lnTo>
                  <a:lnTo>
                    <a:pt x="107" y="238"/>
                  </a:lnTo>
                  <a:lnTo>
                    <a:pt x="116" y="233"/>
                  </a:lnTo>
                  <a:lnTo>
                    <a:pt x="124" y="226"/>
                  </a:lnTo>
                  <a:lnTo>
                    <a:pt x="128" y="216"/>
                  </a:lnTo>
                  <a:lnTo>
                    <a:pt x="128" y="202"/>
                  </a:lnTo>
                  <a:lnTo>
                    <a:pt x="124" y="173"/>
                  </a:lnTo>
                  <a:lnTo>
                    <a:pt x="121" y="147"/>
                  </a:lnTo>
                  <a:lnTo>
                    <a:pt x="120" y="124"/>
                  </a:lnTo>
                  <a:lnTo>
                    <a:pt x="122" y="100"/>
                  </a:lnTo>
                  <a:lnTo>
                    <a:pt x="125" y="77"/>
                  </a:lnTo>
                  <a:lnTo>
                    <a:pt x="126" y="60"/>
                  </a:lnTo>
                  <a:lnTo>
                    <a:pt x="125" y="44"/>
                  </a:lnTo>
                  <a:lnTo>
                    <a:pt x="122" y="28"/>
                  </a:lnTo>
                  <a:lnTo>
                    <a:pt x="117" y="21"/>
                  </a:lnTo>
                  <a:lnTo>
                    <a:pt x="112" y="14"/>
                  </a:lnTo>
                  <a:lnTo>
                    <a:pt x="105" y="9"/>
                  </a:lnTo>
                  <a:lnTo>
                    <a:pt x="97" y="5"/>
                  </a:lnTo>
                  <a:lnTo>
                    <a:pt x="88" y="3"/>
                  </a:lnTo>
                  <a:lnTo>
                    <a:pt x="77" y="1"/>
                  </a:lnTo>
                  <a:lnTo>
                    <a:pt x="67" y="0"/>
                  </a:lnTo>
                  <a:lnTo>
                    <a:pt x="56" y="0"/>
                  </a:lnTo>
                  <a:lnTo>
                    <a:pt x="44" y="2"/>
                  </a:lnTo>
                  <a:lnTo>
                    <a:pt x="34" y="6"/>
                  </a:lnTo>
                  <a:lnTo>
                    <a:pt x="24" y="12"/>
                  </a:lnTo>
                  <a:lnTo>
                    <a:pt x="14" y="21"/>
                  </a:lnTo>
                  <a:lnTo>
                    <a:pt x="7" y="30"/>
                  </a:lnTo>
                  <a:lnTo>
                    <a:pt x="2" y="41"/>
                  </a:lnTo>
                  <a:lnTo>
                    <a:pt x="0" y="54"/>
                  </a:lnTo>
                  <a:lnTo>
                    <a:pt x="0" y="67"/>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2" name="Freeform 188">
              <a:extLst>
                <a:ext uri="{FF2B5EF4-FFF2-40B4-BE49-F238E27FC236}">
                  <a16:creationId xmlns:a16="http://schemas.microsoft.com/office/drawing/2014/main" id="{21A99A9A-CD2D-4A11-B81C-5BD2F3DB0998}"/>
                </a:ext>
              </a:extLst>
            </p:cNvPr>
            <p:cNvSpPr>
              <a:spLocks/>
            </p:cNvSpPr>
            <p:nvPr/>
          </p:nvSpPr>
          <p:spPr bwMode="auto">
            <a:xfrm>
              <a:off x="856" y="4049"/>
              <a:ext cx="25" cy="82"/>
            </a:xfrm>
            <a:custGeom>
              <a:avLst/>
              <a:gdLst>
                <a:gd name="T0" fmla="*/ 0 w 74"/>
                <a:gd name="T1" fmla="*/ 0 h 244"/>
                <a:gd name="T2" fmla="*/ 0 w 74"/>
                <a:gd name="T3" fmla="*/ 0 h 244"/>
                <a:gd name="T4" fmla="*/ 0 w 74"/>
                <a:gd name="T5" fmla="*/ 0 h 244"/>
                <a:gd name="T6" fmla="*/ 0 w 74"/>
                <a:gd name="T7" fmla="*/ 0 h 244"/>
                <a:gd name="T8" fmla="*/ 0 w 74"/>
                <a:gd name="T9" fmla="*/ 0 h 244"/>
                <a:gd name="T10" fmla="*/ 0 w 74"/>
                <a:gd name="T11" fmla="*/ 0 h 244"/>
                <a:gd name="T12" fmla="*/ 0 w 74"/>
                <a:gd name="T13" fmla="*/ 0 h 244"/>
                <a:gd name="T14" fmla="*/ 0 w 74"/>
                <a:gd name="T15" fmla="*/ 0 h 244"/>
                <a:gd name="T16" fmla="*/ 0 w 74"/>
                <a:gd name="T17" fmla="*/ 0 h 244"/>
                <a:gd name="T18" fmla="*/ 0 w 74"/>
                <a:gd name="T19" fmla="*/ 0 h 244"/>
                <a:gd name="T20" fmla="*/ 0 w 74"/>
                <a:gd name="T21" fmla="*/ 0 h 244"/>
                <a:gd name="T22" fmla="*/ 0 w 74"/>
                <a:gd name="T23" fmla="*/ 0 h 244"/>
                <a:gd name="T24" fmla="*/ 0 w 74"/>
                <a:gd name="T25" fmla="*/ 0 h 244"/>
                <a:gd name="T26" fmla="*/ 0 w 74"/>
                <a:gd name="T27" fmla="*/ 0 h 244"/>
                <a:gd name="T28" fmla="*/ 0 w 74"/>
                <a:gd name="T29" fmla="*/ 0 h 244"/>
                <a:gd name="T30" fmla="*/ 0 w 74"/>
                <a:gd name="T31" fmla="*/ 0 h 244"/>
                <a:gd name="T32" fmla="*/ 0 w 74"/>
                <a:gd name="T33" fmla="*/ 0 h 244"/>
                <a:gd name="T34" fmla="*/ 0 w 74"/>
                <a:gd name="T35" fmla="*/ 0 h 244"/>
                <a:gd name="T36" fmla="*/ 0 w 74"/>
                <a:gd name="T37" fmla="*/ 0 h 244"/>
                <a:gd name="T38" fmla="*/ 0 w 74"/>
                <a:gd name="T39" fmla="*/ 0 h 244"/>
                <a:gd name="T40" fmla="*/ 0 w 74"/>
                <a:gd name="T41" fmla="*/ 0 h 244"/>
                <a:gd name="T42" fmla="*/ 0 w 74"/>
                <a:gd name="T43" fmla="*/ 0 h 244"/>
                <a:gd name="T44" fmla="*/ 0 w 74"/>
                <a:gd name="T45" fmla="*/ 0 h 244"/>
                <a:gd name="T46" fmla="*/ 0 w 74"/>
                <a:gd name="T47" fmla="*/ 0 h 244"/>
                <a:gd name="T48" fmla="*/ 0 w 74"/>
                <a:gd name="T49" fmla="*/ 0 h 244"/>
                <a:gd name="T50" fmla="*/ 0 w 74"/>
                <a:gd name="T51" fmla="*/ 0 h 244"/>
                <a:gd name="T52" fmla="*/ 0 w 74"/>
                <a:gd name="T53" fmla="*/ 0 h 244"/>
                <a:gd name="T54" fmla="*/ 0 w 74"/>
                <a:gd name="T55" fmla="*/ 0 h 244"/>
                <a:gd name="T56" fmla="*/ 0 w 74"/>
                <a:gd name="T57" fmla="*/ 0 h 244"/>
                <a:gd name="T58" fmla="*/ 0 w 74"/>
                <a:gd name="T59" fmla="*/ 0 h 244"/>
                <a:gd name="T60" fmla="*/ 0 w 74"/>
                <a:gd name="T61" fmla="*/ 0 h 244"/>
                <a:gd name="T62" fmla="*/ 0 w 74"/>
                <a:gd name="T63" fmla="*/ 0 h 244"/>
                <a:gd name="T64" fmla="*/ 0 w 74"/>
                <a:gd name="T65" fmla="*/ 0 h 244"/>
                <a:gd name="T66" fmla="*/ 0 w 74"/>
                <a:gd name="T67" fmla="*/ 0 h 244"/>
                <a:gd name="T68" fmla="*/ 0 w 74"/>
                <a:gd name="T69" fmla="*/ 0 h 244"/>
                <a:gd name="T70" fmla="*/ 0 w 74"/>
                <a:gd name="T71" fmla="*/ 0 h 244"/>
                <a:gd name="T72" fmla="*/ 0 w 74"/>
                <a:gd name="T73" fmla="*/ 0 h 244"/>
                <a:gd name="T74" fmla="*/ 0 w 74"/>
                <a:gd name="T75" fmla="*/ 0 h 244"/>
                <a:gd name="T76" fmla="*/ 0 w 74"/>
                <a:gd name="T77" fmla="*/ 0 h 244"/>
                <a:gd name="T78" fmla="*/ 0 w 74"/>
                <a:gd name="T79" fmla="*/ 0 h 244"/>
                <a:gd name="T80" fmla="*/ 0 w 74"/>
                <a:gd name="T81" fmla="*/ 0 h 244"/>
                <a:gd name="T82" fmla="*/ 0 w 74"/>
                <a:gd name="T83" fmla="*/ 0 h 244"/>
                <a:gd name="T84" fmla="*/ 0 w 74"/>
                <a:gd name="T85" fmla="*/ 0 h 244"/>
                <a:gd name="T86" fmla="*/ 0 w 74"/>
                <a:gd name="T87" fmla="*/ 0 h 244"/>
                <a:gd name="T88" fmla="*/ 0 w 74"/>
                <a:gd name="T89" fmla="*/ 0 h 2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4" h="244">
                  <a:moveTo>
                    <a:pt x="74" y="244"/>
                  </a:moveTo>
                  <a:lnTo>
                    <a:pt x="61" y="244"/>
                  </a:lnTo>
                  <a:lnTo>
                    <a:pt x="48" y="242"/>
                  </a:lnTo>
                  <a:lnTo>
                    <a:pt x="39" y="238"/>
                  </a:lnTo>
                  <a:lnTo>
                    <a:pt x="32" y="233"/>
                  </a:lnTo>
                  <a:lnTo>
                    <a:pt x="27" y="226"/>
                  </a:lnTo>
                  <a:lnTo>
                    <a:pt x="23" y="219"/>
                  </a:lnTo>
                  <a:lnTo>
                    <a:pt x="20" y="210"/>
                  </a:lnTo>
                  <a:lnTo>
                    <a:pt x="20" y="202"/>
                  </a:lnTo>
                  <a:lnTo>
                    <a:pt x="19" y="186"/>
                  </a:lnTo>
                  <a:lnTo>
                    <a:pt x="17" y="165"/>
                  </a:lnTo>
                  <a:lnTo>
                    <a:pt x="14" y="145"/>
                  </a:lnTo>
                  <a:lnTo>
                    <a:pt x="10" y="130"/>
                  </a:lnTo>
                  <a:lnTo>
                    <a:pt x="7" y="116"/>
                  </a:lnTo>
                  <a:lnTo>
                    <a:pt x="4" y="99"/>
                  </a:lnTo>
                  <a:lnTo>
                    <a:pt x="2" y="81"/>
                  </a:lnTo>
                  <a:lnTo>
                    <a:pt x="0" y="67"/>
                  </a:lnTo>
                  <a:lnTo>
                    <a:pt x="0" y="54"/>
                  </a:lnTo>
                  <a:lnTo>
                    <a:pt x="2" y="41"/>
                  </a:lnTo>
                  <a:lnTo>
                    <a:pt x="7" y="30"/>
                  </a:lnTo>
                  <a:lnTo>
                    <a:pt x="14" y="21"/>
                  </a:lnTo>
                  <a:lnTo>
                    <a:pt x="24" y="12"/>
                  </a:lnTo>
                  <a:lnTo>
                    <a:pt x="34" y="6"/>
                  </a:lnTo>
                  <a:lnTo>
                    <a:pt x="44" y="2"/>
                  </a:lnTo>
                  <a:lnTo>
                    <a:pt x="56" y="0"/>
                  </a:lnTo>
                  <a:lnTo>
                    <a:pt x="49" y="3"/>
                  </a:lnTo>
                  <a:lnTo>
                    <a:pt x="42" y="8"/>
                  </a:lnTo>
                  <a:lnTo>
                    <a:pt x="34" y="13"/>
                  </a:lnTo>
                  <a:lnTo>
                    <a:pt x="27" y="21"/>
                  </a:lnTo>
                  <a:lnTo>
                    <a:pt x="19" y="28"/>
                  </a:lnTo>
                  <a:lnTo>
                    <a:pt x="15" y="35"/>
                  </a:lnTo>
                  <a:lnTo>
                    <a:pt x="13" y="43"/>
                  </a:lnTo>
                  <a:lnTo>
                    <a:pt x="15" y="51"/>
                  </a:lnTo>
                  <a:lnTo>
                    <a:pt x="25" y="61"/>
                  </a:lnTo>
                  <a:lnTo>
                    <a:pt x="32" y="67"/>
                  </a:lnTo>
                  <a:lnTo>
                    <a:pt x="37" y="77"/>
                  </a:lnTo>
                  <a:lnTo>
                    <a:pt x="35" y="100"/>
                  </a:lnTo>
                  <a:lnTo>
                    <a:pt x="33" y="119"/>
                  </a:lnTo>
                  <a:lnTo>
                    <a:pt x="33" y="139"/>
                  </a:lnTo>
                  <a:lnTo>
                    <a:pt x="35" y="161"/>
                  </a:lnTo>
                  <a:lnTo>
                    <a:pt x="39" y="184"/>
                  </a:lnTo>
                  <a:lnTo>
                    <a:pt x="45" y="204"/>
                  </a:lnTo>
                  <a:lnTo>
                    <a:pt x="52" y="223"/>
                  </a:lnTo>
                  <a:lnTo>
                    <a:pt x="63" y="236"/>
                  </a:lnTo>
                  <a:lnTo>
                    <a:pt x="74"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3" name="Freeform 189">
              <a:extLst>
                <a:ext uri="{FF2B5EF4-FFF2-40B4-BE49-F238E27FC236}">
                  <a16:creationId xmlns:a16="http://schemas.microsoft.com/office/drawing/2014/main" id="{267B44F2-937C-475D-975D-EBE13205E32F}"/>
                </a:ext>
              </a:extLst>
            </p:cNvPr>
            <p:cNvSpPr>
              <a:spLocks/>
            </p:cNvSpPr>
            <p:nvPr/>
          </p:nvSpPr>
          <p:spPr bwMode="auto">
            <a:xfrm>
              <a:off x="679" y="4117"/>
              <a:ext cx="57" cy="53"/>
            </a:xfrm>
            <a:custGeom>
              <a:avLst/>
              <a:gdLst>
                <a:gd name="T0" fmla="*/ 0 w 172"/>
                <a:gd name="T1" fmla="*/ 0 h 160"/>
                <a:gd name="T2" fmla="*/ 0 w 172"/>
                <a:gd name="T3" fmla="*/ 0 h 160"/>
                <a:gd name="T4" fmla="*/ 0 w 172"/>
                <a:gd name="T5" fmla="*/ 0 h 160"/>
                <a:gd name="T6" fmla="*/ 0 w 172"/>
                <a:gd name="T7" fmla="*/ 0 h 160"/>
                <a:gd name="T8" fmla="*/ 0 w 172"/>
                <a:gd name="T9" fmla="*/ 0 h 160"/>
                <a:gd name="T10" fmla="*/ 0 w 172"/>
                <a:gd name="T11" fmla="*/ 0 h 160"/>
                <a:gd name="T12" fmla="*/ 0 w 172"/>
                <a:gd name="T13" fmla="*/ 0 h 160"/>
                <a:gd name="T14" fmla="*/ 0 w 172"/>
                <a:gd name="T15" fmla="*/ 0 h 160"/>
                <a:gd name="T16" fmla="*/ 0 w 172"/>
                <a:gd name="T17" fmla="*/ 0 h 160"/>
                <a:gd name="T18" fmla="*/ 0 w 172"/>
                <a:gd name="T19" fmla="*/ 0 h 160"/>
                <a:gd name="T20" fmla="*/ 0 w 172"/>
                <a:gd name="T21" fmla="*/ 0 h 160"/>
                <a:gd name="T22" fmla="*/ 0 w 172"/>
                <a:gd name="T23" fmla="*/ 0 h 160"/>
                <a:gd name="T24" fmla="*/ 0 w 172"/>
                <a:gd name="T25" fmla="*/ 0 h 160"/>
                <a:gd name="T26" fmla="*/ 0 w 172"/>
                <a:gd name="T27" fmla="*/ 0 h 160"/>
                <a:gd name="T28" fmla="*/ 0 w 172"/>
                <a:gd name="T29" fmla="*/ 0 h 160"/>
                <a:gd name="T30" fmla="*/ 0 w 172"/>
                <a:gd name="T31" fmla="*/ 0 h 160"/>
                <a:gd name="T32" fmla="*/ 0 w 172"/>
                <a:gd name="T33" fmla="*/ 0 h 160"/>
                <a:gd name="T34" fmla="*/ 0 w 172"/>
                <a:gd name="T35" fmla="*/ 0 h 160"/>
                <a:gd name="T36" fmla="*/ 0 w 172"/>
                <a:gd name="T37" fmla="*/ 0 h 160"/>
                <a:gd name="T38" fmla="*/ 0 w 172"/>
                <a:gd name="T39" fmla="*/ 0 h 160"/>
                <a:gd name="T40" fmla="*/ 0 w 172"/>
                <a:gd name="T41" fmla="*/ 0 h 160"/>
                <a:gd name="T42" fmla="*/ 0 w 172"/>
                <a:gd name="T43" fmla="*/ 0 h 160"/>
                <a:gd name="T44" fmla="*/ 0 w 172"/>
                <a:gd name="T45" fmla="*/ 0 h 160"/>
                <a:gd name="T46" fmla="*/ 0 w 172"/>
                <a:gd name="T47" fmla="*/ 0 h 160"/>
                <a:gd name="T48" fmla="*/ 0 w 172"/>
                <a:gd name="T49" fmla="*/ 0 h 160"/>
                <a:gd name="T50" fmla="*/ 0 w 172"/>
                <a:gd name="T51" fmla="*/ 0 h 160"/>
                <a:gd name="T52" fmla="*/ 0 w 172"/>
                <a:gd name="T53" fmla="*/ 0 h 160"/>
                <a:gd name="T54" fmla="*/ 0 w 172"/>
                <a:gd name="T55" fmla="*/ 0 h 160"/>
                <a:gd name="T56" fmla="*/ 0 w 172"/>
                <a:gd name="T57" fmla="*/ 0 h 160"/>
                <a:gd name="T58" fmla="*/ 0 w 172"/>
                <a:gd name="T59" fmla="*/ 0 h 160"/>
                <a:gd name="T60" fmla="*/ 0 w 172"/>
                <a:gd name="T61" fmla="*/ 0 h 160"/>
                <a:gd name="T62" fmla="*/ 0 w 172"/>
                <a:gd name="T63" fmla="*/ 0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 h="160">
                  <a:moveTo>
                    <a:pt x="79" y="0"/>
                  </a:moveTo>
                  <a:lnTo>
                    <a:pt x="69" y="0"/>
                  </a:lnTo>
                  <a:lnTo>
                    <a:pt x="60" y="0"/>
                  </a:lnTo>
                  <a:lnTo>
                    <a:pt x="50" y="1"/>
                  </a:lnTo>
                  <a:lnTo>
                    <a:pt x="41" y="3"/>
                  </a:lnTo>
                  <a:lnTo>
                    <a:pt x="32" y="7"/>
                  </a:lnTo>
                  <a:lnTo>
                    <a:pt x="25" y="13"/>
                  </a:lnTo>
                  <a:lnTo>
                    <a:pt x="21" y="19"/>
                  </a:lnTo>
                  <a:lnTo>
                    <a:pt x="19" y="27"/>
                  </a:lnTo>
                  <a:lnTo>
                    <a:pt x="18" y="47"/>
                  </a:lnTo>
                  <a:lnTo>
                    <a:pt x="18" y="55"/>
                  </a:lnTo>
                  <a:lnTo>
                    <a:pt x="15" y="59"/>
                  </a:lnTo>
                  <a:lnTo>
                    <a:pt x="10" y="67"/>
                  </a:lnTo>
                  <a:lnTo>
                    <a:pt x="3" y="85"/>
                  </a:lnTo>
                  <a:lnTo>
                    <a:pt x="0" y="107"/>
                  </a:lnTo>
                  <a:lnTo>
                    <a:pt x="1" y="130"/>
                  </a:lnTo>
                  <a:lnTo>
                    <a:pt x="10" y="144"/>
                  </a:lnTo>
                  <a:lnTo>
                    <a:pt x="16" y="148"/>
                  </a:lnTo>
                  <a:lnTo>
                    <a:pt x="21" y="151"/>
                  </a:lnTo>
                  <a:lnTo>
                    <a:pt x="25" y="153"/>
                  </a:lnTo>
                  <a:lnTo>
                    <a:pt x="29" y="155"/>
                  </a:lnTo>
                  <a:lnTo>
                    <a:pt x="33" y="156"/>
                  </a:lnTo>
                  <a:lnTo>
                    <a:pt x="40" y="157"/>
                  </a:lnTo>
                  <a:lnTo>
                    <a:pt x="47" y="158"/>
                  </a:lnTo>
                  <a:lnTo>
                    <a:pt x="56" y="158"/>
                  </a:lnTo>
                  <a:lnTo>
                    <a:pt x="64" y="158"/>
                  </a:lnTo>
                  <a:lnTo>
                    <a:pt x="71" y="157"/>
                  </a:lnTo>
                  <a:lnTo>
                    <a:pt x="75" y="156"/>
                  </a:lnTo>
                  <a:lnTo>
                    <a:pt x="76" y="156"/>
                  </a:lnTo>
                  <a:lnTo>
                    <a:pt x="80" y="158"/>
                  </a:lnTo>
                  <a:lnTo>
                    <a:pt x="84" y="159"/>
                  </a:lnTo>
                  <a:lnTo>
                    <a:pt x="89" y="160"/>
                  </a:lnTo>
                  <a:lnTo>
                    <a:pt x="95" y="159"/>
                  </a:lnTo>
                  <a:lnTo>
                    <a:pt x="100" y="159"/>
                  </a:lnTo>
                  <a:lnTo>
                    <a:pt x="105" y="157"/>
                  </a:lnTo>
                  <a:lnTo>
                    <a:pt x="109" y="154"/>
                  </a:lnTo>
                  <a:lnTo>
                    <a:pt x="111" y="151"/>
                  </a:lnTo>
                  <a:lnTo>
                    <a:pt x="116" y="152"/>
                  </a:lnTo>
                  <a:lnTo>
                    <a:pt x="121" y="153"/>
                  </a:lnTo>
                  <a:lnTo>
                    <a:pt x="127" y="153"/>
                  </a:lnTo>
                  <a:lnTo>
                    <a:pt x="132" y="152"/>
                  </a:lnTo>
                  <a:lnTo>
                    <a:pt x="138" y="151"/>
                  </a:lnTo>
                  <a:lnTo>
                    <a:pt x="143" y="149"/>
                  </a:lnTo>
                  <a:lnTo>
                    <a:pt x="146" y="147"/>
                  </a:lnTo>
                  <a:lnTo>
                    <a:pt x="147" y="144"/>
                  </a:lnTo>
                  <a:lnTo>
                    <a:pt x="156" y="145"/>
                  </a:lnTo>
                  <a:lnTo>
                    <a:pt x="164" y="144"/>
                  </a:lnTo>
                  <a:lnTo>
                    <a:pt x="170" y="138"/>
                  </a:lnTo>
                  <a:lnTo>
                    <a:pt x="172" y="132"/>
                  </a:lnTo>
                  <a:lnTo>
                    <a:pt x="169" y="121"/>
                  </a:lnTo>
                  <a:lnTo>
                    <a:pt x="164" y="108"/>
                  </a:lnTo>
                  <a:lnTo>
                    <a:pt x="159" y="98"/>
                  </a:lnTo>
                  <a:lnTo>
                    <a:pt x="153" y="89"/>
                  </a:lnTo>
                  <a:lnTo>
                    <a:pt x="148" y="82"/>
                  </a:lnTo>
                  <a:lnTo>
                    <a:pt x="140" y="69"/>
                  </a:lnTo>
                  <a:lnTo>
                    <a:pt x="131" y="56"/>
                  </a:lnTo>
                  <a:lnTo>
                    <a:pt x="126" y="44"/>
                  </a:lnTo>
                  <a:lnTo>
                    <a:pt x="125" y="38"/>
                  </a:lnTo>
                  <a:lnTo>
                    <a:pt x="124" y="32"/>
                  </a:lnTo>
                  <a:lnTo>
                    <a:pt x="122" y="25"/>
                  </a:lnTo>
                  <a:lnTo>
                    <a:pt x="119" y="19"/>
                  </a:lnTo>
                  <a:lnTo>
                    <a:pt x="114" y="13"/>
                  </a:lnTo>
                  <a:lnTo>
                    <a:pt x="106" y="6"/>
                  </a:lnTo>
                  <a:lnTo>
                    <a:pt x="94" y="2"/>
                  </a:lnTo>
                  <a:lnTo>
                    <a:pt x="79"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4" name="Freeform 190">
              <a:extLst>
                <a:ext uri="{FF2B5EF4-FFF2-40B4-BE49-F238E27FC236}">
                  <a16:creationId xmlns:a16="http://schemas.microsoft.com/office/drawing/2014/main" id="{9665EB16-9DFC-41E8-AD77-6E091771063C}"/>
                </a:ext>
              </a:extLst>
            </p:cNvPr>
            <p:cNvSpPr>
              <a:spLocks/>
            </p:cNvSpPr>
            <p:nvPr/>
          </p:nvSpPr>
          <p:spPr bwMode="auto">
            <a:xfrm>
              <a:off x="679" y="4117"/>
              <a:ext cx="26" cy="52"/>
            </a:xfrm>
            <a:custGeom>
              <a:avLst/>
              <a:gdLst>
                <a:gd name="T0" fmla="*/ 0 w 80"/>
                <a:gd name="T1" fmla="*/ 0 h 158"/>
                <a:gd name="T2" fmla="*/ 0 w 80"/>
                <a:gd name="T3" fmla="*/ 0 h 158"/>
                <a:gd name="T4" fmla="*/ 0 w 80"/>
                <a:gd name="T5" fmla="*/ 0 h 158"/>
                <a:gd name="T6" fmla="*/ 0 w 80"/>
                <a:gd name="T7" fmla="*/ 0 h 158"/>
                <a:gd name="T8" fmla="*/ 0 w 80"/>
                <a:gd name="T9" fmla="*/ 0 h 158"/>
                <a:gd name="T10" fmla="*/ 0 w 80"/>
                <a:gd name="T11" fmla="*/ 0 h 158"/>
                <a:gd name="T12" fmla="*/ 0 w 80"/>
                <a:gd name="T13" fmla="*/ 0 h 158"/>
                <a:gd name="T14" fmla="*/ 0 w 80"/>
                <a:gd name="T15" fmla="*/ 0 h 158"/>
                <a:gd name="T16" fmla="*/ 0 w 80"/>
                <a:gd name="T17" fmla="*/ 0 h 158"/>
                <a:gd name="T18" fmla="*/ 0 w 80"/>
                <a:gd name="T19" fmla="*/ 0 h 158"/>
                <a:gd name="T20" fmla="*/ 0 w 80"/>
                <a:gd name="T21" fmla="*/ 0 h 158"/>
                <a:gd name="T22" fmla="*/ 0 w 80"/>
                <a:gd name="T23" fmla="*/ 0 h 158"/>
                <a:gd name="T24" fmla="*/ 0 w 80"/>
                <a:gd name="T25" fmla="*/ 0 h 158"/>
                <a:gd name="T26" fmla="*/ 0 w 80"/>
                <a:gd name="T27" fmla="*/ 0 h 158"/>
                <a:gd name="T28" fmla="*/ 0 w 80"/>
                <a:gd name="T29" fmla="*/ 0 h 158"/>
                <a:gd name="T30" fmla="*/ 0 w 80"/>
                <a:gd name="T31" fmla="*/ 0 h 158"/>
                <a:gd name="T32" fmla="*/ 0 w 80"/>
                <a:gd name="T33" fmla="*/ 0 h 158"/>
                <a:gd name="T34" fmla="*/ 0 w 80"/>
                <a:gd name="T35" fmla="*/ 0 h 158"/>
                <a:gd name="T36" fmla="*/ 0 w 80"/>
                <a:gd name="T37" fmla="*/ 0 h 158"/>
                <a:gd name="T38" fmla="*/ 0 w 80"/>
                <a:gd name="T39" fmla="*/ 0 h 158"/>
                <a:gd name="T40" fmla="*/ 0 w 80"/>
                <a:gd name="T41" fmla="*/ 0 h 158"/>
                <a:gd name="T42" fmla="*/ 0 w 80"/>
                <a:gd name="T43" fmla="*/ 0 h 158"/>
                <a:gd name="T44" fmla="*/ 0 w 80"/>
                <a:gd name="T45" fmla="*/ 0 h 158"/>
                <a:gd name="T46" fmla="*/ 0 w 80"/>
                <a:gd name="T47" fmla="*/ 0 h 158"/>
                <a:gd name="T48" fmla="*/ 0 w 80"/>
                <a:gd name="T49" fmla="*/ 0 h 158"/>
                <a:gd name="T50" fmla="*/ 0 w 80"/>
                <a:gd name="T51" fmla="*/ 0 h 158"/>
                <a:gd name="T52" fmla="*/ 0 w 80"/>
                <a:gd name="T53" fmla="*/ 0 h 158"/>
                <a:gd name="T54" fmla="*/ 0 w 80"/>
                <a:gd name="T55" fmla="*/ 0 h 158"/>
                <a:gd name="T56" fmla="*/ 0 w 80"/>
                <a:gd name="T57" fmla="*/ 0 h 158"/>
                <a:gd name="T58" fmla="*/ 0 w 80"/>
                <a:gd name="T59" fmla="*/ 0 h 158"/>
                <a:gd name="T60" fmla="*/ 0 w 80"/>
                <a:gd name="T61" fmla="*/ 0 h 158"/>
                <a:gd name="T62" fmla="*/ 0 w 80"/>
                <a:gd name="T63" fmla="*/ 0 h 158"/>
                <a:gd name="T64" fmla="*/ 0 w 80"/>
                <a:gd name="T65" fmla="*/ 0 h 158"/>
                <a:gd name="T66" fmla="*/ 0 w 80"/>
                <a:gd name="T67" fmla="*/ 0 h 158"/>
                <a:gd name="T68" fmla="*/ 0 w 80"/>
                <a:gd name="T69" fmla="*/ 0 h 158"/>
                <a:gd name="T70" fmla="*/ 0 w 80"/>
                <a:gd name="T71" fmla="*/ 0 h 158"/>
                <a:gd name="T72" fmla="*/ 0 w 80"/>
                <a:gd name="T73" fmla="*/ 0 h 158"/>
                <a:gd name="T74" fmla="*/ 0 w 80"/>
                <a:gd name="T75" fmla="*/ 0 h 158"/>
                <a:gd name="T76" fmla="*/ 0 w 80"/>
                <a:gd name="T77" fmla="*/ 0 h 158"/>
                <a:gd name="T78" fmla="*/ 0 w 80"/>
                <a:gd name="T79" fmla="*/ 0 h 158"/>
                <a:gd name="T80" fmla="*/ 0 w 80"/>
                <a:gd name="T81" fmla="*/ 0 h 158"/>
                <a:gd name="T82" fmla="*/ 0 w 80"/>
                <a:gd name="T83" fmla="*/ 0 h 158"/>
                <a:gd name="T84" fmla="*/ 0 w 80"/>
                <a:gd name="T85" fmla="*/ 0 h 158"/>
                <a:gd name="T86" fmla="*/ 0 w 80"/>
                <a:gd name="T87" fmla="*/ 0 h 158"/>
                <a:gd name="T88" fmla="*/ 0 w 80"/>
                <a:gd name="T89" fmla="*/ 0 h 158"/>
                <a:gd name="T90" fmla="*/ 0 w 80"/>
                <a:gd name="T91" fmla="*/ 0 h 158"/>
                <a:gd name="T92" fmla="*/ 0 w 80"/>
                <a:gd name="T93" fmla="*/ 0 h 158"/>
                <a:gd name="T94" fmla="*/ 0 w 80"/>
                <a:gd name="T95" fmla="*/ 0 h 158"/>
                <a:gd name="T96" fmla="*/ 0 w 80"/>
                <a:gd name="T97" fmla="*/ 0 h 158"/>
                <a:gd name="T98" fmla="*/ 0 w 80"/>
                <a:gd name="T99" fmla="*/ 0 h 158"/>
                <a:gd name="T100" fmla="*/ 0 w 80"/>
                <a:gd name="T101" fmla="*/ 0 h 158"/>
                <a:gd name="T102" fmla="*/ 0 w 80"/>
                <a:gd name="T103" fmla="*/ 0 h 158"/>
                <a:gd name="T104" fmla="*/ 0 w 80"/>
                <a:gd name="T105" fmla="*/ 0 h 1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0" h="158">
                  <a:moveTo>
                    <a:pt x="56" y="158"/>
                  </a:moveTo>
                  <a:lnTo>
                    <a:pt x="47" y="158"/>
                  </a:lnTo>
                  <a:lnTo>
                    <a:pt x="40" y="157"/>
                  </a:lnTo>
                  <a:lnTo>
                    <a:pt x="33" y="156"/>
                  </a:lnTo>
                  <a:lnTo>
                    <a:pt x="29" y="155"/>
                  </a:lnTo>
                  <a:lnTo>
                    <a:pt x="25" y="153"/>
                  </a:lnTo>
                  <a:lnTo>
                    <a:pt x="21" y="151"/>
                  </a:lnTo>
                  <a:lnTo>
                    <a:pt x="16" y="148"/>
                  </a:lnTo>
                  <a:lnTo>
                    <a:pt x="10" y="144"/>
                  </a:lnTo>
                  <a:lnTo>
                    <a:pt x="1" y="130"/>
                  </a:lnTo>
                  <a:lnTo>
                    <a:pt x="0" y="107"/>
                  </a:lnTo>
                  <a:lnTo>
                    <a:pt x="3" y="85"/>
                  </a:lnTo>
                  <a:lnTo>
                    <a:pt x="10" y="67"/>
                  </a:lnTo>
                  <a:lnTo>
                    <a:pt x="15" y="59"/>
                  </a:lnTo>
                  <a:lnTo>
                    <a:pt x="18" y="55"/>
                  </a:lnTo>
                  <a:lnTo>
                    <a:pt x="18" y="47"/>
                  </a:lnTo>
                  <a:lnTo>
                    <a:pt x="19" y="27"/>
                  </a:lnTo>
                  <a:lnTo>
                    <a:pt x="21" y="19"/>
                  </a:lnTo>
                  <a:lnTo>
                    <a:pt x="25" y="13"/>
                  </a:lnTo>
                  <a:lnTo>
                    <a:pt x="32" y="7"/>
                  </a:lnTo>
                  <a:lnTo>
                    <a:pt x="41" y="3"/>
                  </a:lnTo>
                  <a:lnTo>
                    <a:pt x="50" y="1"/>
                  </a:lnTo>
                  <a:lnTo>
                    <a:pt x="60" y="0"/>
                  </a:lnTo>
                  <a:lnTo>
                    <a:pt x="69" y="0"/>
                  </a:lnTo>
                  <a:lnTo>
                    <a:pt x="79" y="0"/>
                  </a:lnTo>
                  <a:lnTo>
                    <a:pt x="67" y="3"/>
                  </a:lnTo>
                  <a:lnTo>
                    <a:pt x="55" y="12"/>
                  </a:lnTo>
                  <a:lnTo>
                    <a:pt x="44" y="24"/>
                  </a:lnTo>
                  <a:lnTo>
                    <a:pt x="35" y="38"/>
                  </a:lnTo>
                  <a:lnTo>
                    <a:pt x="33" y="53"/>
                  </a:lnTo>
                  <a:lnTo>
                    <a:pt x="39" y="65"/>
                  </a:lnTo>
                  <a:lnTo>
                    <a:pt x="53" y="75"/>
                  </a:lnTo>
                  <a:lnTo>
                    <a:pt x="80" y="80"/>
                  </a:lnTo>
                  <a:lnTo>
                    <a:pt x="75" y="83"/>
                  </a:lnTo>
                  <a:lnTo>
                    <a:pt x="68" y="85"/>
                  </a:lnTo>
                  <a:lnTo>
                    <a:pt x="62" y="86"/>
                  </a:lnTo>
                  <a:lnTo>
                    <a:pt x="56" y="87"/>
                  </a:lnTo>
                  <a:lnTo>
                    <a:pt x="49" y="87"/>
                  </a:lnTo>
                  <a:lnTo>
                    <a:pt x="43" y="87"/>
                  </a:lnTo>
                  <a:lnTo>
                    <a:pt x="36" y="86"/>
                  </a:lnTo>
                  <a:lnTo>
                    <a:pt x="30" y="84"/>
                  </a:lnTo>
                  <a:lnTo>
                    <a:pt x="34" y="93"/>
                  </a:lnTo>
                  <a:lnTo>
                    <a:pt x="42" y="99"/>
                  </a:lnTo>
                  <a:lnTo>
                    <a:pt x="50" y="103"/>
                  </a:lnTo>
                  <a:lnTo>
                    <a:pt x="57" y="104"/>
                  </a:lnTo>
                  <a:lnTo>
                    <a:pt x="49" y="106"/>
                  </a:lnTo>
                  <a:lnTo>
                    <a:pt x="41" y="112"/>
                  </a:lnTo>
                  <a:lnTo>
                    <a:pt x="34" y="118"/>
                  </a:lnTo>
                  <a:lnTo>
                    <a:pt x="29" y="126"/>
                  </a:lnTo>
                  <a:lnTo>
                    <a:pt x="28" y="134"/>
                  </a:lnTo>
                  <a:lnTo>
                    <a:pt x="32" y="144"/>
                  </a:lnTo>
                  <a:lnTo>
                    <a:pt x="41" y="152"/>
                  </a:lnTo>
                  <a:lnTo>
                    <a:pt x="56"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5" name="Freeform 191">
              <a:extLst>
                <a:ext uri="{FF2B5EF4-FFF2-40B4-BE49-F238E27FC236}">
                  <a16:creationId xmlns:a16="http://schemas.microsoft.com/office/drawing/2014/main" id="{25472A30-C4CE-4307-9161-036F3A55D2DB}"/>
                </a:ext>
              </a:extLst>
            </p:cNvPr>
            <p:cNvSpPr>
              <a:spLocks/>
            </p:cNvSpPr>
            <p:nvPr/>
          </p:nvSpPr>
          <p:spPr bwMode="auto">
            <a:xfrm>
              <a:off x="704" y="4157"/>
              <a:ext cx="12" cy="13"/>
            </a:xfrm>
            <a:custGeom>
              <a:avLst/>
              <a:gdLst>
                <a:gd name="T0" fmla="*/ 0 w 35"/>
                <a:gd name="T1" fmla="*/ 0 h 38"/>
                <a:gd name="T2" fmla="*/ 0 w 35"/>
                <a:gd name="T3" fmla="*/ 0 h 38"/>
                <a:gd name="T4" fmla="*/ 0 w 35"/>
                <a:gd name="T5" fmla="*/ 0 h 38"/>
                <a:gd name="T6" fmla="*/ 0 w 35"/>
                <a:gd name="T7" fmla="*/ 0 h 38"/>
                <a:gd name="T8" fmla="*/ 0 w 35"/>
                <a:gd name="T9" fmla="*/ 0 h 38"/>
                <a:gd name="T10" fmla="*/ 0 w 35"/>
                <a:gd name="T11" fmla="*/ 0 h 38"/>
                <a:gd name="T12" fmla="*/ 0 w 35"/>
                <a:gd name="T13" fmla="*/ 0 h 38"/>
                <a:gd name="T14" fmla="*/ 0 w 35"/>
                <a:gd name="T15" fmla="*/ 0 h 38"/>
                <a:gd name="T16" fmla="*/ 0 w 35"/>
                <a:gd name="T17" fmla="*/ 0 h 38"/>
                <a:gd name="T18" fmla="*/ 0 w 35"/>
                <a:gd name="T19" fmla="*/ 0 h 38"/>
                <a:gd name="T20" fmla="*/ 0 w 35"/>
                <a:gd name="T21" fmla="*/ 0 h 38"/>
                <a:gd name="T22" fmla="*/ 0 w 35"/>
                <a:gd name="T23" fmla="*/ 0 h 38"/>
                <a:gd name="T24" fmla="*/ 0 w 35"/>
                <a:gd name="T25" fmla="*/ 0 h 38"/>
                <a:gd name="T26" fmla="*/ 0 w 35"/>
                <a:gd name="T27" fmla="*/ 0 h 38"/>
                <a:gd name="T28" fmla="*/ 0 w 35"/>
                <a:gd name="T29" fmla="*/ 0 h 38"/>
                <a:gd name="T30" fmla="*/ 0 w 35"/>
                <a:gd name="T31" fmla="*/ 0 h 38"/>
                <a:gd name="T32" fmla="*/ 0 w 35"/>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38">
                  <a:moveTo>
                    <a:pt x="35" y="29"/>
                  </a:moveTo>
                  <a:lnTo>
                    <a:pt x="33" y="32"/>
                  </a:lnTo>
                  <a:lnTo>
                    <a:pt x="29" y="35"/>
                  </a:lnTo>
                  <a:lnTo>
                    <a:pt x="24" y="37"/>
                  </a:lnTo>
                  <a:lnTo>
                    <a:pt x="19" y="37"/>
                  </a:lnTo>
                  <a:lnTo>
                    <a:pt x="13" y="38"/>
                  </a:lnTo>
                  <a:lnTo>
                    <a:pt x="8" y="37"/>
                  </a:lnTo>
                  <a:lnTo>
                    <a:pt x="4" y="36"/>
                  </a:lnTo>
                  <a:lnTo>
                    <a:pt x="0" y="34"/>
                  </a:lnTo>
                  <a:lnTo>
                    <a:pt x="0" y="26"/>
                  </a:lnTo>
                  <a:lnTo>
                    <a:pt x="1" y="17"/>
                  </a:lnTo>
                  <a:lnTo>
                    <a:pt x="4" y="8"/>
                  </a:lnTo>
                  <a:lnTo>
                    <a:pt x="8" y="2"/>
                  </a:lnTo>
                  <a:lnTo>
                    <a:pt x="13" y="0"/>
                  </a:lnTo>
                  <a:lnTo>
                    <a:pt x="19" y="2"/>
                  </a:lnTo>
                  <a:lnTo>
                    <a:pt x="26" y="11"/>
                  </a:lnTo>
                  <a:lnTo>
                    <a:pt x="35"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6" name="Freeform 192">
              <a:extLst>
                <a:ext uri="{FF2B5EF4-FFF2-40B4-BE49-F238E27FC236}">
                  <a16:creationId xmlns:a16="http://schemas.microsoft.com/office/drawing/2014/main" id="{87963B0D-4397-4F09-AFA6-98109C90BC57}"/>
                </a:ext>
              </a:extLst>
            </p:cNvPr>
            <p:cNvSpPr>
              <a:spLocks/>
            </p:cNvSpPr>
            <p:nvPr/>
          </p:nvSpPr>
          <p:spPr bwMode="auto">
            <a:xfrm>
              <a:off x="727" y="4153"/>
              <a:ext cx="9" cy="12"/>
            </a:xfrm>
            <a:custGeom>
              <a:avLst/>
              <a:gdLst>
                <a:gd name="T0" fmla="*/ 0 w 28"/>
                <a:gd name="T1" fmla="*/ 0 h 35"/>
                <a:gd name="T2" fmla="*/ 0 w 28"/>
                <a:gd name="T3" fmla="*/ 0 h 35"/>
                <a:gd name="T4" fmla="*/ 0 w 28"/>
                <a:gd name="T5" fmla="*/ 0 h 35"/>
                <a:gd name="T6" fmla="*/ 0 w 28"/>
                <a:gd name="T7" fmla="*/ 0 h 35"/>
                <a:gd name="T8" fmla="*/ 0 w 28"/>
                <a:gd name="T9" fmla="*/ 0 h 35"/>
                <a:gd name="T10" fmla="*/ 0 w 28"/>
                <a:gd name="T11" fmla="*/ 0 h 35"/>
                <a:gd name="T12" fmla="*/ 0 w 28"/>
                <a:gd name="T13" fmla="*/ 0 h 35"/>
                <a:gd name="T14" fmla="*/ 0 w 28"/>
                <a:gd name="T15" fmla="*/ 0 h 35"/>
                <a:gd name="T16" fmla="*/ 0 w 28"/>
                <a:gd name="T17" fmla="*/ 0 h 35"/>
                <a:gd name="T18" fmla="*/ 0 w 28"/>
                <a:gd name="T19" fmla="*/ 0 h 35"/>
                <a:gd name="T20" fmla="*/ 0 w 28"/>
                <a:gd name="T21" fmla="*/ 0 h 35"/>
                <a:gd name="T22" fmla="*/ 0 w 28"/>
                <a:gd name="T23" fmla="*/ 0 h 35"/>
                <a:gd name="T24" fmla="*/ 0 w 28"/>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5">
                  <a:moveTo>
                    <a:pt x="28" y="22"/>
                  </a:moveTo>
                  <a:lnTo>
                    <a:pt x="26" y="28"/>
                  </a:lnTo>
                  <a:lnTo>
                    <a:pt x="20" y="34"/>
                  </a:lnTo>
                  <a:lnTo>
                    <a:pt x="12" y="35"/>
                  </a:lnTo>
                  <a:lnTo>
                    <a:pt x="3" y="34"/>
                  </a:lnTo>
                  <a:lnTo>
                    <a:pt x="0" y="24"/>
                  </a:lnTo>
                  <a:lnTo>
                    <a:pt x="0" y="15"/>
                  </a:lnTo>
                  <a:lnTo>
                    <a:pt x="1" y="7"/>
                  </a:lnTo>
                  <a:lnTo>
                    <a:pt x="4" y="2"/>
                  </a:lnTo>
                  <a:lnTo>
                    <a:pt x="8" y="0"/>
                  </a:lnTo>
                  <a:lnTo>
                    <a:pt x="13" y="2"/>
                  </a:lnTo>
                  <a:lnTo>
                    <a:pt x="20" y="9"/>
                  </a:lnTo>
                  <a:lnTo>
                    <a:pt x="2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7" name="Freeform 193">
              <a:extLst>
                <a:ext uri="{FF2B5EF4-FFF2-40B4-BE49-F238E27FC236}">
                  <a16:creationId xmlns:a16="http://schemas.microsoft.com/office/drawing/2014/main" id="{7E9A160D-49AF-47F4-89EB-69ACDAF498E8}"/>
                </a:ext>
              </a:extLst>
            </p:cNvPr>
            <p:cNvSpPr>
              <a:spLocks/>
            </p:cNvSpPr>
            <p:nvPr/>
          </p:nvSpPr>
          <p:spPr bwMode="auto">
            <a:xfrm>
              <a:off x="715" y="4155"/>
              <a:ext cx="13" cy="13"/>
            </a:xfrm>
            <a:custGeom>
              <a:avLst/>
              <a:gdLst>
                <a:gd name="T0" fmla="*/ 0 w 37"/>
                <a:gd name="T1" fmla="*/ 0 h 38"/>
                <a:gd name="T2" fmla="*/ 0 w 37"/>
                <a:gd name="T3" fmla="*/ 0 h 38"/>
                <a:gd name="T4" fmla="*/ 0 w 37"/>
                <a:gd name="T5" fmla="*/ 0 h 38"/>
                <a:gd name="T6" fmla="*/ 0 w 37"/>
                <a:gd name="T7" fmla="*/ 0 h 38"/>
                <a:gd name="T8" fmla="*/ 0 w 37"/>
                <a:gd name="T9" fmla="*/ 0 h 38"/>
                <a:gd name="T10" fmla="*/ 0 w 37"/>
                <a:gd name="T11" fmla="*/ 0 h 38"/>
                <a:gd name="T12" fmla="*/ 0 w 37"/>
                <a:gd name="T13" fmla="*/ 0 h 38"/>
                <a:gd name="T14" fmla="*/ 0 w 37"/>
                <a:gd name="T15" fmla="*/ 0 h 38"/>
                <a:gd name="T16" fmla="*/ 0 w 37"/>
                <a:gd name="T17" fmla="*/ 0 h 38"/>
                <a:gd name="T18" fmla="*/ 0 w 37"/>
                <a:gd name="T19" fmla="*/ 0 h 38"/>
                <a:gd name="T20" fmla="*/ 0 w 37"/>
                <a:gd name="T21" fmla="*/ 0 h 38"/>
                <a:gd name="T22" fmla="*/ 0 w 37"/>
                <a:gd name="T23" fmla="*/ 0 h 38"/>
                <a:gd name="T24" fmla="*/ 0 w 37"/>
                <a:gd name="T25" fmla="*/ 0 h 38"/>
                <a:gd name="T26" fmla="*/ 0 w 37"/>
                <a:gd name="T27" fmla="*/ 0 h 38"/>
                <a:gd name="T28" fmla="*/ 0 w 37"/>
                <a:gd name="T29" fmla="*/ 0 h 38"/>
                <a:gd name="T30" fmla="*/ 0 w 37"/>
                <a:gd name="T31" fmla="*/ 0 h 38"/>
                <a:gd name="T32" fmla="*/ 0 w 37"/>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38">
                  <a:moveTo>
                    <a:pt x="37" y="29"/>
                  </a:moveTo>
                  <a:lnTo>
                    <a:pt x="36" y="32"/>
                  </a:lnTo>
                  <a:lnTo>
                    <a:pt x="33" y="34"/>
                  </a:lnTo>
                  <a:lnTo>
                    <a:pt x="28" y="36"/>
                  </a:lnTo>
                  <a:lnTo>
                    <a:pt x="22" y="37"/>
                  </a:lnTo>
                  <a:lnTo>
                    <a:pt x="17" y="38"/>
                  </a:lnTo>
                  <a:lnTo>
                    <a:pt x="11" y="38"/>
                  </a:lnTo>
                  <a:lnTo>
                    <a:pt x="6" y="37"/>
                  </a:lnTo>
                  <a:lnTo>
                    <a:pt x="1" y="36"/>
                  </a:lnTo>
                  <a:lnTo>
                    <a:pt x="0" y="27"/>
                  </a:lnTo>
                  <a:lnTo>
                    <a:pt x="1" y="16"/>
                  </a:lnTo>
                  <a:lnTo>
                    <a:pt x="4" y="8"/>
                  </a:lnTo>
                  <a:lnTo>
                    <a:pt x="8" y="2"/>
                  </a:lnTo>
                  <a:lnTo>
                    <a:pt x="14" y="0"/>
                  </a:lnTo>
                  <a:lnTo>
                    <a:pt x="20" y="3"/>
                  </a:lnTo>
                  <a:lnTo>
                    <a:pt x="29" y="12"/>
                  </a:lnTo>
                  <a:lnTo>
                    <a:pt x="3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8" name="Freeform 194">
              <a:extLst>
                <a:ext uri="{FF2B5EF4-FFF2-40B4-BE49-F238E27FC236}">
                  <a16:creationId xmlns:a16="http://schemas.microsoft.com/office/drawing/2014/main" id="{B3EF55BB-D0B8-4A80-9201-147230DB5106}"/>
                </a:ext>
              </a:extLst>
            </p:cNvPr>
            <p:cNvSpPr>
              <a:spLocks/>
            </p:cNvSpPr>
            <p:nvPr/>
          </p:nvSpPr>
          <p:spPr bwMode="auto">
            <a:xfrm>
              <a:off x="660" y="4022"/>
              <a:ext cx="62" cy="117"/>
            </a:xfrm>
            <a:custGeom>
              <a:avLst/>
              <a:gdLst>
                <a:gd name="T0" fmla="*/ 0 w 184"/>
                <a:gd name="T1" fmla="*/ 0 h 350"/>
                <a:gd name="T2" fmla="*/ 0 w 184"/>
                <a:gd name="T3" fmla="*/ 0 h 350"/>
                <a:gd name="T4" fmla="*/ 0 w 184"/>
                <a:gd name="T5" fmla="*/ 0 h 350"/>
                <a:gd name="T6" fmla="*/ 0 w 184"/>
                <a:gd name="T7" fmla="*/ 0 h 350"/>
                <a:gd name="T8" fmla="*/ 0 w 184"/>
                <a:gd name="T9" fmla="*/ 0 h 350"/>
                <a:gd name="T10" fmla="*/ 0 w 184"/>
                <a:gd name="T11" fmla="*/ 0 h 350"/>
                <a:gd name="T12" fmla="*/ 0 w 184"/>
                <a:gd name="T13" fmla="*/ 0 h 350"/>
                <a:gd name="T14" fmla="*/ 0 w 184"/>
                <a:gd name="T15" fmla="*/ 0 h 350"/>
                <a:gd name="T16" fmla="*/ 0 w 184"/>
                <a:gd name="T17" fmla="*/ 0 h 350"/>
                <a:gd name="T18" fmla="*/ 0 w 184"/>
                <a:gd name="T19" fmla="*/ 0 h 350"/>
                <a:gd name="T20" fmla="*/ 0 w 184"/>
                <a:gd name="T21" fmla="*/ 0 h 350"/>
                <a:gd name="T22" fmla="*/ 0 w 184"/>
                <a:gd name="T23" fmla="*/ 0 h 350"/>
                <a:gd name="T24" fmla="*/ 0 w 184"/>
                <a:gd name="T25" fmla="*/ 0 h 350"/>
                <a:gd name="T26" fmla="*/ 0 w 184"/>
                <a:gd name="T27" fmla="*/ 0 h 350"/>
                <a:gd name="T28" fmla="*/ 0 w 184"/>
                <a:gd name="T29" fmla="*/ 0 h 350"/>
                <a:gd name="T30" fmla="*/ 0 w 184"/>
                <a:gd name="T31" fmla="*/ 0 h 350"/>
                <a:gd name="T32" fmla="*/ 0 w 184"/>
                <a:gd name="T33" fmla="*/ 0 h 350"/>
                <a:gd name="T34" fmla="*/ 0 w 184"/>
                <a:gd name="T35" fmla="*/ 0 h 350"/>
                <a:gd name="T36" fmla="*/ 0 w 184"/>
                <a:gd name="T37" fmla="*/ 0 h 350"/>
                <a:gd name="T38" fmla="*/ 0 w 184"/>
                <a:gd name="T39" fmla="*/ 0 h 350"/>
                <a:gd name="T40" fmla="*/ 0 w 184"/>
                <a:gd name="T41" fmla="*/ 0 h 350"/>
                <a:gd name="T42" fmla="*/ 0 w 184"/>
                <a:gd name="T43" fmla="*/ 0 h 350"/>
                <a:gd name="T44" fmla="*/ 0 w 184"/>
                <a:gd name="T45" fmla="*/ 0 h 350"/>
                <a:gd name="T46" fmla="*/ 0 w 184"/>
                <a:gd name="T47" fmla="*/ 0 h 350"/>
                <a:gd name="T48" fmla="*/ 0 w 184"/>
                <a:gd name="T49" fmla="*/ 0 h 350"/>
                <a:gd name="T50" fmla="*/ 0 w 184"/>
                <a:gd name="T51" fmla="*/ 0 h 350"/>
                <a:gd name="T52" fmla="*/ 0 w 184"/>
                <a:gd name="T53" fmla="*/ 0 h 350"/>
                <a:gd name="T54" fmla="*/ 0 w 184"/>
                <a:gd name="T55" fmla="*/ 0 h 350"/>
                <a:gd name="T56" fmla="*/ 0 w 184"/>
                <a:gd name="T57" fmla="*/ 0 h 350"/>
                <a:gd name="T58" fmla="*/ 0 w 184"/>
                <a:gd name="T59" fmla="*/ 0 h 350"/>
                <a:gd name="T60" fmla="*/ 0 w 184"/>
                <a:gd name="T61" fmla="*/ 0 h 350"/>
                <a:gd name="T62" fmla="*/ 0 w 184"/>
                <a:gd name="T63" fmla="*/ 0 h 350"/>
                <a:gd name="T64" fmla="*/ 0 w 184"/>
                <a:gd name="T65" fmla="*/ 0 h 350"/>
                <a:gd name="T66" fmla="*/ 0 w 184"/>
                <a:gd name="T67" fmla="*/ 0 h 350"/>
                <a:gd name="T68" fmla="*/ 0 w 184"/>
                <a:gd name="T69" fmla="*/ 0 h 350"/>
                <a:gd name="T70" fmla="*/ 0 w 184"/>
                <a:gd name="T71" fmla="*/ 0 h 350"/>
                <a:gd name="T72" fmla="*/ 0 w 184"/>
                <a:gd name="T73" fmla="*/ 0 h 350"/>
                <a:gd name="T74" fmla="*/ 0 w 184"/>
                <a:gd name="T75" fmla="*/ 0 h 350"/>
                <a:gd name="T76" fmla="*/ 0 w 184"/>
                <a:gd name="T77" fmla="*/ 0 h 350"/>
                <a:gd name="T78" fmla="*/ 0 w 184"/>
                <a:gd name="T79" fmla="*/ 0 h 350"/>
                <a:gd name="T80" fmla="*/ 0 w 184"/>
                <a:gd name="T81" fmla="*/ 0 h 350"/>
                <a:gd name="T82" fmla="*/ 0 w 184"/>
                <a:gd name="T83" fmla="*/ 0 h 350"/>
                <a:gd name="T84" fmla="*/ 0 w 184"/>
                <a:gd name="T85" fmla="*/ 0 h 350"/>
                <a:gd name="T86" fmla="*/ 0 w 184"/>
                <a:gd name="T87" fmla="*/ 0 h 350"/>
                <a:gd name="T88" fmla="*/ 0 w 184"/>
                <a:gd name="T89" fmla="*/ 0 h 350"/>
                <a:gd name="T90" fmla="*/ 0 w 184"/>
                <a:gd name="T91" fmla="*/ 0 h 350"/>
                <a:gd name="T92" fmla="*/ 0 w 184"/>
                <a:gd name="T93" fmla="*/ 0 h 350"/>
                <a:gd name="T94" fmla="*/ 0 w 184"/>
                <a:gd name="T95" fmla="*/ 0 h 350"/>
                <a:gd name="T96" fmla="*/ 0 w 184"/>
                <a:gd name="T97" fmla="*/ 0 h 3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4" h="350">
                  <a:moveTo>
                    <a:pt x="165" y="26"/>
                  </a:moveTo>
                  <a:lnTo>
                    <a:pt x="159" y="19"/>
                  </a:lnTo>
                  <a:lnTo>
                    <a:pt x="151" y="14"/>
                  </a:lnTo>
                  <a:lnTo>
                    <a:pt x="142" y="9"/>
                  </a:lnTo>
                  <a:lnTo>
                    <a:pt x="132" y="5"/>
                  </a:lnTo>
                  <a:lnTo>
                    <a:pt x="119" y="2"/>
                  </a:lnTo>
                  <a:lnTo>
                    <a:pt x="106" y="0"/>
                  </a:lnTo>
                  <a:lnTo>
                    <a:pt x="89" y="2"/>
                  </a:lnTo>
                  <a:lnTo>
                    <a:pt x="72" y="5"/>
                  </a:lnTo>
                  <a:lnTo>
                    <a:pt x="58" y="10"/>
                  </a:lnTo>
                  <a:lnTo>
                    <a:pt x="43" y="19"/>
                  </a:lnTo>
                  <a:lnTo>
                    <a:pt x="28" y="32"/>
                  </a:lnTo>
                  <a:lnTo>
                    <a:pt x="15" y="49"/>
                  </a:lnTo>
                  <a:lnTo>
                    <a:pt x="5" y="68"/>
                  </a:lnTo>
                  <a:lnTo>
                    <a:pt x="0" y="89"/>
                  </a:lnTo>
                  <a:lnTo>
                    <a:pt x="0" y="112"/>
                  </a:lnTo>
                  <a:lnTo>
                    <a:pt x="8" y="137"/>
                  </a:lnTo>
                  <a:lnTo>
                    <a:pt x="24" y="172"/>
                  </a:lnTo>
                  <a:lnTo>
                    <a:pt x="38" y="202"/>
                  </a:lnTo>
                  <a:lnTo>
                    <a:pt x="48" y="228"/>
                  </a:lnTo>
                  <a:lnTo>
                    <a:pt x="55" y="251"/>
                  </a:lnTo>
                  <a:lnTo>
                    <a:pt x="62" y="271"/>
                  </a:lnTo>
                  <a:lnTo>
                    <a:pt x="65" y="288"/>
                  </a:lnTo>
                  <a:lnTo>
                    <a:pt x="68" y="303"/>
                  </a:lnTo>
                  <a:lnTo>
                    <a:pt x="71" y="317"/>
                  </a:lnTo>
                  <a:lnTo>
                    <a:pt x="72" y="324"/>
                  </a:lnTo>
                  <a:lnTo>
                    <a:pt x="75" y="332"/>
                  </a:lnTo>
                  <a:lnTo>
                    <a:pt x="78" y="337"/>
                  </a:lnTo>
                  <a:lnTo>
                    <a:pt x="83" y="342"/>
                  </a:lnTo>
                  <a:lnTo>
                    <a:pt x="91" y="346"/>
                  </a:lnTo>
                  <a:lnTo>
                    <a:pt x="102" y="349"/>
                  </a:lnTo>
                  <a:lnTo>
                    <a:pt x="115" y="350"/>
                  </a:lnTo>
                  <a:lnTo>
                    <a:pt x="132" y="350"/>
                  </a:lnTo>
                  <a:lnTo>
                    <a:pt x="151" y="347"/>
                  </a:lnTo>
                  <a:lnTo>
                    <a:pt x="165" y="340"/>
                  </a:lnTo>
                  <a:lnTo>
                    <a:pt x="175" y="329"/>
                  </a:lnTo>
                  <a:lnTo>
                    <a:pt x="180" y="315"/>
                  </a:lnTo>
                  <a:lnTo>
                    <a:pt x="183" y="301"/>
                  </a:lnTo>
                  <a:lnTo>
                    <a:pt x="184" y="284"/>
                  </a:lnTo>
                  <a:lnTo>
                    <a:pt x="184" y="268"/>
                  </a:lnTo>
                  <a:lnTo>
                    <a:pt x="183" y="252"/>
                  </a:lnTo>
                  <a:lnTo>
                    <a:pt x="182" y="210"/>
                  </a:lnTo>
                  <a:lnTo>
                    <a:pt x="179" y="158"/>
                  </a:lnTo>
                  <a:lnTo>
                    <a:pt x="177" y="111"/>
                  </a:lnTo>
                  <a:lnTo>
                    <a:pt x="178" y="84"/>
                  </a:lnTo>
                  <a:lnTo>
                    <a:pt x="179" y="75"/>
                  </a:lnTo>
                  <a:lnTo>
                    <a:pt x="178" y="60"/>
                  </a:lnTo>
                  <a:lnTo>
                    <a:pt x="174" y="43"/>
                  </a:lnTo>
                  <a:lnTo>
                    <a:pt x="165" y="26"/>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9" name="Freeform 195">
              <a:extLst>
                <a:ext uri="{FF2B5EF4-FFF2-40B4-BE49-F238E27FC236}">
                  <a16:creationId xmlns:a16="http://schemas.microsoft.com/office/drawing/2014/main" id="{F66A1934-85D3-4732-819F-247AAB28F3D6}"/>
                </a:ext>
              </a:extLst>
            </p:cNvPr>
            <p:cNvSpPr>
              <a:spLocks/>
            </p:cNvSpPr>
            <p:nvPr/>
          </p:nvSpPr>
          <p:spPr bwMode="auto">
            <a:xfrm>
              <a:off x="660" y="4024"/>
              <a:ext cx="44" cy="115"/>
            </a:xfrm>
            <a:custGeom>
              <a:avLst/>
              <a:gdLst>
                <a:gd name="T0" fmla="*/ 0 w 132"/>
                <a:gd name="T1" fmla="*/ 0 h 345"/>
                <a:gd name="T2" fmla="*/ 0 w 132"/>
                <a:gd name="T3" fmla="*/ 0 h 345"/>
                <a:gd name="T4" fmla="*/ 0 w 132"/>
                <a:gd name="T5" fmla="*/ 0 h 345"/>
                <a:gd name="T6" fmla="*/ 0 w 132"/>
                <a:gd name="T7" fmla="*/ 0 h 345"/>
                <a:gd name="T8" fmla="*/ 0 w 132"/>
                <a:gd name="T9" fmla="*/ 0 h 345"/>
                <a:gd name="T10" fmla="*/ 0 w 132"/>
                <a:gd name="T11" fmla="*/ 0 h 345"/>
                <a:gd name="T12" fmla="*/ 0 w 132"/>
                <a:gd name="T13" fmla="*/ 0 h 345"/>
                <a:gd name="T14" fmla="*/ 0 w 132"/>
                <a:gd name="T15" fmla="*/ 0 h 345"/>
                <a:gd name="T16" fmla="*/ 0 w 132"/>
                <a:gd name="T17" fmla="*/ 0 h 345"/>
                <a:gd name="T18" fmla="*/ 0 w 132"/>
                <a:gd name="T19" fmla="*/ 0 h 345"/>
                <a:gd name="T20" fmla="*/ 0 w 132"/>
                <a:gd name="T21" fmla="*/ 0 h 345"/>
                <a:gd name="T22" fmla="*/ 0 w 132"/>
                <a:gd name="T23" fmla="*/ 0 h 345"/>
                <a:gd name="T24" fmla="*/ 0 w 132"/>
                <a:gd name="T25" fmla="*/ 0 h 345"/>
                <a:gd name="T26" fmla="*/ 0 w 132"/>
                <a:gd name="T27" fmla="*/ 0 h 345"/>
                <a:gd name="T28" fmla="*/ 0 w 132"/>
                <a:gd name="T29" fmla="*/ 0 h 345"/>
                <a:gd name="T30" fmla="*/ 0 w 132"/>
                <a:gd name="T31" fmla="*/ 0 h 345"/>
                <a:gd name="T32" fmla="*/ 0 w 132"/>
                <a:gd name="T33" fmla="*/ 0 h 345"/>
                <a:gd name="T34" fmla="*/ 0 w 132"/>
                <a:gd name="T35" fmla="*/ 0 h 345"/>
                <a:gd name="T36" fmla="*/ 0 w 132"/>
                <a:gd name="T37" fmla="*/ 0 h 345"/>
                <a:gd name="T38" fmla="*/ 0 w 132"/>
                <a:gd name="T39" fmla="*/ 0 h 345"/>
                <a:gd name="T40" fmla="*/ 0 w 132"/>
                <a:gd name="T41" fmla="*/ 0 h 345"/>
                <a:gd name="T42" fmla="*/ 0 w 132"/>
                <a:gd name="T43" fmla="*/ 0 h 345"/>
                <a:gd name="T44" fmla="*/ 0 w 132"/>
                <a:gd name="T45" fmla="*/ 0 h 345"/>
                <a:gd name="T46" fmla="*/ 0 w 132"/>
                <a:gd name="T47" fmla="*/ 0 h 345"/>
                <a:gd name="T48" fmla="*/ 0 w 132"/>
                <a:gd name="T49" fmla="*/ 0 h 345"/>
                <a:gd name="T50" fmla="*/ 0 w 132"/>
                <a:gd name="T51" fmla="*/ 0 h 345"/>
                <a:gd name="T52" fmla="*/ 0 w 132"/>
                <a:gd name="T53" fmla="*/ 0 h 345"/>
                <a:gd name="T54" fmla="*/ 0 w 132"/>
                <a:gd name="T55" fmla="*/ 0 h 345"/>
                <a:gd name="T56" fmla="*/ 0 w 132"/>
                <a:gd name="T57" fmla="*/ 0 h 345"/>
                <a:gd name="T58" fmla="*/ 0 w 132"/>
                <a:gd name="T59" fmla="*/ 0 h 345"/>
                <a:gd name="T60" fmla="*/ 0 w 132"/>
                <a:gd name="T61" fmla="*/ 0 h 345"/>
                <a:gd name="T62" fmla="*/ 0 w 132"/>
                <a:gd name="T63" fmla="*/ 0 h 345"/>
                <a:gd name="T64" fmla="*/ 0 w 132"/>
                <a:gd name="T65" fmla="*/ 0 h 345"/>
                <a:gd name="T66" fmla="*/ 0 w 132"/>
                <a:gd name="T67" fmla="*/ 0 h 345"/>
                <a:gd name="T68" fmla="*/ 0 w 132"/>
                <a:gd name="T69" fmla="*/ 0 h 345"/>
                <a:gd name="T70" fmla="*/ 0 w 132"/>
                <a:gd name="T71" fmla="*/ 0 h 345"/>
                <a:gd name="T72" fmla="*/ 0 w 132"/>
                <a:gd name="T73" fmla="*/ 0 h 345"/>
                <a:gd name="T74" fmla="*/ 0 w 132"/>
                <a:gd name="T75" fmla="*/ 0 h 345"/>
                <a:gd name="T76" fmla="*/ 0 w 132"/>
                <a:gd name="T77" fmla="*/ 0 h 345"/>
                <a:gd name="T78" fmla="*/ 0 w 132"/>
                <a:gd name="T79" fmla="*/ 0 h 345"/>
                <a:gd name="T80" fmla="*/ 0 w 132"/>
                <a:gd name="T81" fmla="*/ 0 h 345"/>
                <a:gd name="T82" fmla="*/ 0 w 132"/>
                <a:gd name="T83" fmla="*/ 0 h 345"/>
                <a:gd name="T84" fmla="*/ 0 w 132"/>
                <a:gd name="T85" fmla="*/ 0 h 345"/>
                <a:gd name="T86" fmla="*/ 0 w 132"/>
                <a:gd name="T87" fmla="*/ 0 h 345"/>
                <a:gd name="T88" fmla="*/ 0 w 132"/>
                <a:gd name="T89" fmla="*/ 0 h 345"/>
                <a:gd name="T90" fmla="*/ 0 w 132"/>
                <a:gd name="T91" fmla="*/ 0 h 345"/>
                <a:gd name="T92" fmla="*/ 0 w 132"/>
                <a:gd name="T93" fmla="*/ 0 h 345"/>
                <a:gd name="T94" fmla="*/ 0 w 132"/>
                <a:gd name="T95" fmla="*/ 0 h 345"/>
                <a:gd name="T96" fmla="*/ 0 w 132"/>
                <a:gd name="T97" fmla="*/ 0 h 345"/>
                <a:gd name="T98" fmla="*/ 0 w 132"/>
                <a:gd name="T99" fmla="*/ 0 h 345"/>
                <a:gd name="T100" fmla="*/ 0 w 132"/>
                <a:gd name="T101" fmla="*/ 0 h 345"/>
                <a:gd name="T102" fmla="*/ 0 w 132"/>
                <a:gd name="T103" fmla="*/ 0 h 345"/>
                <a:gd name="T104" fmla="*/ 0 w 132"/>
                <a:gd name="T105" fmla="*/ 0 h 3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 h="345">
                  <a:moveTo>
                    <a:pt x="71" y="312"/>
                  </a:moveTo>
                  <a:lnTo>
                    <a:pt x="68" y="298"/>
                  </a:lnTo>
                  <a:lnTo>
                    <a:pt x="65" y="283"/>
                  </a:lnTo>
                  <a:lnTo>
                    <a:pt x="62" y="266"/>
                  </a:lnTo>
                  <a:lnTo>
                    <a:pt x="55" y="246"/>
                  </a:lnTo>
                  <a:lnTo>
                    <a:pt x="48" y="223"/>
                  </a:lnTo>
                  <a:lnTo>
                    <a:pt x="38" y="197"/>
                  </a:lnTo>
                  <a:lnTo>
                    <a:pt x="24" y="167"/>
                  </a:lnTo>
                  <a:lnTo>
                    <a:pt x="8" y="132"/>
                  </a:lnTo>
                  <a:lnTo>
                    <a:pt x="0" y="107"/>
                  </a:lnTo>
                  <a:lnTo>
                    <a:pt x="0" y="84"/>
                  </a:lnTo>
                  <a:lnTo>
                    <a:pt x="5" y="63"/>
                  </a:lnTo>
                  <a:lnTo>
                    <a:pt x="15" y="44"/>
                  </a:lnTo>
                  <a:lnTo>
                    <a:pt x="28" y="27"/>
                  </a:lnTo>
                  <a:lnTo>
                    <a:pt x="43" y="14"/>
                  </a:lnTo>
                  <a:lnTo>
                    <a:pt x="58" y="5"/>
                  </a:lnTo>
                  <a:lnTo>
                    <a:pt x="72" y="0"/>
                  </a:lnTo>
                  <a:lnTo>
                    <a:pt x="59" y="10"/>
                  </a:lnTo>
                  <a:lnTo>
                    <a:pt x="48" y="20"/>
                  </a:lnTo>
                  <a:lnTo>
                    <a:pt x="39" y="30"/>
                  </a:lnTo>
                  <a:lnTo>
                    <a:pt x="32" y="40"/>
                  </a:lnTo>
                  <a:lnTo>
                    <a:pt x="26" y="50"/>
                  </a:lnTo>
                  <a:lnTo>
                    <a:pt x="23" y="60"/>
                  </a:lnTo>
                  <a:lnTo>
                    <a:pt x="23" y="73"/>
                  </a:lnTo>
                  <a:lnTo>
                    <a:pt x="25" y="85"/>
                  </a:lnTo>
                  <a:lnTo>
                    <a:pt x="30" y="99"/>
                  </a:lnTo>
                  <a:lnTo>
                    <a:pt x="34" y="112"/>
                  </a:lnTo>
                  <a:lnTo>
                    <a:pt x="39" y="126"/>
                  </a:lnTo>
                  <a:lnTo>
                    <a:pt x="44" y="140"/>
                  </a:lnTo>
                  <a:lnTo>
                    <a:pt x="49" y="152"/>
                  </a:lnTo>
                  <a:lnTo>
                    <a:pt x="54" y="165"/>
                  </a:lnTo>
                  <a:lnTo>
                    <a:pt x="58" y="175"/>
                  </a:lnTo>
                  <a:lnTo>
                    <a:pt x="62" y="183"/>
                  </a:lnTo>
                  <a:lnTo>
                    <a:pt x="68" y="204"/>
                  </a:lnTo>
                  <a:lnTo>
                    <a:pt x="75" y="233"/>
                  </a:lnTo>
                  <a:lnTo>
                    <a:pt x="80" y="263"/>
                  </a:lnTo>
                  <a:lnTo>
                    <a:pt x="85" y="285"/>
                  </a:lnTo>
                  <a:lnTo>
                    <a:pt x="87" y="296"/>
                  </a:lnTo>
                  <a:lnTo>
                    <a:pt x="90" y="306"/>
                  </a:lnTo>
                  <a:lnTo>
                    <a:pt x="95" y="316"/>
                  </a:lnTo>
                  <a:lnTo>
                    <a:pt x="100" y="325"/>
                  </a:lnTo>
                  <a:lnTo>
                    <a:pt x="106" y="332"/>
                  </a:lnTo>
                  <a:lnTo>
                    <a:pt x="113" y="338"/>
                  </a:lnTo>
                  <a:lnTo>
                    <a:pt x="122" y="343"/>
                  </a:lnTo>
                  <a:lnTo>
                    <a:pt x="132" y="345"/>
                  </a:lnTo>
                  <a:lnTo>
                    <a:pt x="115" y="345"/>
                  </a:lnTo>
                  <a:lnTo>
                    <a:pt x="102" y="343"/>
                  </a:lnTo>
                  <a:lnTo>
                    <a:pt x="91" y="341"/>
                  </a:lnTo>
                  <a:lnTo>
                    <a:pt x="83" y="337"/>
                  </a:lnTo>
                  <a:lnTo>
                    <a:pt x="78" y="332"/>
                  </a:lnTo>
                  <a:lnTo>
                    <a:pt x="75" y="327"/>
                  </a:lnTo>
                  <a:lnTo>
                    <a:pt x="72" y="319"/>
                  </a:lnTo>
                  <a:lnTo>
                    <a:pt x="71" y="3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0" name="Freeform 196">
              <a:extLst>
                <a:ext uri="{FF2B5EF4-FFF2-40B4-BE49-F238E27FC236}">
                  <a16:creationId xmlns:a16="http://schemas.microsoft.com/office/drawing/2014/main" id="{71E3B6C6-A625-423B-A045-DCFEBBF636B0}"/>
                </a:ext>
              </a:extLst>
            </p:cNvPr>
            <p:cNvSpPr>
              <a:spLocks/>
            </p:cNvSpPr>
            <p:nvPr/>
          </p:nvSpPr>
          <p:spPr bwMode="auto">
            <a:xfrm>
              <a:off x="574" y="3858"/>
              <a:ext cx="381" cy="231"/>
            </a:xfrm>
            <a:custGeom>
              <a:avLst/>
              <a:gdLst>
                <a:gd name="T0" fmla="*/ 0 w 1141"/>
                <a:gd name="T1" fmla="*/ 0 h 695"/>
                <a:gd name="T2" fmla="*/ 0 w 1141"/>
                <a:gd name="T3" fmla="*/ 0 h 695"/>
                <a:gd name="T4" fmla="*/ 0 w 1141"/>
                <a:gd name="T5" fmla="*/ 0 h 695"/>
                <a:gd name="T6" fmla="*/ 0 w 1141"/>
                <a:gd name="T7" fmla="*/ 0 h 695"/>
                <a:gd name="T8" fmla="*/ 0 w 1141"/>
                <a:gd name="T9" fmla="*/ 0 h 695"/>
                <a:gd name="T10" fmla="*/ 0 w 1141"/>
                <a:gd name="T11" fmla="*/ 0 h 695"/>
                <a:gd name="T12" fmla="*/ 0 w 1141"/>
                <a:gd name="T13" fmla="*/ 0 h 695"/>
                <a:gd name="T14" fmla="*/ 0 w 1141"/>
                <a:gd name="T15" fmla="*/ 0 h 695"/>
                <a:gd name="T16" fmla="*/ 0 w 1141"/>
                <a:gd name="T17" fmla="*/ 0 h 695"/>
                <a:gd name="T18" fmla="*/ 0 w 1141"/>
                <a:gd name="T19" fmla="*/ 0 h 695"/>
                <a:gd name="T20" fmla="*/ 0 w 1141"/>
                <a:gd name="T21" fmla="*/ 0 h 695"/>
                <a:gd name="T22" fmla="*/ 0 w 1141"/>
                <a:gd name="T23" fmla="*/ 0 h 695"/>
                <a:gd name="T24" fmla="*/ 0 w 1141"/>
                <a:gd name="T25" fmla="*/ 0 h 695"/>
                <a:gd name="T26" fmla="*/ 0 w 1141"/>
                <a:gd name="T27" fmla="*/ 0 h 695"/>
                <a:gd name="T28" fmla="*/ 0 w 1141"/>
                <a:gd name="T29" fmla="*/ 0 h 695"/>
                <a:gd name="T30" fmla="*/ 0 w 1141"/>
                <a:gd name="T31" fmla="*/ 0 h 695"/>
                <a:gd name="T32" fmla="*/ 0 w 1141"/>
                <a:gd name="T33" fmla="*/ 0 h 695"/>
                <a:gd name="T34" fmla="*/ 0 w 1141"/>
                <a:gd name="T35" fmla="*/ 0 h 695"/>
                <a:gd name="T36" fmla="*/ 0 w 1141"/>
                <a:gd name="T37" fmla="*/ 0 h 695"/>
                <a:gd name="T38" fmla="*/ 0 w 1141"/>
                <a:gd name="T39" fmla="*/ 0 h 695"/>
                <a:gd name="T40" fmla="*/ 0 w 1141"/>
                <a:gd name="T41" fmla="*/ 0 h 695"/>
                <a:gd name="T42" fmla="*/ 0 w 1141"/>
                <a:gd name="T43" fmla="*/ 0 h 695"/>
                <a:gd name="T44" fmla="*/ 0 w 1141"/>
                <a:gd name="T45" fmla="*/ 0 h 695"/>
                <a:gd name="T46" fmla="*/ 0 w 1141"/>
                <a:gd name="T47" fmla="*/ 0 h 695"/>
                <a:gd name="T48" fmla="*/ 0 w 1141"/>
                <a:gd name="T49" fmla="*/ 0 h 695"/>
                <a:gd name="T50" fmla="*/ 0 w 1141"/>
                <a:gd name="T51" fmla="*/ 0 h 695"/>
                <a:gd name="T52" fmla="*/ 0 w 1141"/>
                <a:gd name="T53" fmla="*/ 0 h 695"/>
                <a:gd name="T54" fmla="*/ 0 w 1141"/>
                <a:gd name="T55" fmla="*/ 0 h 695"/>
                <a:gd name="T56" fmla="*/ 0 w 1141"/>
                <a:gd name="T57" fmla="*/ 0 h 695"/>
                <a:gd name="T58" fmla="*/ 0 w 1141"/>
                <a:gd name="T59" fmla="*/ 0 h 695"/>
                <a:gd name="T60" fmla="*/ 0 w 1141"/>
                <a:gd name="T61" fmla="*/ 0 h 695"/>
                <a:gd name="T62" fmla="*/ 0 w 1141"/>
                <a:gd name="T63" fmla="*/ 0 h 695"/>
                <a:gd name="T64" fmla="*/ 0 w 1141"/>
                <a:gd name="T65" fmla="*/ 0 h 695"/>
                <a:gd name="T66" fmla="*/ 0 w 1141"/>
                <a:gd name="T67" fmla="*/ 0 h 695"/>
                <a:gd name="T68" fmla="*/ 0 w 1141"/>
                <a:gd name="T69" fmla="*/ 0 h 695"/>
                <a:gd name="T70" fmla="*/ 0 w 1141"/>
                <a:gd name="T71" fmla="*/ 0 h 695"/>
                <a:gd name="T72" fmla="*/ 0 w 1141"/>
                <a:gd name="T73" fmla="*/ 0 h 695"/>
                <a:gd name="T74" fmla="*/ 0 w 1141"/>
                <a:gd name="T75" fmla="*/ 0 h 695"/>
                <a:gd name="T76" fmla="*/ 0 w 1141"/>
                <a:gd name="T77" fmla="*/ 0 h 695"/>
                <a:gd name="T78" fmla="*/ 0 w 1141"/>
                <a:gd name="T79" fmla="*/ 0 h 695"/>
                <a:gd name="T80" fmla="*/ 0 w 1141"/>
                <a:gd name="T81" fmla="*/ 0 h 695"/>
                <a:gd name="T82" fmla="*/ 0 w 1141"/>
                <a:gd name="T83" fmla="*/ 0 h 695"/>
                <a:gd name="T84" fmla="*/ 0 w 1141"/>
                <a:gd name="T85" fmla="*/ 0 h 695"/>
                <a:gd name="T86" fmla="*/ 0 w 1141"/>
                <a:gd name="T87" fmla="*/ 0 h 695"/>
                <a:gd name="T88" fmla="*/ 0 w 1141"/>
                <a:gd name="T89" fmla="*/ 0 h 695"/>
                <a:gd name="T90" fmla="*/ 0 w 1141"/>
                <a:gd name="T91" fmla="*/ 0 h 695"/>
                <a:gd name="T92" fmla="*/ 0 w 1141"/>
                <a:gd name="T93" fmla="*/ 0 h 695"/>
                <a:gd name="T94" fmla="*/ 0 w 1141"/>
                <a:gd name="T95" fmla="*/ 0 h 695"/>
                <a:gd name="T96" fmla="*/ 0 w 1141"/>
                <a:gd name="T97" fmla="*/ 0 h 695"/>
                <a:gd name="T98" fmla="*/ 0 w 1141"/>
                <a:gd name="T99" fmla="*/ 0 h 695"/>
                <a:gd name="T100" fmla="*/ 0 w 1141"/>
                <a:gd name="T101" fmla="*/ 0 h 6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41" h="695">
                  <a:moveTo>
                    <a:pt x="652" y="668"/>
                  </a:moveTo>
                  <a:lnTo>
                    <a:pt x="646" y="670"/>
                  </a:lnTo>
                  <a:lnTo>
                    <a:pt x="637" y="672"/>
                  </a:lnTo>
                  <a:lnTo>
                    <a:pt x="629" y="674"/>
                  </a:lnTo>
                  <a:lnTo>
                    <a:pt x="619" y="677"/>
                  </a:lnTo>
                  <a:lnTo>
                    <a:pt x="606" y="679"/>
                  </a:lnTo>
                  <a:lnTo>
                    <a:pt x="593" y="682"/>
                  </a:lnTo>
                  <a:lnTo>
                    <a:pt x="578" y="684"/>
                  </a:lnTo>
                  <a:lnTo>
                    <a:pt x="561" y="686"/>
                  </a:lnTo>
                  <a:lnTo>
                    <a:pt x="542" y="688"/>
                  </a:lnTo>
                  <a:lnTo>
                    <a:pt x="521" y="691"/>
                  </a:lnTo>
                  <a:lnTo>
                    <a:pt x="498" y="693"/>
                  </a:lnTo>
                  <a:lnTo>
                    <a:pt x="472" y="694"/>
                  </a:lnTo>
                  <a:lnTo>
                    <a:pt x="445" y="695"/>
                  </a:lnTo>
                  <a:lnTo>
                    <a:pt x="414" y="695"/>
                  </a:lnTo>
                  <a:lnTo>
                    <a:pt x="381" y="694"/>
                  </a:lnTo>
                  <a:lnTo>
                    <a:pt x="346" y="693"/>
                  </a:lnTo>
                  <a:lnTo>
                    <a:pt x="299" y="688"/>
                  </a:lnTo>
                  <a:lnTo>
                    <a:pt x="257" y="682"/>
                  </a:lnTo>
                  <a:lnTo>
                    <a:pt x="219" y="673"/>
                  </a:lnTo>
                  <a:lnTo>
                    <a:pt x="186" y="661"/>
                  </a:lnTo>
                  <a:lnTo>
                    <a:pt x="159" y="647"/>
                  </a:lnTo>
                  <a:lnTo>
                    <a:pt x="134" y="632"/>
                  </a:lnTo>
                  <a:lnTo>
                    <a:pt x="112" y="615"/>
                  </a:lnTo>
                  <a:lnTo>
                    <a:pt x="95" y="599"/>
                  </a:lnTo>
                  <a:lnTo>
                    <a:pt x="79" y="581"/>
                  </a:lnTo>
                  <a:lnTo>
                    <a:pt x="67" y="564"/>
                  </a:lnTo>
                  <a:lnTo>
                    <a:pt x="57" y="546"/>
                  </a:lnTo>
                  <a:lnTo>
                    <a:pt x="49" y="531"/>
                  </a:lnTo>
                  <a:lnTo>
                    <a:pt x="43" y="516"/>
                  </a:lnTo>
                  <a:lnTo>
                    <a:pt x="38" y="503"/>
                  </a:lnTo>
                  <a:lnTo>
                    <a:pt x="34" y="491"/>
                  </a:lnTo>
                  <a:lnTo>
                    <a:pt x="31" y="483"/>
                  </a:lnTo>
                  <a:lnTo>
                    <a:pt x="24" y="465"/>
                  </a:lnTo>
                  <a:lnTo>
                    <a:pt x="16" y="438"/>
                  </a:lnTo>
                  <a:lnTo>
                    <a:pt x="9" y="406"/>
                  </a:lnTo>
                  <a:lnTo>
                    <a:pt x="3" y="369"/>
                  </a:lnTo>
                  <a:lnTo>
                    <a:pt x="0" y="329"/>
                  </a:lnTo>
                  <a:lnTo>
                    <a:pt x="0" y="287"/>
                  </a:lnTo>
                  <a:lnTo>
                    <a:pt x="5" y="246"/>
                  </a:lnTo>
                  <a:lnTo>
                    <a:pt x="15" y="205"/>
                  </a:lnTo>
                  <a:lnTo>
                    <a:pt x="26" y="176"/>
                  </a:lnTo>
                  <a:lnTo>
                    <a:pt x="40" y="150"/>
                  </a:lnTo>
                  <a:lnTo>
                    <a:pt x="54" y="127"/>
                  </a:lnTo>
                  <a:lnTo>
                    <a:pt x="71" y="106"/>
                  </a:lnTo>
                  <a:lnTo>
                    <a:pt x="89" y="87"/>
                  </a:lnTo>
                  <a:lnTo>
                    <a:pt x="109" y="70"/>
                  </a:lnTo>
                  <a:lnTo>
                    <a:pt x="130" y="56"/>
                  </a:lnTo>
                  <a:lnTo>
                    <a:pt x="151" y="44"/>
                  </a:lnTo>
                  <a:lnTo>
                    <a:pt x="174" y="33"/>
                  </a:lnTo>
                  <a:lnTo>
                    <a:pt x="197" y="24"/>
                  </a:lnTo>
                  <a:lnTo>
                    <a:pt x="221" y="17"/>
                  </a:lnTo>
                  <a:lnTo>
                    <a:pt x="245" y="11"/>
                  </a:lnTo>
                  <a:lnTo>
                    <a:pt x="270" y="7"/>
                  </a:lnTo>
                  <a:lnTo>
                    <a:pt x="296" y="3"/>
                  </a:lnTo>
                  <a:lnTo>
                    <a:pt x="321" y="1"/>
                  </a:lnTo>
                  <a:lnTo>
                    <a:pt x="345" y="0"/>
                  </a:lnTo>
                  <a:lnTo>
                    <a:pt x="370" y="0"/>
                  </a:lnTo>
                  <a:lnTo>
                    <a:pt x="394" y="1"/>
                  </a:lnTo>
                  <a:lnTo>
                    <a:pt x="419" y="3"/>
                  </a:lnTo>
                  <a:lnTo>
                    <a:pt x="441" y="7"/>
                  </a:lnTo>
                  <a:lnTo>
                    <a:pt x="465" y="10"/>
                  </a:lnTo>
                  <a:lnTo>
                    <a:pt x="487" y="14"/>
                  </a:lnTo>
                  <a:lnTo>
                    <a:pt x="508" y="18"/>
                  </a:lnTo>
                  <a:lnTo>
                    <a:pt x="529" y="23"/>
                  </a:lnTo>
                  <a:lnTo>
                    <a:pt x="548" y="27"/>
                  </a:lnTo>
                  <a:lnTo>
                    <a:pt x="566" y="32"/>
                  </a:lnTo>
                  <a:lnTo>
                    <a:pt x="583" y="37"/>
                  </a:lnTo>
                  <a:lnTo>
                    <a:pt x="598" y="43"/>
                  </a:lnTo>
                  <a:lnTo>
                    <a:pt x="612" y="47"/>
                  </a:lnTo>
                  <a:lnTo>
                    <a:pt x="624" y="51"/>
                  </a:lnTo>
                  <a:lnTo>
                    <a:pt x="633" y="55"/>
                  </a:lnTo>
                  <a:lnTo>
                    <a:pt x="642" y="58"/>
                  </a:lnTo>
                  <a:lnTo>
                    <a:pt x="648" y="60"/>
                  </a:lnTo>
                  <a:lnTo>
                    <a:pt x="657" y="63"/>
                  </a:lnTo>
                  <a:lnTo>
                    <a:pt x="666" y="67"/>
                  </a:lnTo>
                  <a:lnTo>
                    <a:pt x="679" y="72"/>
                  </a:lnTo>
                  <a:lnTo>
                    <a:pt x="691" y="76"/>
                  </a:lnTo>
                  <a:lnTo>
                    <a:pt x="705" y="82"/>
                  </a:lnTo>
                  <a:lnTo>
                    <a:pt x="720" y="89"/>
                  </a:lnTo>
                  <a:lnTo>
                    <a:pt x="735" y="97"/>
                  </a:lnTo>
                  <a:lnTo>
                    <a:pt x="753" y="107"/>
                  </a:lnTo>
                  <a:lnTo>
                    <a:pt x="774" y="119"/>
                  </a:lnTo>
                  <a:lnTo>
                    <a:pt x="796" y="131"/>
                  </a:lnTo>
                  <a:lnTo>
                    <a:pt x="820" y="144"/>
                  </a:lnTo>
                  <a:lnTo>
                    <a:pt x="843" y="157"/>
                  </a:lnTo>
                  <a:lnTo>
                    <a:pt x="864" y="167"/>
                  </a:lnTo>
                  <a:lnTo>
                    <a:pt x="884" y="178"/>
                  </a:lnTo>
                  <a:lnTo>
                    <a:pt x="898" y="184"/>
                  </a:lnTo>
                  <a:lnTo>
                    <a:pt x="910" y="188"/>
                  </a:lnTo>
                  <a:lnTo>
                    <a:pt x="922" y="191"/>
                  </a:lnTo>
                  <a:lnTo>
                    <a:pt x="934" y="194"/>
                  </a:lnTo>
                  <a:lnTo>
                    <a:pt x="947" y="196"/>
                  </a:lnTo>
                  <a:lnTo>
                    <a:pt x="959" y="199"/>
                  </a:lnTo>
                  <a:lnTo>
                    <a:pt x="973" y="202"/>
                  </a:lnTo>
                  <a:lnTo>
                    <a:pt x="986" y="205"/>
                  </a:lnTo>
                  <a:lnTo>
                    <a:pt x="1000" y="209"/>
                  </a:lnTo>
                  <a:lnTo>
                    <a:pt x="1012" y="213"/>
                  </a:lnTo>
                  <a:lnTo>
                    <a:pt x="1025" y="218"/>
                  </a:lnTo>
                  <a:lnTo>
                    <a:pt x="1038" y="224"/>
                  </a:lnTo>
                  <a:lnTo>
                    <a:pt x="1049" y="231"/>
                  </a:lnTo>
                  <a:lnTo>
                    <a:pt x="1062" y="241"/>
                  </a:lnTo>
                  <a:lnTo>
                    <a:pt x="1072" y="251"/>
                  </a:lnTo>
                  <a:lnTo>
                    <a:pt x="1082" y="263"/>
                  </a:lnTo>
                  <a:lnTo>
                    <a:pt x="1091" y="278"/>
                  </a:lnTo>
                  <a:lnTo>
                    <a:pt x="1100" y="293"/>
                  </a:lnTo>
                  <a:lnTo>
                    <a:pt x="1108" y="312"/>
                  </a:lnTo>
                  <a:lnTo>
                    <a:pt x="1117" y="335"/>
                  </a:lnTo>
                  <a:lnTo>
                    <a:pt x="1126" y="360"/>
                  </a:lnTo>
                  <a:lnTo>
                    <a:pt x="1133" y="387"/>
                  </a:lnTo>
                  <a:lnTo>
                    <a:pt x="1138" y="415"/>
                  </a:lnTo>
                  <a:lnTo>
                    <a:pt x="1141" y="443"/>
                  </a:lnTo>
                  <a:lnTo>
                    <a:pt x="1141" y="471"/>
                  </a:lnTo>
                  <a:lnTo>
                    <a:pt x="1140" y="486"/>
                  </a:lnTo>
                  <a:lnTo>
                    <a:pt x="1137" y="501"/>
                  </a:lnTo>
                  <a:lnTo>
                    <a:pt x="1133" y="514"/>
                  </a:lnTo>
                  <a:lnTo>
                    <a:pt x="1127" y="526"/>
                  </a:lnTo>
                  <a:lnTo>
                    <a:pt x="1119" y="539"/>
                  </a:lnTo>
                  <a:lnTo>
                    <a:pt x="1110" y="549"/>
                  </a:lnTo>
                  <a:lnTo>
                    <a:pt x="1100" y="558"/>
                  </a:lnTo>
                  <a:lnTo>
                    <a:pt x="1086" y="566"/>
                  </a:lnTo>
                  <a:lnTo>
                    <a:pt x="1052" y="582"/>
                  </a:lnTo>
                  <a:lnTo>
                    <a:pt x="1025" y="596"/>
                  </a:lnTo>
                  <a:lnTo>
                    <a:pt x="1007" y="606"/>
                  </a:lnTo>
                  <a:lnTo>
                    <a:pt x="992" y="614"/>
                  </a:lnTo>
                  <a:lnTo>
                    <a:pt x="983" y="620"/>
                  </a:lnTo>
                  <a:lnTo>
                    <a:pt x="976" y="626"/>
                  </a:lnTo>
                  <a:lnTo>
                    <a:pt x="969" y="630"/>
                  </a:lnTo>
                  <a:lnTo>
                    <a:pt x="962" y="635"/>
                  </a:lnTo>
                  <a:lnTo>
                    <a:pt x="955" y="640"/>
                  </a:lnTo>
                  <a:lnTo>
                    <a:pt x="946" y="644"/>
                  </a:lnTo>
                  <a:lnTo>
                    <a:pt x="937" y="648"/>
                  </a:lnTo>
                  <a:lnTo>
                    <a:pt x="925" y="651"/>
                  </a:lnTo>
                  <a:lnTo>
                    <a:pt x="913" y="654"/>
                  </a:lnTo>
                  <a:lnTo>
                    <a:pt x="898" y="655"/>
                  </a:lnTo>
                  <a:lnTo>
                    <a:pt x="883" y="654"/>
                  </a:lnTo>
                  <a:lnTo>
                    <a:pt x="864" y="652"/>
                  </a:lnTo>
                  <a:lnTo>
                    <a:pt x="854" y="651"/>
                  </a:lnTo>
                  <a:lnTo>
                    <a:pt x="843" y="650"/>
                  </a:lnTo>
                  <a:lnTo>
                    <a:pt x="830" y="649"/>
                  </a:lnTo>
                  <a:lnTo>
                    <a:pt x="817" y="649"/>
                  </a:lnTo>
                  <a:lnTo>
                    <a:pt x="803" y="649"/>
                  </a:lnTo>
                  <a:lnTo>
                    <a:pt x="788" y="650"/>
                  </a:lnTo>
                  <a:lnTo>
                    <a:pt x="774" y="650"/>
                  </a:lnTo>
                  <a:lnTo>
                    <a:pt x="758" y="651"/>
                  </a:lnTo>
                  <a:lnTo>
                    <a:pt x="744" y="652"/>
                  </a:lnTo>
                  <a:lnTo>
                    <a:pt x="729" y="654"/>
                  </a:lnTo>
                  <a:lnTo>
                    <a:pt x="715" y="655"/>
                  </a:lnTo>
                  <a:lnTo>
                    <a:pt x="700" y="658"/>
                  </a:lnTo>
                  <a:lnTo>
                    <a:pt x="687" y="660"/>
                  </a:lnTo>
                  <a:lnTo>
                    <a:pt x="675" y="663"/>
                  </a:lnTo>
                  <a:lnTo>
                    <a:pt x="662" y="665"/>
                  </a:lnTo>
                  <a:lnTo>
                    <a:pt x="652" y="66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1" name="Freeform 197">
              <a:extLst>
                <a:ext uri="{FF2B5EF4-FFF2-40B4-BE49-F238E27FC236}">
                  <a16:creationId xmlns:a16="http://schemas.microsoft.com/office/drawing/2014/main" id="{72ED6930-9E8B-4FDA-82C0-18945797C0CE}"/>
                </a:ext>
              </a:extLst>
            </p:cNvPr>
            <p:cNvSpPr>
              <a:spLocks/>
            </p:cNvSpPr>
            <p:nvPr/>
          </p:nvSpPr>
          <p:spPr bwMode="auto">
            <a:xfrm>
              <a:off x="881" y="3780"/>
              <a:ext cx="325" cy="265"/>
            </a:xfrm>
            <a:custGeom>
              <a:avLst/>
              <a:gdLst>
                <a:gd name="T0" fmla="*/ 0 w 974"/>
                <a:gd name="T1" fmla="*/ 0 h 796"/>
                <a:gd name="T2" fmla="*/ 0 w 974"/>
                <a:gd name="T3" fmla="*/ 0 h 796"/>
                <a:gd name="T4" fmla="*/ 0 w 974"/>
                <a:gd name="T5" fmla="*/ 0 h 796"/>
                <a:gd name="T6" fmla="*/ 0 w 974"/>
                <a:gd name="T7" fmla="*/ 0 h 796"/>
                <a:gd name="T8" fmla="*/ 0 w 974"/>
                <a:gd name="T9" fmla="*/ 0 h 796"/>
                <a:gd name="T10" fmla="*/ 0 w 974"/>
                <a:gd name="T11" fmla="*/ 0 h 796"/>
                <a:gd name="T12" fmla="*/ 0 w 974"/>
                <a:gd name="T13" fmla="*/ 0 h 796"/>
                <a:gd name="T14" fmla="*/ 0 w 974"/>
                <a:gd name="T15" fmla="*/ 0 h 796"/>
                <a:gd name="T16" fmla="*/ 0 w 974"/>
                <a:gd name="T17" fmla="*/ 0 h 796"/>
                <a:gd name="T18" fmla="*/ 0 w 974"/>
                <a:gd name="T19" fmla="*/ 0 h 796"/>
                <a:gd name="T20" fmla="*/ 0 w 974"/>
                <a:gd name="T21" fmla="*/ 0 h 796"/>
                <a:gd name="T22" fmla="*/ 0 w 974"/>
                <a:gd name="T23" fmla="*/ 0 h 796"/>
                <a:gd name="T24" fmla="*/ 0 w 974"/>
                <a:gd name="T25" fmla="*/ 0 h 796"/>
                <a:gd name="T26" fmla="*/ 0 w 974"/>
                <a:gd name="T27" fmla="*/ 0 h 796"/>
                <a:gd name="T28" fmla="*/ 0 w 974"/>
                <a:gd name="T29" fmla="*/ 0 h 796"/>
                <a:gd name="T30" fmla="*/ 0 w 974"/>
                <a:gd name="T31" fmla="*/ 0 h 796"/>
                <a:gd name="T32" fmla="*/ 0 w 974"/>
                <a:gd name="T33" fmla="*/ 0 h 796"/>
                <a:gd name="T34" fmla="*/ 0 w 974"/>
                <a:gd name="T35" fmla="*/ 0 h 796"/>
                <a:gd name="T36" fmla="*/ 0 w 974"/>
                <a:gd name="T37" fmla="*/ 0 h 796"/>
                <a:gd name="T38" fmla="*/ 0 w 974"/>
                <a:gd name="T39" fmla="*/ 0 h 796"/>
                <a:gd name="T40" fmla="*/ 0 w 974"/>
                <a:gd name="T41" fmla="*/ 0 h 796"/>
                <a:gd name="T42" fmla="*/ 0 w 974"/>
                <a:gd name="T43" fmla="*/ 0 h 796"/>
                <a:gd name="T44" fmla="*/ 0 w 974"/>
                <a:gd name="T45" fmla="*/ 0 h 796"/>
                <a:gd name="T46" fmla="*/ 0 w 974"/>
                <a:gd name="T47" fmla="*/ 0 h 796"/>
                <a:gd name="T48" fmla="*/ 0 w 974"/>
                <a:gd name="T49" fmla="*/ 0 h 796"/>
                <a:gd name="T50" fmla="*/ 0 w 974"/>
                <a:gd name="T51" fmla="*/ 0 h 796"/>
                <a:gd name="T52" fmla="*/ 0 w 974"/>
                <a:gd name="T53" fmla="*/ 0 h 796"/>
                <a:gd name="T54" fmla="*/ 0 w 974"/>
                <a:gd name="T55" fmla="*/ 0 h 796"/>
                <a:gd name="T56" fmla="*/ 0 w 974"/>
                <a:gd name="T57" fmla="*/ 0 h 796"/>
                <a:gd name="T58" fmla="*/ 0 w 974"/>
                <a:gd name="T59" fmla="*/ 0 h 796"/>
                <a:gd name="T60" fmla="*/ 0 w 974"/>
                <a:gd name="T61" fmla="*/ 0 h 796"/>
                <a:gd name="T62" fmla="*/ 0 w 974"/>
                <a:gd name="T63" fmla="*/ 0 h 796"/>
                <a:gd name="T64" fmla="*/ 0 w 974"/>
                <a:gd name="T65" fmla="*/ 0 h 796"/>
                <a:gd name="T66" fmla="*/ 0 w 974"/>
                <a:gd name="T67" fmla="*/ 0 h 796"/>
                <a:gd name="T68" fmla="*/ 0 w 974"/>
                <a:gd name="T69" fmla="*/ 0 h 796"/>
                <a:gd name="T70" fmla="*/ 0 w 974"/>
                <a:gd name="T71" fmla="*/ 0 h 796"/>
                <a:gd name="T72" fmla="*/ 0 w 974"/>
                <a:gd name="T73" fmla="*/ 0 h 796"/>
                <a:gd name="T74" fmla="*/ 0 w 974"/>
                <a:gd name="T75" fmla="*/ 0 h 796"/>
                <a:gd name="T76" fmla="*/ 0 w 974"/>
                <a:gd name="T77" fmla="*/ 0 h 796"/>
                <a:gd name="T78" fmla="*/ 0 w 974"/>
                <a:gd name="T79" fmla="*/ 0 h 796"/>
                <a:gd name="T80" fmla="*/ 0 w 974"/>
                <a:gd name="T81" fmla="*/ 0 h 796"/>
                <a:gd name="T82" fmla="*/ 0 w 974"/>
                <a:gd name="T83" fmla="*/ 0 h 796"/>
                <a:gd name="T84" fmla="*/ 0 w 974"/>
                <a:gd name="T85" fmla="*/ 0 h 796"/>
                <a:gd name="T86" fmla="*/ 0 w 974"/>
                <a:gd name="T87" fmla="*/ 0 h 796"/>
                <a:gd name="T88" fmla="*/ 0 w 974"/>
                <a:gd name="T89" fmla="*/ 0 h 796"/>
                <a:gd name="T90" fmla="*/ 0 w 974"/>
                <a:gd name="T91" fmla="*/ 0 h 796"/>
                <a:gd name="T92" fmla="*/ 0 w 974"/>
                <a:gd name="T93" fmla="*/ 0 h 7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796">
                  <a:moveTo>
                    <a:pt x="897" y="128"/>
                  </a:moveTo>
                  <a:lnTo>
                    <a:pt x="909" y="128"/>
                  </a:lnTo>
                  <a:lnTo>
                    <a:pt x="922" y="127"/>
                  </a:lnTo>
                  <a:lnTo>
                    <a:pt x="933" y="124"/>
                  </a:lnTo>
                  <a:lnTo>
                    <a:pt x="944" y="120"/>
                  </a:lnTo>
                  <a:lnTo>
                    <a:pt x="954" y="114"/>
                  </a:lnTo>
                  <a:lnTo>
                    <a:pt x="961" y="105"/>
                  </a:lnTo>
                  <a:lnTo>
                    <a:pt x="968" y="96"/>
                  </a:lnTo>
                  <a:lnTo>
                    <a:pt x="972" y="85"/>
                  </a:lnTo>
                  <a:lnTo>
                    <a:pt x="974" y="72"/>
                  </a:lnTo>
                  <a:lnTo>
                    <a:pt x="974" y="61"/>
                  </a:lnTo>
                  <a:lnTo>
                    <a:pt x="971" y="50"/>
                  </a:lnTo>
                  <a:lnTo>
                    <a:pt x="967" y="38"/>
                  </a:lnTo>
                  <a:lnTo>
                    <a:pt x="960" y="29"/>
                  </a:lnTo>
                  <a:lnTo>
                    <a:pt x="952" y="21"/>
                  </a:lnTo>
                  <a:lnTo>
                    <a:pt x="941" y="14"/>
                  </a:lnTo>
                  <a:lnTo>
                    <a:pt x="930" y="9"/>
                  </a:lnTo>
                  <a:lnTo>
                    <a:pt x="920" y="7"/>
                  </a:lnTo>
                  <a:lnTo>
                    <a:pt x="907" y="4"/>
                  </a:lnTo>
                  <a:lnTo>
                    <a:pt x="892" y="2"/>
                  </a:lnTo>
                  <a:lnTo>
                    <a:pt x="875" y="1"/>
                  </a:lnTo>
                  <a:lnTo>
                    <a:pt x="857" y="0"/>
                  </a:lnTo>
                  <a:lnTo>
                    <a:pt x="836" y="1"/>
                  </a:lnTo>
                  <a:lnTo>
                    <a:pt x="814" y="2"/>
                  </a:lnTo>
                  <a:lnTo>
                    <a:pt x="792" y="5"/>
                  </a:lnTo>
                  <a:lnTo>
                    <a:pt x="779" y="7"/>
                  </a:lnTo>
                  <a:lnTo>
                    <a:pt x="766" y="10"/>
                  </a:lnTo>
                  <a:lnTo>
                    <a:pt x="751" y="15"/>
                  </a:lnTo>
                  <a:lnTo>
                    <a:pt x="736" y="20"/>
                  </a:lnTo>
                  <a:lnTo>
                    <a:pt x="719" y="27"/>
                  </a:lnTo>
                  <a:lnTo>
                    <a:pt x="702" y="34"/>
                  </a:lnTo>
                  <a:lnTo>
                    <a:pt x="684" y="43"/>
                  </a:lnTo>
                  <a:lnTo>
                    <a:pt x="666" y="53"/>
                  </a:lnTo>
                  <a:lnTo>
                    <a:pt x="646" y="65"/>
                  </a:lnTo>
                  <a:lnTo>
                    <a:pt x="627" y="78"/>
                  </a:lnTo>
                  <a:lnTo>
                    <a:pt x="606" y="92"/>
                  </a:lnTo>
                  <a:lnTo>
                    <a:pt x="585" y="108"/>
                  </a:lnTo>
                  <a:lnTo>
                    <a:pt x="565" y="126"/>
                  </a:lnTo>
                  <a:lnTo>
                    <a:pt x="544" y="145"/>
                  </a:lnTo>
                  <a:lnTo>
                    <a:pt x="522" y="165"/>
                  </a:lnTo>
                  <a:lnTo>
                    <a:pt x="502" y="188"/>
                  </a:lnTo>
                  <a:lnTo>
                    <a:pt x="481" y="212"/>
                  </a:lnTo>
                  <a:lnTo>
                    <a:pt x="462" y="234"/>
                  </a:lnTo>
                  <a:lnTo>
                    <a:pt x="444" y="256"/>
                  </a:lnTo>
                  <a:lnTo>
                    <a:pt x="426" y="278"/>
                  </a:lnTo>
                  <a:lnTo>
                    <a:pt x="409" y="299"/>
                  </a:lnTo>
                  <a:lnTo>
                    <a:pt x="392" y="319"/>
                  </a:lnTo>
                  <a:lnTo>
                    <a:pt x="376" y="339"/>
                  </a:lnTo>
                  <a:lnTo>
                    <a:pt x="359" y="356"/>
                  </a:lnTo>
                  <a:lnTo>
                    <a:pt x="343" y="374"/>
                  </a:lnTo>
                  <a:lnTo>
                    <a:pt x="327" y="389"/>
                  </a:lnTo>
                  <a:lnTo>
                    <a:pt x="310" y="405"/>
                  </a:lnTo>
                  <a:lnTo>
                    <a:pt x="293" y="418"/>
                  </a:lnTo>
                  <a:lnTo>
                    <a:pt x="276" y="429"/>
                  </a:lnTo>
                  <a:lnTo>
                    <a:pt x="257" y="440"/>
                  </a:lnTo>
                  <a:lnTo>
                    <a:pt x="239" y="449"/>
                  </a:lnTo>
                  <a:lnTo>
                    <a:pt x="218" y="456"/>
                  </a:lnTo>
                  <a:lnTo>
                    <a:pt x="183" y="466"/>
                  </a:lnTo>
                  <a:lnTo>
                    <a:pt x="159" y="473"/>
                  </a:lnTo>
                  <a:lnTo>
                    <a:pt x="143" y="476"/>
                  </a:lnTo>
                  <a:lnTo>
                    <a:pt x="131" y="477"/>
                  </a:lnTo>
                  <a:lnTo>
                    <a:pt x="124" y="476"/>
                  </a:lnTo>
                  <a:lnTo>
                    <a:pt x="116" y="475"/>
                  </a:lnTo>
                  <a:lnTo>
                    <a:pt x="105" y="475"/>
                  </a:lnTo>
                  <a:lnTo>
                    <a:pt x="91" y="476"/>
                  </a:lnTo>
                  <a:lnTo>
                    <a:pt x="74" y="480"/>
                  </a:lnTo>
                  <a:lnTo>
                    <a:pt x="56" y="489"/>
                  </a:lnTo>
                  <a:lnTo>
                    <a:pt x="39" y="503"/>
                  </a:lnTo>
                  <a:lnTo>
                    <a:pt x="24" y="520"/>
                  </a:lnTo>
                  <a:lnTo>
                    <a:pt x="12" y="543"/>
                  </a:lnTo>
                  <a:lnTo>
                    <a:pt x="3" y="570"/>
                  </a:lnTo>
                  <a:lnTo>
                    <a:pt x="0" y="602"/>
                  </a:lnTo>
                  <a:lnTo>
                    <a:pt x="4" y="638"/>
                  </a:lnTo>
                  <a:lnTo>
                    <a:pt x="6" y="647"/>
                  </a:lnTo>
                  <a:lnTo>
                    <a:pt x="8" y="657"/>
                  </a:lnTo>
                  <a:lnTo>
                    <a:pt x="12" y="668"/>
                  </a:lnTo>
                  <a:lnTo>
                    <a:pt x="16" y="678"/>
                  </a:lnTo>
                  <a:lnTo>
                    <a:pt x="25" y="701"/>
                  </a:lnTo>
                  <a:lnTo>
                    <a:pt x="35" y="720"/>
                  </a:lnTo>
                  <a:lnTo>
                    <a:pt x="46" y="738"/>
                  </a:lnTo>
                  <a:lnTo>
                    <a:pt x="57" y="752"/>
                  </a:lnTo>
                  <a:lnTo>
                    <a:pt x="68" y="765"/>
                  </a:lnTo>
                  <a:lnTo>
                    <a:pt x="81" y="774"/>
                  </a:lnTo>
                  <a:lnTo>
                    <a:pt x="92" y="782"/>
                  </a:lnTo>
                  <a:lnTo>
                    <a:pt x="104" y="787"/>
                  </a:lnTo>
                  <a:lnTo>
                    <a:pt x="116" y="792"/>
                  </a:lnTo>
                  <a:lnTo>
                    <a:pt x="128" y="795"/>
                  </a:lnTo>
                  <a:lnTo>
                    <a:pt x="139" y="796"/>
                  </a:lnTo>
                  <a:lnTo>
                    <a:pt x="150" y="796"/>
                  </a:lnTo>
                  <a:lnTo>
                    <a:pt x="160" y="795"/>
                  </a:lnTo>
                  <a:lnTo>
                    <a:pt x="170" y="792"/>
                  </a:lnTo>
                  <a:lnTo>
                    <a:pt x="179" y="789"/>
                  </a:lnTo>
                  <a:lnTo>
                    <a:pt x="187" y="786"/>
                  </a:lnTo>
                  <a:lnTo>
                    <a:pt x="203" y="777"/>
                  </a:lnTo>
                  <a:lnTo>
                    <a:pt x="222" y="764"/>
                  </a:lnTo>
                  <a:lnTo>
                    <a:pt x="242" y="748"/>
                  </a:lnTo>
                  <a:lnTo>
                    <a:pt x="261" y="731"/>
                  </a:lnTo>
                  <a:lnTo>
                    <a:pt x="281" y="712"/>
                  </a:lnTo>
                  <a:lnTo>
                    <a:pt x="299" y="693"/>
                  </a:lnTo>
                  <a:lnTo>
                    <a:pt x="316" y="677"/>
                  </a:lnTo>
                  <a:lnTo>
                    <a:pt x="330" y="662"/>
                  </a:lnTo>
                  <a:lnTo>
                    <a:pt x="345" y="647"/>
                  </a:lnTo>
                  <a:lnTo>
                    <a:pt x="360" y="629"/>
                  </a:lnTo>
                  <a:lnTo>
                    <a:pt x="376" y="610"/>
                  </a:lnTo>
                  <a:lnTo>
                    <a:pt x="390" y="588"/>
                  </a:lnTo>
                  <a:lnTo>
                    <a:pt x="405" y="567"/>
                  </a:lnTo>
                  <a:lnTo>
                    <a:pt x="418" y="544"/>
                  </a:lnTo>
                  <a:lnTo>
                    <a:pt x="431" y="520"/>
                  </a:lnTo>
                  <a:lnTo>
                    <a:pt x="442" y="496"/>
                  </a:lnTo>
                  <a:lnTo>
                    <a:pt x="446" y="487"/>
                  </a:lnTo>
                  <a:lnTo>
                    <a:pt x="452" y="476"/>
                  </a:lnTo>
                  <a:lnTo>
                    <a:pt x="461" y="461"/>
                  </a:lnTo>
                  <a:lnTo>
                    <a:pt x="471" y="445"/>
                  </a:lnTo>
                  <a:lnTo>
                    <a:pt x="483" y="426"/>
                  </a:lnTo>
                  <a:lnTo>
                    <a:pt x="497" y="407"/>
                  </a:lnTo>
                  <a:lnTo>
                    <a:pt x="511" y="386"/>
                  </a:lnTo>
                  <a:lnTo>
                    <a:pt x="526" y="364"/>
                  </a:lnTo>
                  <a:lnTo>
                    <a:pt x="543" y="343"/>
                  </a:lnTo>
                  <a:lnTo>
                    <a:pt x="561" y="320"/>
                  </a:lnTo>
                  <a:lnTo>
                    <a:pt x="579" y="298"/>
                  </a:lnTo>
                  <a:lnTo>
                    <a:pt x="599" y="277"/>
                  </a:lnTo>
                  <a:lnTo>
                    <a:pt x="618" y="256"/>
                  </a:lnTo>
                  <a:lnTo>
                    <a:pt x="638" y="236"/>
                  </a:lnTo>
                  <a:lnTo>
                    <a:pt x="658" y="218"/>
                  </a:lnTo>
                  <a:lnTo>
                    <a:pt x="678" y="201"/>
                  </a:lnTo>
                  <a:lnTo>
                    <a:pt x="693" y="191"/>
                  </a:lnTo>
                  <a:lnTo>
                    <a:pt x="706" y="181"/>
                  </a:lnTo>
                  <a:lnTo>
                    <a:pt x="718" y="171"/>
                  </a:lnTo>
                  <a:lnTo>
                    <a:pt x="730" y="163"/>
                  </a:lnTo>
                  <a:lnTo>
                    <a:pt x="742" y="156"/>
                  </a:lnTo>
                  <a:lnTo>
                    <a:pt x="752" y="150"/>
                  </a:lnTo>
                  <a:lnTo>
                    <a:pt x="764" y="144"/>
                  </a:lnTo>
                  <a:lnTo>
                    <a:pt x="775" y="139"/>
                  </a:lnTo>
                  <a:lnTo>
                    <a:pt x="788" y="135"/>
                  </a:lnTo>
                  <a:lnTo>
                    <a:pt x="800" y="132"/>
                  </a:lnTo>
                  <a:lnTo>
                    <a:pt x="812" y="129"/>
                  </a:lnTo>
                  <a:lnTo>
                    <a:pt x="827" y="128"/>
                  </a:lnTo>
                  <a:lnTo>
                    <a:pt x="842" y="127"/>
                  </a:lnTo>
                  <a:lnTo>
                    <a:pt x="859" y="126"/>
                  </a:lnTo>
                  <a:lnTo>
                    <a:pt x="877" y="127"/>
                  </a:lnTo>
                  <a:lnTo>
                    <a:pt x="897" y="12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2" name="Freeform 198">
              <a:extLst>
                <a:ext uri="{FF2B5EF4-FFF2-40B4-BE49-F238E27FC236}">
                  <a16:creationId xmlns:a16="http://schemas.microsoft.com/office/drawing/2014/main" id="{6DC70A8D-8E8D-411E-A7D6-6C60FD3DDBC7}"/>
                </a:ext>
              </a:extLst>
            </p:cNvPr>
            <p:cNvSpPr>
              <a:spLocks/>
            </p:cNvSpPr>
            <p:nvPr/>
          </p:nvSpPr>
          <p:spPr bwMode="auto">
            <a:xfrm>
              <a:off x="1173" y="3782"/>
              <a:ext cx="60" cy="44"/>
            </a:xfrm>
            <a:custGeom>
              <a:avLst/>
              <a:gdLst>
                <a:gd name="T0" fmla="*/ 0 w 180"/>
                <a:gd name="T1" fmla="*/ 0 h 134"/>
                <a:gd name="T2" fmla="*/ 0 w 180"/>
                <a:gd name="T3" fmla="*/ 0 h 134"/>
                <a:gd name="T4" fmla="*/ 0 w 180"/>
                <a:gd name="T5" fmla="*/ 0 h 134"/>
                <a:gd name="T6" fmla="*/ 0 w 180"/>
                <a:gd name="T7" fmla="*/ 0 h 134"/>
                <a:gd name="T8" fmla="*/ 0 w 180"/>
                <a:gd name="T9" fmla="*/ 0 h 134"/>
                <a:gd name="T10" fmla="*/ 0 w 180"/>
                <a:gd name="T11" fmla="*/ 0 h 134"/>
                <a:gd name="T12" fmla="*/ 0 w 180"/>
                <a:gd name="T13" fmla="*/ 0 h 134"/>
                <a:gd name="T14" fmla="*/ 0 w 180"/>
                <a:gd name="T15" fmla="*/ 0 h 134"/>
                <a:gd name="T16" fmla="*/ 0 w 180"/>
                <a:gd name="T17" fmla="*/ 0 h 134"/>
                <a:gd name="T18" fmla="*/ 0 w 180"/>
                <a:gd name="T19" fmla="*/ 0 h 134"/>
                <a:gd name="T20" fmla="*/ 0 w 180"/>
                <a:gd name="T21" fmla="*/ 0 h 134"/>
                <a:gd name="T22" fmla="*/ 0 w 180"/>
                <a:gd name="T23" fmla="*/ 0 h 134"/>
                <a:gd name="T24" fmla="*/ 0 w 180"/>
                <a:gd name="T25" fmla="*/ 0 h 134"/>
                <a:gd name="T26" fmla="*/ 0 w 180"/>
                <a:gd name="T27" fmla="*/ 0 h 134"/>
                <a:gd name="T28" fmla="*/ 0 w 180"/>
                <a:gd name="T29" fmla="*/ 0 h 134"/>
                <a:gd name="T30" fmla="*/ 0 w 180"/>
                <a:gd name="T31" fmla="*/ 0 h 134"/>
                <a:gd name="T32" fmla="*/ 0 w 180"/>
                <a:gd name="T33" fmla="*/ 0 h 134"/>
                <a:gd name="T34" fmla="*/ 0 w 180"/>
                <a:gd name="T35" fmla="*/ 0 h 134"/>
                <a:gd name="T36" fmla="*/ 0 w 180"/>
                <a:gd name="T37" fmla="*/ 0 h 134"/>
                <a:gd name="T38" fmla="*/ 0 w 180"/>
                <a:gd name="T39" fmla="*/ 0 h 134"/>
                <a:gd name="T40" fmla="*/ 0 w 180"/>
                <a:gd name="T41" fmla="*/ 0 h 134"/>
                <a:gd name="T42" fmla="*/ 0 w 180"/>
                <a:gd name="T43" fmla="*/ 0 h 134"/>
                <a:gd name="T44" fmla="*/ 0 w 180"/>
                <a:gd name="T45" fmla="*/ 0 h 134"/>
                <a:gd name="T46" fmla="*/ 0 w 180"/>
                <a:gd name="T47" fmla="*/ 0 h 134"/>
                <a:gd name="T48" fmla="*/ 0 w 180"/>
                <a:gd name="T49" fmla="*/ 0 h 134"/>
                <a:gd name="T50" fmla="*/ 0 w 180"/>
                <a:gd name="T51" fmla="*/ 0 h 134"/>
                <a:gd name="T52" fmla="*/ 0 w 180"/>
                <a:gd name="T53" fmla="*/ 0 h 134"/>
                <a:gd name="T54" fmla="*/ 0 w 180"/>
                <a:gd name="T55" fmla="*/ 0 h 134"/>
                <a:gd name="T56" fmla="*/ 0 w 180"/>
                <a:gd name="T57" fmla="*/ 0 h 134"/>
                <a:gd name="T58" fmla="*/ 0 w 180"/>
                <a:gd name="T59" fmla="*/ 0 h 134"/>
                <a:gd name="T60" fmla="*/ 0 w 180"/>
                <a:gd name="T61" fmla="*/ 0 h 134"/>
                <a:gd name="T62" fmla="*/ 0 w 180"/>
                <a:gd name="T63" fmla="*/ 0 h 134"/>
                <a:gd name="T64" fmla="*/ 0 w 180"/>
                <a:gd name="T65" fmla="*/ 0 h 134"/>
                <a:gd name="T66" fmla="*/ 0 w 180"/>
                <a:gd name="T67" fmla="*/ 0 h 134"/>
                <a:gd name="T68" fmla="*/ 0 w 180"/>
                <a:gd name="T69" fmla="*/ 0 h 134"/>
                <a:gd name="T70" fmla="*/ 0 w 180"/>
                <a:gd name="T71" fmla="*/ 0 h 134"/>
                <a:gd name="T72" fmla="*/ 0 w 180"/>
                <a:gd name="T73" fmla="*/ 0 h 134"/>
                <a:gd name="T74" fmla="*/ 0 w 180"/>
                <a:gd name="T75" fmla="*/ 0 h 134"/>
                <a:gd name="T76" fmla="*/ 0 w 180"/>
                <a:gd name="T77" fmla="*/ 0 h 134"/>
                <a:gd name="T78" fmla="*/ 0 w 180"/>
                <a:gd name="T79" fmla="*/ 0 h 1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0" h="134">
                  <a:moveTo>
                    <a:pt x="63" y="7"/>
                  </a:moveTo>
                  <a:lnTo>
                    <a:pt x="59" y="4"/>
                  </a:lnTo>
                  <a:lnTo>
                    <a:pt x="55" y="2"/>
                  </a:lnTo>
                  <a:lnTo>
                    <a:pt x="50" y="1"/>
                  </a:lnTo>
                  <a:lnTo>
                    <a:pt x="46" y="0"/>
                  </a:lnTo>
                  <a:lnTo>
                    <a:pt x="41" y="0"/>
                  </a:lnTo>
                  <a:lnTo>
                    <a:pt x="36" y="1"/>
                  </a:lnTo>
                  <a:lnTo>
                    <a:pt x="32" y="4"/>
                  </a:lnTo>
                  <a:lnTo>
                    <a:pt x="29" y="9"/>
                  </a:lnTo>
                  <a:lnTo>
                    <a:pt x="25" y="18"/>
                  </a:lnTo>
                  <a:lnTo>
                    <a:pt x="22" y="26"/>
                  </a:lnTo>
                  <a:lnTo>
                    <a:pt x="18" y="34"/>
                  </a:lnTo>
                  <a:lnTo>
                    <a:pt x="14" y="42"/>
                  </a:lnTo>
                  <a:lnTo>
                    <a:pt x="8" y="52"/>
                  </a:lnTo>
                  <a:lnTo>
                    <a:pt x="1" y="66"/>
                  </a:lnTo>
                  <a:lnTo>
                    <a:pt x="0" y="82"/>
                  </a:lnTo>
                  <a:lnTo>
                    <a:pt x="9" y="93"/>
                  </a:lnTo>
                  <a:lnTo>
                    <a:pt x="10" y="102"/>
                  </a:lnTo>
                  <a:lnTo>
                    <a:pt x="12" y="113"/>
                  </a:lnTo>
                  <a:lnTo>
                    <a:pt x="18" y="122"/>
                  </a:lnTo>
                  <a:lnTo>
                    <a:pt x="29" y="127"/>
                  </a:lnTo>
                  <a:lnTo>
                    <a:pt x="36" y="128"/>
                  </a:lnTo>
                  <a:lnTo>
                    <a:pt x="44" y="128"/>
                  </a:lnTo>
                  <a:lnTo>
                    <a:pt x="50" y="128"/>
                  </a:lnTo>
                  <a:lnTo>
                    <a:pt x="56" y="127"/>
                  </a:lnTo>
                  <a:lnTo>
                    <a:pt x="62" y="126"/>
                  </a:lnTo>
                  <a:lnTo>
                    <a:pt x="67" y="126"/>
                  </a:lnTo>
                  <a:lnTo>
                    <a:pt x="72" y="125"/>
                  </a:lnTo>
                  <a:lnTo>
                    <a:pt x="76" y="125"/>
                  </a:lnTo>
                  <a:lnTo>
                    <a:pt x="80" y="125"/>
                  </a:lnTo>
                  <a:lnTo>
                    <a:pt x="84" y="125"/>
                  </a:lnTo>
                  <a:lnTo>
                    <a:pt x="88" y="125"/>
                  </a:lnTo>
                  <a:lnTo>
                    <a:pt x="92" y="126"/>
                  </a:lnTo>
                  <a:lnTo>
                    <a:pt x="96" y="126"/>
                  </a:lnTo>
                  <a:lnTo>
                    <a:pt x="99" y="127"/>
                  </a:lnTo>
                  <a:lnTo>
                    <a:pt x="104" y="128"/>
                  </a:lnTo>
                  <a:lnTo>
                    <a:pt x="107" y="129"/>
                  </a:lnTo>
                  <a:lnTo>
                    <a:pt x="110" y="130"/>
                  </a:lnTo>
                  <a:lnTo>
                    <a:pt x="115" y="131"/>
                  </a:lnTo>
                  <a:lnTo>
                    <a:pt x="120" y="132"/>
                  </a:lnTo>
                  <a:lnTo>
                    <a:pt x="125" y="132"/>
                  </a:lnTo>
                  <a:lnTo>
                    <a:pt x="130" y="133"/>
                  </a:lnTo>
                  <a:lnTo>
                    <a:pt x="136" y="133"/>
                  </a:lnTo>
                  <a:lnTo>
                    <a:pt x="141" y="134"/>
                  </a:lnTo>
                  <a:lnTo>
                    <a:pt x="145" y="134"/>
                  </a:lnTo>
                  <a:lnTo>
                    <a:pt x="153" y="134"/>
                  </a:lnTo>
                  <a:lnTo>
                    <a:pt x="160" y="132"/>
                  </a:lnTo>
                  <a:lnTo>
                    <a:pt x="164" y="128"/>
                  </a:lnTo>
                  <a:lnTo>
                    <a:pt x="165" y="122"/>
                  </a:lnTo>
                  <a:lnTo>
                    <a:pt x="170" y="122"/>
                  </a:lnTo>
                  <a:lnTo>
                    <a:pt x="173" y="119"/>
                  </a:lnTo>
                  <a:lnTo>
                    <a:pt x="176" y="116"/>
                  </a:lnTo>
                  <a:lnTo>
                    <a:pt x="179" y="111"/>
                  </a:lnTo>
                  <a:lnTo>
                    <a:pt x="180" y="106"/>
                  </a:lnTo>
                  <a:lnTo>
                    <a:pt x="180" y="99"/>
                  </a:lnTo>
                  <a:lnTo>
                    <a:pt x="179" y="93"/>
                  </a:lnTo>
                  <a:lnTo>
                    <a:pt x="176" y="87"/>
                  </a:lnTo>
                  <a:lnTo>
                    <a:pt x="174" y="80"/>
                  </a:lnTo>
                  <a:lnTo>
                    <a:pt x="172" y="71"/>
                  </a:lnTo>
                  <a:lnTo>
                    <a:pt x="171" y="62"/>
                  </a:lnTo>
                  <a:lnTo>
                    <a:pt x="169" y="55"/>
                  </a:lnTo>
                  <a:lnTo>
                    <a:pt x="167" y="51"/>
                  </a:lnTo>
                  <a:lnTo>
                    <a:pt x="164" y="48"/>
                  </a:lnTo>
                  <a:lnTo>
                    <a:pt x="161" y="45"/>
                  </a:lnTo>
                  <a:lnTo>
                    <a:pt x="157" y="42"/>
                  </a:lnTo>
                  <a:lnTo>
                    <a:pt x="153" y="40"/>
                  </a:lnTo>
                  <a:lnTo>
                    <a:pt x="148" y="37"/>
                  </a:lnTo>
                  <a:lnTo>
                    <a:pt x="143" y="35"/>
                  </a:lnTo>
                  <a:lnTo>
                    <a:pt x="137" y="33"/>
                  </a:lnTo>
                  <a:lnTo>
                    <a:pt x="128" y="31"/>
                  </a:lnTo>
                  <a:lnTo>
                    <a:pt x="121" y="28"/>
                  </a:lnTo>
                  <a:lnTo>
                    <a:pt x="115" y="25"/>
                  </a:lnTo>
                  <a:lnTo>
                    <a:pt x="109" y="20"/>
                  </a:lnTo>
                  <a:lnTo>
                    <a:pt x="103" y="15"/>
                  </a:lnTo>
                  <a:lnTo>
                    <a:pt x="97" y="11"/>
                  </a:lnTo>
                  <a:lnTo>
                    <a:pt x="91" y="8"/>
                  </a:lnTo>
                  <a:lnTo>
                    <a:pt x="85" y="8"/>
                  </a:lnTo>
                  <a:lnTo>
                    <a:pt x="80" y="9"/>
                  </a:lnTo>
                  <a:lnTo>
                    <a:pt x="75" y="10"/>
                  </a:lnTo>
                  <a:lnTo>
                    <a:pt x="70" y="10"/>
                  </a:lnTo>
                  <a:lnTo>
                    <a:pt x="63" y="7"/>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3" name="Freeform 199">
              <a:extLst>
                <a:ext uri="{FF2B5EF4-FFF2-40B4-BE49-F238E27FC236}">
                  <a16:creationId xmlns:a16="http://schemas.microsoft.com/office/drawing/2014/main" id="{CFAA7352-2AC7-4149-A701-9BAB7ADD5E48}"/>
                </a:ext>
              </a:extLst>
            </p:cNvPr>
            <p:cNvSpPr>
              <a:spLocks/>
            </p:cNvSpPr>
            <p:nvPr/>
          </p:nvSpPr>
          <p:spPr bwMode="auto">
            <a:xfrm>
              <a:off x="1173" y="3785"/>
              <a:ext cx="55" cy="41"/>
            </a:xfrm>
            <a:custGeom>
              <a:avLst/>
              <a:gdLst>
                <a:gd name="T0" fmla="*/ 0 w 165"/>
                <a:gd name="T1" fmla="*/ 0 h 125"/>
                <a:gd name="T2" fmla="*/ 0 w 165"/>
                <a:gd name="T3" fmla="*/ 0 h 125"/>
                <a:gd name="T4" fmla="*/ 0 w 165"/>
                <a:gd name="T5" fmla="*/ 0 h 125"/>
                <a:gd name="T6" fmla="*/ 0 w 165"/>
                <a:gd name="T7" fmla="*/ 0 h 125"/>
                <a:gd name="T8" fmla="*/ 0 w 165"/>
                <a:gd name="T9" fmla="*/ 0 h 125"/>
                <a:gd name="T10" fmla="*/ 0 w 165"/>
                <a:gd name="T11" fmla="*/ 0 h 125"/>
                <a:gd name="T12" fmla="*/ 0 w 165"/>
                <a:gd name="T13" fmla="*/ 0 h 125"/>
                <a:gd name="T14" fmla="*/ 0 w 165"/>
                <a:gd name="T15" fmla="*/ 0 h 125"/>
                <a:gd name="T16" fmla="*/ 0 w 165"/>
                <a:gd name="T17" fmla="*/ 0 h 125"/>
                <a:gd name="T18" fmla="*/ 0 w 165"/>
                <a:gd name="T19" fmla="*/ 0 h 125"/>
                <a:gd name="T20" fmla="*/ 0 w 165"/>
                <a:gd name="T21" fmla="*/ 0 h 125"/>
                <a:gd name="T22" fmla="*/ 0 w 165"/>
                <a:gd name="T23" fmla="*/ 0 h 125"/>
                <a:gd name="T24" fmla="*/ 0 w 165"/>
                <a:gd name="T25" fmla="*/ 0 h 125"/>
                <a:gd name="T26" fmla="*/ 0 w 165"/>
                <a:gd name="T27" fmla="*/ 0 h 125"/>
                <a:gd name="T28" fmla="*/ 0 w 165"/>
                <a:gd name="T29" fmla="*/ 0 h 125"/>
                <a:gd name="T30" fmla="*/ 0 w 165"/>
                <a:gd name="T31" fmla="*/ 0 h 125"/>
                <a:gd name="T32" fmla="*/ 0 w 165"/>
                <a:gd name="T33" fmla="*/ 0 h 125"/>
                <a:gd name="T34" fmla="*/ 0 w 165"/>
                <a:gd name="T35" fmla="*/ 0 h 125"/>
                <a:gd name="T36" fmla="*/ 0 w 165"/>
                <a:gd name="T37" fmla="*/ 0 h 125"/>
                <a:gd name="T38" fmla="*/ 0 w 165"/>
                <a:gd name="T39" fmla="*/ 0 h 125"/>
                <a:gd name="T40" fmla="*/ 0 w 165"/>
                <a:gd name="T41" fmla="*/ 0 h 125"/>
                <a:gd name="T42" fmla="*/ 0 w 165"/>
                <a:gd name="T43" fmla="*/ 0 h 125"/>
                <a:gd name="T44" fmla="*/ 0 w 165"/>
                <a:gd name="T45" fmla="*/ 0 h 125"/>
                <a:gd name="T46" fmla="*/ 0 w 165"/>
                <a:gd name="T47" fmla="*/ 0 h 125"/>
                <a:gd name="T48" fmla="*/ 0 w 165"/>
                <a:gd name="T49" fmla="*/ 0 h 125"/>
                <a:gd name="T50" fmla="*/ 0 w 165"/>
                <a:gd name="T51" fmla="*/ 0 h 125"/>
                <a:gd name="T52" fmla="*/ 0 w 165"/>
                <a:gd name="T53" fmla="*/ 0 h 125"/>
                <a:gd name="T54" fmla="*/ 0 w 165"/>
                <a:gd name="T55" fmla="*/ 0 h 125"/>
                <a:gd name="T56" fmla="*/ 0 w 165"/>
                <a:gd name="T57" fmla="*/ 0 h 125"/>
                <a:gd name="T58" fmla="*/ 0 w 165"/>
                <a:gd name="T59" fmla="*/ 0 h 125"/>
                <a:gd name="T60" fmla="*/ 0 w 165"/>
                <a:gd name="T61" fmla="*/ 0 h 125"/>
                <a:gd name="T62" fmla="*/ 0 w 165"/>
                <a:gd name="T63" fmla="*/ 0 h 125"/>
                <a:gd name="T64" fmla="*/ 0 w 165"/>
                <a:gd name="T65" fmla="*/ 0 h 125"/>
                <a:gd name="T66" fmla="*/ 0 w 165"/>
                <a:gd name="T67" fmla="*/ 0 h 125"/>
                <a:gd name="T68" fmla="*/ 0 w 165"/>
                <a:gd name="T69" fmla="*/ 0 h 125"/>
                <a:gd name="T70" fmla="*/ 0 w 165"/>
                <a:gd name="T71" fmla="*/ 0 h 125"/>
                <a:gd name="T72" fmla="*/ 0 w 165"/>
                <a:gd name="T73" fmla="*/ 0 h 125"/>
                <a:gd name="T74" fmla="*/ 0 w 165"/>
                <a:gd name="T75" fmla="*/ 0 h 125"/>
                <a:gd name="T76" fmla="*/ 0 w 165"/>
                <a:gd name="T77" fmla="*/ 0 h 125"/>
                <a:gd name="T78" fmla="*/ 0 w 165"/>
                <a:gd name="T79" fmla="*/ 0 h 125"/>
                <a:gd name="T80" fmla="*/ 0 w 165"/>
                <a:gd name="T81" fmla="*/ 0 h 125"/>
                <a:gd name="T82" fmla="*/ 0 w 165"/>
                <a:gd name="T83" fmla="*/ 0 h 125"/>
                <a:gd name="T84" fmla="*/ 0 w 165"/>
                <a:gd name="T85" fmla="*/ 0 h 125"/>
                <a:gd name="T86" fmla="*/ 0 w 165"/>
                <a:gd name="T87" fmla="*/ 0 h 125"/>
                <a:gd name="T88" fmla="*/ 0 w 165"/>
                <a:gd name="T89" fmla="*/ 0 h 125"/>
                <a:gd name="T90" fmla="*/ 0 w 165"/>
                <a:gd name="T91" fmla="*/ 0 h 125"/>
                <a:gd name="T92" fmla="*/ 0 w 165"/>
                <a:gd name="T93" fmla="*/ 0 h 125"/>
                <a:gd name="T94" fmla="*/ 0 w 165"/>
                <a:gd name="T95" fmla="*/ 0 h 125"/>
                <a:gd name="T96" fmla="*/ 0 w 165"/>
                <a:gd name="T97" fmla="*/ 0 h 125"/>
                <a:gd name="T98" fmla="*/ 0 w 165"/>
                <a:gd name="T99" fmla="*/ 0 h 125"/>
                <a:gd name="T100" fmla="*/ 0 w 165"/>
                <a:gd name="T101" fmla="*/ 0 h 125"/>
                <a:gd name="T102" fmla="*/ 0 w 165"/>
                <a:gd name="T103" fmla="*/ 0 h 1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5" h="125">
                  <a:moveTo>
                    <a:pt x="29" y="0"/>
                  </a:moveTo>
                  <a:lnTo>
                    <a:pt x="29" y="8"/>
                  </a:lnTo>
                  <a:lnTo>
                    <a:pt x="29" y="14"/>
                  </a:lnTo>
                  <a:lnTo>
                    <a:pt x="28" y="21"/>
                  </a:lnTo>
                  <a:lnTo>
                    <a:pt x="25" y="27"/>
                  </a:lnTo>
                  <a:lnTo>
                    <a:pt x="20" y="37"/>
                  </a:lnTo>
                  <a:lnTo>
                    <a:pt x="16" y="47"/>
                  </a:lnTo>
                  <a:lnTo>
                    <a:pt x="15" y="57"/>
                  </a:lnTo>
                  <a:lnTo>
                    <a:pt x="19" y="65"/>
                  </a:lnTo>
                  <a:lnTo>
                    <a:pt x="25" y="66"/>
                  </a:lnTo>
                  <a:lnTo>
                    <a:pt x="29" y="62"/>
                  </a:lnTo>
                  <a:lnTo>
                    <a:pt x="31" y="56"/>
                  </a:lnTo>
                  <a:lnTo>
                    <a:pt x="32" y="53"/>
                  </a:lnTo>
                  <a:lnTo>
                    <a:pt x="32" y="48"/>
                  </a:lnTo>
                  <a:lnTo>
                    <a:pt x="32" y="37"/>
                  </a:lnTo>
                  <a:lnTo>
                    <a:pt x="34" y="25"/>
                  </a:lnTo>
                  <a:lnTo>
                    <a:pt x="41" y="19"/>
                  </a:lnTo>
                  <a:lnTo>
                    <a:pt x="40" y="26"/>
                  </a:lnTo>
                  <a:lnTo>
                    <a:pt x="42" y="36"/>
                  </a:lnTo>
                  <a:lnTo>
                    <a:pt x="46" y="43"/>
                  </a:lnTo>
                  <a:lnTo>
                    <a:pt x="54" y="48"/>
                  </a:lnTo>
                  <a:lnTo>
                    <a:pt x="48" y="55"/>
                  </a:lnTo>
                  <a:lnTo>
                    <a:pt x="44" y="63"/>
                  </a:lnTo>
                  <a:lnTo>
                    <a:pt x="44" y="69"/>
                  </a:lnTo>
                  <a:lnTo>
                    <a:pt x="51" y="71"/>
                  </a:lnTo>
                  <a:lnTo>
                    <a:pt x="57" y="70"/>
                  </a:lnTo>
                  <a:lnTo>
                    <a:pt x="65" y="68"/>
                  </a:lnTo>
                  <a:lnTo>
                    <a:pt x="74" y="66"/>
                  </a:lnTo>
                  <a:lnTo>
                    <a:pt x="82" y="64"/>
                  </a:lnTo>
                  <a:lnTo>
                    <a:pt x="90" y="62"/>
                  </a:lnTo>
                  <a:lnTo>
                    <a:pt x="97" y="60"/>
                  </a:lnTo>
                  <a:lnTo>
                    <a:pt x="104" y="62"/>
                  </a:lnTo>
                  <a:lnTo>
                    <a:pt x="109" y="64"/>
                  </a:lnTo>
                  <a:lnTo>
                    <a:pt x="103" y="64"/>
                  </a:lnTo>
                  <a:lnTo>
                    <a:pt x="92" y="65"/>
                  </a:lnTo>
                  <a:lnTo>
                    <a:pt x="81" y="67"/>
                  </a:lnTo>
                  <a:lnTo>
                    <a:pt x="70" y="70"/>
                  </a:lnTo>
                  <a:lnTo>
                    <a:pt x="57" y="74"/>
                  </a:lnTo>
                  <a:lnTo>
                    <a:pt x="48" y="80"/>
                  </a:lnTo>
                  <a:lnTo>
                    <a:pt x="41" y="88"/>
                  </a:lnTo>
                  <a:lnTo>
                    <a:pt x="39" y="100"/>
                  </a:lnTo>
                  <a:lnTo>
                    <a:pt x="40" y="103"/>
                  </a:lnTo>
                  <a:lnTo>
                    <a:pt x="44" y="106"/>
                  </a:lnTo>
                  <a:lnTo>
                    <a:pt x="50" y="107"/>
                  </a:lnTo>
                  <a:lnTo>
                    <a:pt x="57" y="107"/>
                  </a:lnTo>
                  <a:lnTo>
                    <a:pt x="65" y="107"/>
                  </a:lnTo>
                  <a:lnTo>
                    <a:pt x="73" y="107"/>
                  </a:lnTo>
                  <a:lnTo>
                    <a:pt x="80" y="106"/>
                  </a:lnTo>
                  <a:lnTo>
                    <a:pt x="85" y="105"/>
                  </a:lnTo>
                  <a:lnTo>
                    <a:pt x="89" y="104"/>
                  </a:lnTo>
                  <a:lnTo>
                    <a:pt x="94" y="104"/>
                  </a:lnTo>
                  <a:lnTo>
                    <a:pt x="99" y="104"/>
                  </a:lnTo>
                  <a:lnTo>
                    <a:pt x="104" y="104"/>
                  </a:lnTo>
                  <a:lnTo>
                    <a:pt x="109" y="105"/>
                  </a:lnTo>
                  <a:lnTo>
                    <a:pt x="113" y="106"/>
                  </a:lnTo>
                  <a:lnTo>
                    <a:pt x="117" y="107"/>
                  </a:lnTo>
                  <a:lnTo>
                    <a:pt x="121" y="109"/>
                  </a:lnTo>
                  <a:lnTo>
                    <a:pt x="128" y="112"/>
                  </a:lnTo>
                  <a:lnTo>
                    <a:pt x="136" y="115"/>
                  </a:lnTo>
                  <a:lnTo>
                    <a:pt x="143" y="116"/>
                  </a:lnTo>
                  <a:lnTo>
                    <a:pt x="150" y="117"/>
                  </a:lnTo>
                  <a:lnTo>
                    <a:pt x="156" y="117"/>
                  </a:lnTo>
                  <a:lnTo>
                    <a:pt x="160" y="116"/>
                  </a:lnTo>
                  <a:lnTo>
                    <a:pt x="163" y="115"/>
                  </a:lnTo>
                  <a:lnTo>
                    <a:pt x="165" y="113"/>
                  </a:lnTo>
                  <a:lnTo>
                    <a:pt x="164" y="119"/>
                  </a:lnTo>
                  <a:lnTo>
                    <a:pt x="160" y="123"/>
                  </a:lnTo>
                  <a:lnTo>
                    <a:pt x="153" y="125"/>
                  </a:lnTo>
                  <a:lnTo>
                    <a:pt x="145" y="125"/>
                  </a:lnTo>
                  <a:lnTo>
                    <a:pt x="141" y="125"/>
                  </a:lnTo>
                  <a:lnTo>
                    <a:pt x="136" y="124"/>
                  </a:lnTo>
                  <a:lnTo>
                    <a:pt x="130" y="124"/>
                  </a:lnTo>
                  <a:lnTo>
                    <a:pt x="125" y="123"/>
                  </a:lnTo>
                  <a:lnTo>
                    <a:pt x="120" y="123"/>
                  </a:lnTo>
                  <a:lnTo>
                    <a:pt x="115" y="122"/>
                  </a:lnTo>
                  <a:lnTo>
                    <a:pt x="110" y="121"/>
                  </a:lnTo>
                  <a:lnTo>
                    <a:pt x="107" y="120"/>
                  </a:lnTo>
                  <a:lnTo>
                    <a:pt x="104" y="119"/>
                  </a:lnTo>
                  <a:lnTo>
                    <a:pt x="99" y="118"/>
                  </a:lnTo>
                  <a:lnTo>
                    <a:pt x="96" y="117"/>
                  </a:lnTo>
                  <a:lnTo>
                    <a:pt x="92" y="117"/>
                  </a:lnTo>
                  <a:lnTo>
                    <a:pt x="88" y="116"/>
                  </a:lnTo>
                  <a:lnTo>
                    <a:pt x="84" y="116"/>
                  </a:lnTo>
                  <a:lnTo>
                    <a:pt x="80" y="116"/>
                  </a:lnTo>
                  <a:lnTo>
                    <a:pt x="76" y="116"/>
                  </a:lnTo>
                  <a:lnTo>
                    <a:pt x="72" y="116"/>
                  </a:lnTo>
                  <a:lnTo>
                    <a:pt x="67" y="117"/>
                  </a:lnTo>
                  <a:lnTo>
                    <a:pt x="62" y="117"/>
                  </a:lnTo>
                  <a:lnTo>
                    <a:pt x="56" y="118"/>
                  </a:lnTo>
                  <a:lnTo>
                    <a:pt x="50" y="119"/>
                  </a:lnTo>
                  <a:lnTo>
                    <a:pt x="44" y="119"/>
                  </a:lnTo>
                  <a:lnTo>
                    <a:pt x="36" y="119"/>
                  </a:lnTo>
                  <a:lnTo>
                    <a:pt x="29" y="118"/>
                  </a:lnTo>
                  <a:lnTo>
                    <a:pt x="18" y="113"/>
                  </a:lnTo>
                  <a:lnTo>
                    <a:pt x="12" y="104"/>
                  </a:lnTo>
                  <a:lnTo>
                    <a:pt x="10" y="93"/>
                  </a:lnTo>
                  <a:lnTo>
                    <a:pt x="9" y="84"/>
                  </a:lnTo>
                  <a:lnTo>
                    <a:pt x="0" y="73"/>
                  </a:lnTo>
                  <a:lnTo>
                    <a:pt x="1" y="57"/>
                  </a:lnTo>
                  <a:lnTo>
                    <a:pt x="8" y="43"/>
                  </a:lnTo>
                  <a:lnTo>
                    <a:pt x="14" y="33"/>
                  </a:lnTo>
                  <a:lnTo>
                    <a:pt x="18" y="25"/>
                  </a:lnTo>
                  <a:lnTo>
                    <a:pt x="22" y="17"/>
                  </a:lnTo>
                  <a:lnTo>
                    <a:pt x="25" y="9"/>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4" name="Freeform 200">
              <a:extLst>
                <a:ext uri="{FF2B5EF4-FFF2-40B4-BE49-F238E27FC236}">
                  <a16:creationId xmlns:a16="http://schemas.microsoft.com/office/drawing/2014/main" id="{4DA66848-39ED-40DC-A8E1-864BE94C6829}"/>
                </a:ext>
              </a:extLst>
            </p:cNvPr>
            <p:cNvSpPr>
              <a:spLocks/>
            </p:cNvSpPr>
            <p:nvPr/>
          </p:nvSpPr>
          <p:spPr bwMode="auto">
            <a:xfrm>
              <a:off x="1218" y="3802"/>
              <a:ext cx="5" cy="5"/>
            </a:xfrm>
            <a:custGeom>
              <a:avLst/>
              <a:gdLst>
                <a:gd name="T0" fmla="*/ 0 w 15"/>
                <a:gd name="T1" fmla="*/ 0 h 15"/>
                <a:gd name="T2" fmla="*/ 0 w 15"/>
                <a:gd name="T3" fmla="*/ 0 h 15"/>
                <a:gd name="T4" fmla="*/ 0 w 15"/>
                <a:gd name="T5" fmla="*/ 0 h 15"/>
                <a:gd name="T6" fmla="*/ 0 w 15"/>
                <a:gd name="T7" fmla="*/ 0 h 15"/>
                <a:gd name="T8" fmla="*/ 0 w 15"/>
                <a:gd name="T9" fmla="*/ 0 h 15"/>
                <a:gd name="T10" fmla="*/ 0 w 15"/>
                <a:gd name="T11" fmla="*/ 0 h 15"/>
                <a:gd name="T12" fmla="*/ 0 w 15"/>
                <a:gd name="T13" fmla="*/ 0 h 15"/>
                <a:gd name="T14" fmla="*/ 0 w 15"/>
                <a:gd name="T15" fmla="*/ 0 h 15"/>
                <a:gd name="T16" fmla="*/ 0 w 15"/>
                <a:gd name="T17" fmla="*/ 0 h 15"/>
                <a:gd name="T18" fmla="*/ 0 w 15"/>
                <a:gd name="T19" fmla="*/ 0 h 15"/>
                <a:gd name="T20" fmla="*/ 0 w 15"/>
                <a:gd name="T21" fmla="*/ 0 h 15"/>
                <a:gd name="T22" fmla="*/ 0 w 15"/>
                <a:gd name="T23" fmla="*/ 0 h 15"/>
                <a:gd name="T24" fmla="*/ 0 w 15"/>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 h="15">
                  <a:moveTo>
                    <a:pt x="14" y="15"/>
                  </a:moveTo>
                  <a:lnTo>
                    <a:pt x="15" y="13"/>
                  </a:lnTo>
                  <a:lnTo>
                    <a:pt x="13" y="7"/>
                  </a:lnTo>
                  <a:lnTo>
                    <a:pt x="10" y="3"/>
                  </a:lnTo>
                  <a:lnTo>
                    <a:pt x="5" y="0"/>
                  </a:lnTo>
                  <a:lnTo>
                    <a:pt x="0" y="0"/>
                  </a:lnTo>
                  <a:lnTo>
                    <a:pt x="0" y="3"/>
                  </a:lnTo>
                  <a:lnTo>
                    <a:pt x="2" y="6"/>
                  </a:lnTo>
                  <a:lnTo>
                    <a:pt x="5" y="10"/>
                  </a:lnTo>
                  <a:lnTo>
                    <a:pt x="8" y="12"/>
                  </a:lnTo>
                  <a:lnTo>
                    <a:pt x="10" y="14"/>
                  </a:lnTo>
                  <a:lnTo>
                    <a:pt x="11" y="15"/>
                  </a:lnTo>
                  <a:lnTo>
                    <a:pt x="1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5" name="Freeform 201">
              <a:extLst>
                <a:ext uri="{FF2B5EF4-FFF2-40B4-BE49-F238E27FC236}">
                  <a16:creationId xmlns:a16="http://schemas.microsoft.com/office/drawing/2014/main" id="{3FF14985-240B-43DD-A4A5-EB3ADD8FE5CA}"/>
                </a:ext>
              </a:extLst>
            </p:cNvPr>
            <p:cNvSpPr>
              <a:spLocks/>
            </p:cNvSpPr>
            <p:nvPr/>
          </p:nvSpPr>
          <p:spPr bwMode="auto">
            <a:xfrm>
              <a:off x="1197" y="3796"/>
              <a:ext cx="8" cy="5"/>
            </a:xfrm>
            <a:custGeom>
              <a:avLst/>
              <a:gdLst>
                <a:gd name="T0" fmla="*/ 0 w 22"/>
                <a:gd name="T1" fmla="*/ 0 h 13"/>
                <a:gd name="T2" fmla="*/ 0 w 22"/>
                <a:gd name="T3" fmla="*/ 0 h 13"/>
                <a:gd name="T4" fmla="*/ 0 w 22"/>
                <a:gd name="T5" fmla="*/ 0 h 13"/>
                <a:gd name="T6" fmla="*/ 0 w 22"/>
                <a:gd name="T7" fmla="*/ 0 h 13"/>
                <a:gd name="T8" fmla="*/ 0 w 22"/>
                <a:gd name="T9" fmla="*/ 0 h 13"/>
                <a:gd name="T10" fmla="*/ 0 w 22"/>
                <a:gd name="T11" fmla="*/ 0 h 13"/>
                <a:gd name="T12" fmla="*/ 0 w 22"/>
                <a:gd name="T13" fmla="*/ 0 h 13"/>
                <a:gd name="T14" fmla="*/ 0 w 22"/>
                <a:gd name="T15" fmla="*/ 0 h 13"/>
                <a:gd name="T16" fmla="*/ 0 w 22"/>
                <a:gd name="T17" fmla="*/ 0 h 13"/>
                <a:gd name="T18" fmla="*/ 0 w 22"/>
                <a:gd name="T19" fmla="*/ 0 h 13"/>
                <a:gd name="T20" fmla="*/ 0 w 22"/>
                <a:gd name="T21" fmla="*/ 0 h 13"/>
                <a:gd name="T22" fmla="*/ 0 w 22"/>
                <a:gd name="T23" fmla="*/ 0 h 13"/>
                <a:gd name="T24" fmla="*/ 0 w 22"/>
                <a:gd name="T25" fmla="*/ 0 h 13"/>
                <a:gd name="T26" fmla="*/ 0 w 22"/>
                <a:gd name="T27" fmla="*/ 0 h 13"/>
                <a:gd name="T28" fmla="*/ 0 w 22"/>
                <a:gd name="T29" fmla="*/ 0 h 13"/>
                <a:gd name="T30" fmla="*/ 0 w 22"/>
                <a:gd name="T31" fmla="*/ 0 h 13"/>
                <a:gd name="T32" fmla="*/ 0 w 22"/>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3">
                  <a:moveTo>
                    <a:pt x="0" y="6"/>
                  </a:moveTo>
                  <a:lnTo>
                    <a:pt x="0" y="3"/>
                  </a:lnTo>
                  <a:lnTo>
                    <a:pt x="3" y="1"/>
                  </a:lnTo>
                  <a:lnTo>
                    <a:pt x="6" y="1"/>
                  </a:lnTo>
                  <a:lnTo>
                    <a:pt x="10" y="0"/>
                  </a:lnTo>
                  <a:lnTo>
                    <a:pt x="14" y="0"/>
                  </a:lnTo>
                  <a:lnTo>
                    <a:pt x="17" y="2"/>
                  </a:lnTo>
                  <a:lnTo>
                    <a:pt x="18" y="5"/>
                  </a:lnTo>
                  <a:lnTo>
                    <a:pt x="20" y="7"/>
                  </a:lnTo>
                  <a:lnTo>
                    <a:pt x="22" y="9"/>
                  </a:lnTo>
                  <a:lnTo>
                    <a:pt x="21" y="11"/>
                  </a:lnTo>
                  <a:lnTo>
                    <a:pt x="19" y="12"/>
                  </a:lnTo>
                  <a:lnTo>
                    <a:pt x="16" y="13"/>
                  </a:lnTo>
                  <a:lnTo>
                    <a:pt x="12" y="13"/>
                  </a:lnTo>
                  <a:lnTo>
                    <a:pt x="7" y="12"/>
                  </a:lnTo>
                  <a:lnTo>
                    <a:pt x="2" y="1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6" name="Freeform 202">
              <a:extLst>
                <a:ext uri="{FF2B5EF4-FFF2-40B4-BE49-F238E27FC236}">
                  <a16:creationId xmlns:a16="http://schemas.microsoft.com/office/drawing/2014/main" id="{45A2F9C0-2040-40F7-85AC-8C3ED53A0899}"/>
                </a:ext>
              </a:extLst>
            </p:cNvPr>
            <p:cNvSpPr>
              <a:spLocks/>
            </p:cNvSpPr>
            <p:nvPr/>
          </p:nvSpPr>
          <p:spPr bwMode="auto">
            <a:xfrm>
              <a:off x="1202" y="3812"/>
              <a:ext cx="26" cy="10"/>
            </a:xfrm>
            <a:custGeom>
              <a:avLst/>
              <a:gdLst>
                <a:gd name="T0" fmla="*/ 0 w 78"/>
                <a:gd name="T1" fmla="*/ 0 h 31"/>
                <a:gd name="T2" fmla="*/ 0 w 78"/>
                <a:gd name="T3" fmla="*/ 0 h 31"/>
                <a:gd name="T4" fmla="*/ 0 w 78"/>
                <a:gd name="T5" fmla="*/ 0 h 31"/>
                <a:gd name="T6" fmla="*/ 0 w 78"/>
                <a:gd name="T7" fmla="*/ 0 h 31"/>
                <a:gd name="T8" fmla="*/ 0 w 78"/>
                <a:gd name="T9" fmla="*/ 0 h 31"/>
                <a:gd name="T10" fmla="*/ 0 w 78"/>
                <a:gd name="T11" fmla="*/ 0 h 31"/>
                <a:gd name="T12" fmla="*/ 0 w 78"/>
                <a:gd name="T13" fmla="*/ 0 h 31"/>
                <a:gd name="T14" fmla="*/ 0 w 78"/>
                <a:gd name="T15" fmla="*/ 0 h 31"/>
                <a:gd name="T16" fmla="*/ 0 w 78"/>
                <a:gd name="T17" fmla="*/ 0 h 31"/>
                <a:gd name="T18" fmla="*/ 0 w 78"/>
                <a:gd name="T19" fmla="*/ 0 h 31"/>
                <a:gd name="T20" fmla="*/ 0 w 78"/>
                <a:gd name="T21" fmla="*/ 0 h 31"/>
                <a:gd name="T22" fmla="*/ 0 w 78"/>
                <a:gd name="T23" fmla="*/ 0 h 31"/>
                <a:gd name="T24" fmla="*/ 0 w 78"/>
                <a:gd name="T25" fmla="*/ 0 h 31"/>
                <a:gd name="T26" fmla="*/ 0 w 78"/>
                <a:gd name="T27" fmla="*/ 0 h 31"/>
                <a:gd name="T28" fmla="*/ 0 w 78"/>
                <a:gd name="T29" fmla="*/ 0 h 31"/>
                <a:gd name="T30" fmla="*/ 0 w 78"/>
                <a:gd name="T31" fmla="*/ 0 h 31"/>
                <a:gd name="T32" fmla="*/ 0 w 78"/>
                <a:gd name="T33" fmla="*/ 0 h 31"/>
                <a:gd name="T34" fmla="*/ 0 w 78"/>
                <a:gd name="T35" fmla="*/ 0 h 31"/>
                <a:gd name="T36" fmla="*/ 0 w 78"/>
                <a:gd name="T37" fmla="*/ 0 h 31"/>
                <a:gd name="T38" fmla="*/ 0 w 78"/>
                <a:gd name="T39" fmla="*/ 0 h 31"/>
                <a:gd name="T40" fmla="*/ 0 w 78"/>
                <a:gd name="T41" fmla="*/ 0 h 31"/>
                <a:gd name="T42" fmla="*/ 0 w 78"/>
                <a:gd name="T43" fmla="*/ 0 h 31"/>
                <a:gd name="T44" fmla="*/ 0 w 78"/>
                <a:gd name="T45" fmla="*/ 0 h 31"/>
                <a:gd name="T46" fmla="*/ 0 w 78"/>
                <a:gd name="T47" fmla="*/ 0 h 31"/>
                <a:gd name="T48" fmla="*/ 0 w 78"/>
                <a:gd name="T49" fmla="*/ 0 h 31"/>
                <a:gd name="T50" fmla="*/ 0 w 78"/>
                <a:gd name="T51" fmla="*/ 0 h 31"/>
                <a:gd name="T52" fmla="*/ 0 w 78"/>
                <a:gd name="T53" fmla="*/ 0 h 31"/>
                <a:gd name="T54" fmla="*/ 0 w 78"/>
                <a:gd name="T55" fmla="*/ 0 h 31"/>
                <a:gd name="T56" fmla="*/ 0 w 78"/>
                <a:gd name="T57" fmla="*/ 0 h 31"/>
                <a:gd name="T58" fmla="*/ 0 w 78"/>
                <a:gd name="T59" fmla="*/ 0 h 31"/>
                <a:gd name="T60" fmla="*/ 0 w 78"/>
                <a:gd name="T61" fmla="*/ 0 h 31"/>
                <a:gd name="T62" fmla="*/ 0 w 78"/>
                <a:gd name="T63" fmla="*/ 0 h 31"/>
                <a:gd name="T64" fmla="*/ 0 w 78"/>
                <a:gd name="T65" fmla="*/ 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31">
                  <a:moveTo>
                    <a:pt x="78" y="31"/>
                  </a:moveTo>
                  <a:lnTo>
                    <a:pt x="75" y="29"/>
                  </a:lnTo>
                  <a:lnTo>
                    <a:pt x="71" y="27"/>
                  </a:lnTo>
                  <a:lnTo>
                    <a:pt x="65" y="26"/>
                  </a:lnTo>
                  <a:lnTo>
                    <a:pt x="60" y="25"/>
                  </a:lnTo>
                  <a:lnTo>
                    <a:pt x="54" y="24"/>
                  </a:lnTo>
                  <a:lnTo>
                    <a:pt x="48" y="21"/>
                  </a:lnTo>
                  <a:lnTo>
                    <a:pt x="40" y="17"/>
                  </a:lnTo>
                  <a:lnTo>
                    <a:pt x="35" y="15"/>
                  </a:lnTo>
                  <a:lnTo>
                    <a:pt x="31" y="13"/>
                  </a:lnTo>
                  <a:lnTo>
                    <a:pt x="27" y="11"/>
                  </a:lnTo>
                  <a:lnTo>
                    <a:pt x="20" y="10"/>
                  </a:lnTo>
                  <a:lnTo>
                    <a:pt x="11" y="13"/>
                  </a:lnTo>
                  <a:lnTo>
                    <a:pt x="3" y="14"/>
                  </a:lnTo>
                  <a:lnTo>
                    <a:pt x="0" y="10"/>
                  </a:lnTo>
                  <a:lnTo>
                    <a:pt x="0" y="6"/>
                  </a:lnTo>
                  <a:lnTo>
                    <a:pt x="6" y="3"/>
                  </a:lnTo>
                  <a:lnTo>
                    <a:pt x="13" y="1"/>
                  </a:lnTo>
                  <a:lnTo>
                    <a:pt x="19" y="0"/>
                  </a:lnTo>
                  <a:lnTo>
                    <a:pt x="23" y="0"/>
                  </a:lnTo>
                  <a:lnTo>
                    <a:pt x="27" y="2"/>
                  </a:lnTo>
                  <a:lnTo>
                    <a:pt x="31" y="5"/>
                  </a:lnTo>
                  <a:lnTo>
                    <a:pt x="35" y="8"/>
                  </a:lnTo>
                  <a:lnTo>
                    <a:pt x="40" y="11"/>
                  </a:lnTo>
                  <a:lnTo>
                    <a:pt x="46" y="15"/>
                  </a:lnTo>
                  <a:lnTo>
                    <a:pt x="51" y="16"/>
                  </a:lnTo>
                  <a:lnTo>
                    <a:pt x="55" y="17"/>
                  </a:lnTo>
                  <a:lnTo>
                    <a:pt x="60" y="17"/>
                  </a:lnTo>
                  <a:lnTo>
                    <a:pt x="64" y="18"/>
                  </a:lnTo>
                  <a:lnTo>
                    <a:pt x="69" y="20"/>
                  </a:lnTo>
                  <a:lnTo>
                    <a:pt x="73" y="22"/>
                  </a:lnTo>
                  <a:lnTo>
                    <a:pt x="76" y="26"/>
                  </a:lnTo>
                  <a:lnTo>
                    <a:pt x="7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7" name="Freeform 203">
              <a:extLst>
                <a:ext uri="{FF2B5EF4-FFF2-40B4-BE49-F238E27FC236}">
                  <a16:creationId xmlns:a16="http://schemas.microsoft.com/office/drawing/2014/main" id="{384BA513-0A53-4E8F-9147-2240270BBC50}"/>
                </a:ext>
              </a:extLst>
            </p:cNvPr>
            <p:cNvSpPr>
              <a:spLocks/>
            </p:cNvSpPr>
            <p:nvPr/>
          </p:nvSpPr>
          <p:spPr bwMode="auto">
            <a:xfrm>
              <a:off x="1191" y="3787"/>
              <a:ext cx="33" cy="12"/>
            </a:xfrm>
            <a:custGeom>
              <a:avLst/>
              <a:gdLst>
                <a:gd name="T0" fmla="*/ 0 w 98"/>
                <a:gd name="T1" fmla="*/ 0 h 35"/>
                <a:gd name="T2" fmla="*/ 0 w 98"/>
                <a:gd name="T3" fmla="*/ 0 h 35"/>
                <a:gd name="T4" fmla="*/ 0 w 98"/>
                <a:gd name="T5" fmla="*/ 0 h 35"/>
                <a:gd name="T6" fmla="*/ 0 w 98"/>
                <a:gd name="T7" fmla="*/ 0 h 35"/>
                <a:gd name="T8" fmla="*/ 0 w 98"/>
                <a:gd name="T9" fmla="*/ 0 h 35"/>
                <a:gd name="T10" fmla="*/ 0 w 98"/>
                <a:gd name="T11" fmla="*/ 0 h 35"/>
                <a:gd name="T12" fmla="*/ 0 w 98"/>
                <a:gd name="T13" fmla="*/ 0 h 35"/>
                <a:gd name="T14" fmla="*/ 0 w 98"/>
                <a:gd name="T15" fmla="*/ 0 h 35"/>
                <a:gd name="T16" fmla="*/ 0 w 98"/>
                <a:gd name="T17" fmla="*/ 0 h 35"/>
                <a:gd name="T18" fmla="*/ 0 w 98"/>
                <a:gd name="T19" fmla="*/ 0 h 35"/>
                <a:gd name="T20" fmla="*/ 0 w 98"/>
                <a:gd name="T21" fmla="*/ 0 h 35"/>
                <a:gd name="T22" fmla="*/ 0 w 98"/>
                <a:gd name="T23" fmla="*/ 0 h 35"/>
                <a:gd name="T24" fmla="*/ 0 w 98"/>
                <a:gd name="T25" fmla="*/ 0 h 35"/>
                <a:gd name="T26" fmla="*/ 0 w 98"/>
                <a:gd name="T27" fmla="*/ 0 h 35"/>
                <a:gd name="T28" fmla="*/ 0 w 98"/>
                <a:gd name="T29" fmla="*/ 0 h 35"/>
                <a:gd name="T30" fmla="*/ 0 w 98"/>
                <a:gd name="T31" fmla="*/ 0 h 35"/>
                <a:gd name="T32" fmla="*/ 0 w 98"/>
                <a:gd name="T33" fmla="*/ 0 h 35"/>
                <a:gd name="T34" fmla="*/ 0 w 98"/>
                <a:gd name="T35" fmla="*/ 0 h 35"/>
                <a:gd name="T36" fmla="*/ 0 w 98"/>
                <a:gd name="T37" fmla="*/ 0 h 35"/>
                <a:gd name="T38" fmla="*/ 0 w 98"/>
                <a:gd name="T39" fmla="*/ 0 h 35"/>
                <a:gd name="T40" fmla="*/ 0 w 98"/>
                <a:gd name="T41" fmla="*/ 0 h 35"/>
                <a:gd name="T42" fmla="*/ 0 w 98"/>
                <a:gd name="T43" fmla="*/ 0 h 35"/>
                <a:gd name="T44" fmla="*/ 0 w 98"/>
                <a:gd name="T45" fmla="*/ 0 h 35"/>
                <a:gd name="T46" fmla="*/ 0 w 98"/>
                <a:gd name="T47" fmla="*/ 0 h 35"/>
                <a:gd name="T48" fmla="*/ 0 w 98"/>
                <a:gd name="T49" fmla="*/ 0 h 35"/>
                <a:gd name="T50" fmla="*/ 0 w 98"/>
                <a:gd name="T51" fmla="*/ 0 h 35"/>
                <a:gd name="T52" fmla="*/ 0 w 98"/>
                <a:gd name="T53" fmla="*/ 0 h 35"/>
                <a:gd name="T54" fmla="*/ 0 w 98"/>
                <a:gd name="T55" fmla="*/ 0 h 35"/>
                <a:gd name="T56" fmla="*/ 0 w 98"/>
                <a:gd name="T57" fmla="*/ 0 h 35"/>
                <a:gd name="T58" fmla="*/ 0 w 98"/>
                <a:gd name="T59" fmla="*/ 0 h 35"/>
                <a:gd name="T60" fmla="*/ 0 w 98"/>
                <a:gd name="T61" fmla="*/ 0 h 35"/>
                <a:gd name="T62" fmla="*/ 0 w 98"/>
                <a:gd name="T63" fmla="*/ 0 h 35"/>
                <a:gd name="T64" fmla="*/ 0 w 98"/>
                <a:gd name="T65" fmla="*/ 0 h 35"/>
                <a:gd name="T66" fmla="*/ 0 w 98"/>
                <a:gd name="T67" fmla="*/ 0 h 35"/>
                <a:gd name="T68" fmla="*/ 0 w 98"/>
                <a:gd name="T69" fmla="*/ 0 h 35"/>
                <a:gd name="T70" fmla="*/ 0 w 98"/>
                <a:gd name="T71" fmla="*/ 0 h 35"/>
                <a:gd name="T72" fmla="*/ 0 w 98"/>
                <a:gd name="T73" fmla="*/ 0 h 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8" h="35">
                  <a:moveTo>
                    <a:pt x="0" y="16"/>
                  </a:moveTo>
                  <a:lnTo>
                    <a:pt x="2" y="14"/>
                  </a:lnTo>
                  <a:lnTo>
                    <a:pt x="6" y="12"/>
                  </a:lnTo>
                  <a:lnTo>
                    <a:pt x="12" y="10"/>
                  </a:lnTo>
                  <a:lnTo>
                    <a:pt x="21" y="9"/>
                  </a:lnTo>
                  <a:lnTo>
                    <a:pt x="29" y="9"/>
                  </a:lnTo>
                  <a:lnTo>
                    <a:pt x="36" y="9"/>
                  </a:lnTo>
                  <a:lnTo>
                    <a:pt x="43" y="11"/>
                  </a:lnTo>
                  <a:lnTo>
                    <a:pt x="48" y="15"/>
                  </a:lnTo>
                  <a:lnTo>
                    <a:pt x="54" y="24"/>
                  </a:lnTo>
                  <a:lnTo>
                    <a:pt x="61" y="28"/>
                  </a:lnTo>
                  <a:lnTo>
                    <a:pt x="69" y="30"/>
                  </a:lnTo>
                  <a:lnTo>
                    <a:pt x="76" y="31"/>
                  </a:lnTo>
                  <a:lnTo>
                    <a:pt x="84" y="31"/>
                  </a:lnTo>
                  <a:lnTo>
                    <a:pt x="90" y="31"/>
                  </a:lnTo>
                  <a:lnTo>
                    <a:pt x="95" y="32"/>
                  </a:lnTo>
                  <a:lnTo>
                    <a:pt x="98" y="35"/>
                  </a:lnTo>
                  <a:lnTo>
                    <a:pt x="96" y="31"/>
                  </a:lnTo>
                  <a:lnTo>
                    <a:pt x="92" y="27"/>
                  </a:lnTo>
                  <a:lnTo>
                    <a:pt x="86" y="24"/>
                  </a:lnTo>
                  <a:lnTo>
                    <a:pt x="78" y="23"/>
                  </a:lnTo>
                  <a:lnTo>
                    <a:pt x="74" y="23"/>
                  </a:lnTo>
                  <a:lnTo>
                    <a:pt x="70" y="20"/>
                  </a:lnTo>
                  <a:lnTo>
                    <a:pt x="66" y="18"/>
                  </a:lnTo>
                  <a:lnTo>
                    <a:pt x="61" y="16"/>
                  </a:lnTo>
                  <a:lnTo>
                    <a:pt x="57" y="13"/>
                  </a:lnTo>
                  <a:lnTo>
                    <a:pt x="53" y="11"/>
                  </a:lnTo>
                  <a:lnTo>
                    <a:pt x="49" y="8"/>
                  </a:lnTo>
                  <a:lnTo>
                    <a:pt x="46" y="6"/>
                  </a:lnTo>
                  <a:lnTo>
                    <a:pt x="43" y="4"/>
                  </a:lnTo>
                  <a:lnTo>
                    <a:pt x="37" y="2"/>
                  </a:lnTo>
                  <a:lnTo>
                    <a:pt x="31" y="1"/>
                  </a:lnTo>
                  <a:lnTo>
                    <a:pt x="23" y="0"/>
                  </a:lnTo>
                  <a:lnTo>
                    <a:pt x="16" y="1"/>
                  </a:lnTo>
                  <a:lnTo>
                    <a:pt x="8" y="4"/>
                  </a:lnTo>
                  <a:lnTo>
                    <a:pt x="3" y="9"/>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8" name="Freeform 204">
              <a:extLst>
                <a:ext uri="{FF2B5EF4-FFF2-40B4-BE49-F238E27FC236}">
                  <a16:creationId xmlns:a16="http://schemas.microsoft.com/office/drawing/2014/main" id="{1D5B67DD-78FC-4E9F-95BB-4E808DD233AB}"/>
                </a:ext>
              </a:extLst>
            </p:cNvPr>
            <p:cNvSpPr>
              <a:spLocks/>
            </p:cNvSpPr>
            <p:nvPr/>
          </p:nvSpPr>
          <p:spPr bwMode="auto">
            <a:xfrm>
              <a:off x="373" y="4087"/>
              <a:ext cx="154" cy="53"/>
            </a:xfrm>
            <a:custGeom>
              <a:avLst/>
              <a:gdLst>
                <a:gd name="T0" fmla="*/ 0 w 462"/>
                <a:gd name="T1" fmla="*/ 0 h 159"/>
                <a:gd name="T2" fmla="*/ 0 w 462"/>
                <a:gd name="T3" fmla="*/ 0 h 159"/>
                <a:gd name="T4" fmla="*/ 0 w 462"/>
                <a:gd name="T5" fmla="*/ 0 h 159"/>
                <a:gd name="T6" fmla="*/ 0 w 462"/>
                <a:gd name="T7" fmla="*/ 0 h 159"/>
                <a:gd name="T8" fmla="*/ 0 w 462"/>
                <a:gd name="T9" fmla="*/ 0 h 159"/>
                <a:gd name="T10" fmla="*/ 0 w 462"/>
                <a:gd name="T11" fmla="*/ 0 h 159"/>
                <a:gd name="T12" fmla="*/ 0 w 462"/>
                <a:gd name="T13" fmla="*/ 0 h 159"/>
                <a:gd name="T14" fmla="*/ 0 w 462"/>
                <a:gd name="T15" fmla="*/ 0 h 159"/>
                <a:gd name="T16" fmla="*/ 0 w 462"/>
                <a:gd name="T17" fmla="*/ 0 h 159"/>
                <a:gd name="T18" fmla="*/ 0 w 462"/>
                <a:gd name="T19" fmla="*/ 0 h 159"/>
                <a:gd name="T20" fmla="*/ 0 w 462"/>
                <a:gd name="T21" fmla="*/ 0 h 159"/>
                <a:gd name="T22" fmla="*/ 0 w 462"/>
                <a:gd name="T23" fmla="*/ 0 h 159"/>
                <a:gd name="T24" fmla="*/ 0 w 462"/>
                <a:gd name="T25" fmla="*/ 0 h 159"/>
                <a:gd name="T26" fmla="*/ 0 w 462"/>
                <a:gd name="T27" fmla="*/ 0 h 159"/>
                <a:gd name="T28" fmla="*/ 0 w 462"/>
                <a:gd name="T29" fmla="*/ 0 h 159"/>
                <a:gd name="T30" fmla="*/ 0 w 462"/>
                <a:gd name="T31" fmla="*/ 0 h 159"/>
                <a:gd name="T32" fmla="*/ 0 w 462"/>
                <a:gd name="T33" fmla="*/ 0 h 159"/>
                <a:gd name="T34" fmla="*/ 0 w 462"/>
                <a:gd name="T35" fmla="*/ 0 h 159"/>
                <a:gd name="T36" fmla="*/ 0 w 462"/>
                <a:gd name="T37" fmla="*/ 0 h 159"/>
                <a:gd name="T38" fmla="*/ 0 w 462"/>
                <a:gd name="T39" fmla="*/ 0 h 159"/>
                <a:gd name="T40" fmla="*/ 0 w 462"/>
                <a:gd name="T41" fmla="*/ 0 h 159"/>
                <a:gd name="T42" fmla="*/ 0 w 462"/>
                <a:gd name="T43" fmla="*/ 0 h 159"/>
                <a:gd name="T44" fmla="*/ 0 w 462"/>
                <a:gd name="T45" fmla="*/ 0 h 159"/>
                <a:gd name="T46" fmla="*/ 0 w 462"/>
                <a:gd name="T47" fmla="*/ 0 h 159"/>
                <a:gd name="T48" fmla="*/ 0 w 462"/>
                <a:gd name="T49" fmla="*/ 0 h 159"/>
                <a:gd name="T50" fmla="*/ 0 w 462"/>
                <a:gd name="T51" fmla="*/ 0 h 159"/>
                <a:gd name="T52" fmla="*/ 0 w 462"/>
                <a:gd name="T53" fmla="*/ 0 h 159"/>
                <a:gd name="T54" fmla="*/ 0 w 462"/>
                <a:gd name="T55" fmla="*/ 0 h 159"/>
                <a:gd name="T56" fmla="*/ 0 w 462"/>
                <a:gd name="T57" fmla="*/ 0 h 159"/>
                <a:gd name="T58" fmla="*/ 0 w 462"/>
                <a:gd name="T59" fmla="*/ 0 h 159"/>
                <a:gd name="T60" fmla="*/ 0 w 462"/>
                <a:gd name="T61" fmla="*/ 0 h 159"/>
                <a:gd name="T62" fmla="*/ 0 w 462"/>
                <a:gd name="T63" fmla="*/ 0 h 159"/>
                <a:gd name="T64" fmla="*/ 0 w 462"/>
                <a:gd name="T65" fmla="*/ 0 h 159"/>
                <a:gd name="T66" fmla="*/ 0 w 462"/>
                <a:gd name="T67" fmla="*/ 0 h 1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62" h="159">
                  <a:moveTo>
                    <a:pt x="55" y="0"/>
                  </a:moveTo>
                  <a:lnTo>
                    <a:pt x="62" y="6"/>
                  </a:lnTo>
                  <a:lnTo>
                    <a:pt x="74" y="13"/>
                  </a:lnTo>
                  <a:lnTo>
                    <a:pt x="91" y="21"/>
                  </a:lnTo>
                  <a:lnTo>
                    <a:pt x="109" y="30"/>
                  </a:lnTo>
                  <a:lnTo>
                    <a:pt x="132" y="42"/>
                  </a:lnTo>
                  <a:lnTo>
                    <a:pt x="158" y="53"/>
                  </a:lnTo>
                  <a:lnTo>
                    <a:pt x="185" y="64"/>
                  </a:lnTo>
                  <a:lnTo>
                    <a:pt x="214" y="77"/>
                  </a:lnTo>
                  <a:lnTo>
                    <a:pt x="244" y="89"/>
                  </a:lnTo>
                  <a:lnTo>
                    <a:pt x="276" y="102"/>
                  </a:lnTo>
                  <a:lnTo>
                    <a:pt x="308" y="114"/>
                  </a:lnTo>
                  <a:lnTo>
                    <a:pt x="340" y="125"/>
                  </a:lnTo>
                  <a:lnTo>
                    <a:pt x="372" y="136"/>
                  </a:lnTo>
                  <a:lnTo>
                    <a:pt x="403" y="145"/>
                  </a:lnTo>
                  <a:lnTo>
                    <a:pt x="433" y="153"/>
                  </a:lnTo>
                  <a:lnTo>
                    <a:pt x="462" y="159"/>
                  </a:lnTo>
                  <a:lnTo>
                    <a:pt x="432" y="156"/>
                  </a:lnTo>
                  <a:lnTo>
                    <a:pt x="400" y="152"/>
                  </a:lnTo>
                  <a:lnTo>
                    <a:pt x="366" y="145"/>
                  </a:lnTo>
                  <a:lnTo>
                    <a:pt x="331" y="138"/>
                  </a:lnTo>
                  <a:lnTo>
                    <a:pt x="295" y="128"/>
                  </a:lnTo>
                  <a:lnTo>
                    <a:pt x="259" y="119"/>
                  </a:lnTo>
                  <a:lnTo>
                    <a:pt x="224" y="109"/>
                  </a:lnTo>
                  <a:lnTo>
                    <a:pt x="189" y="97"/>
                  </a:lnTo>
                  <a:lnTo>
                    <a:pt x="156" y="87"/>
                  </a:lnTo>
                  <a:lnTo>
                    <a:pt x="124" y="76"/>
                  </a:lnTo>
                  <a:lnTo>
                    <a:pt x="94" y="65"/>
                  </a:lnTo>
                  <a:lnTo>
                    <a:pt x="68" y="56"/>
                  </a:lnTo>
                  <a:lnTo>
                    <a:pt x="44" y="48"/>
                  </a:lnTo>
                  <a:lnTo>
                    <a:pt x="25" y="41"/>
                  </a:lnTo>
                  <a:lnTo>
                    <a:pt x="10" y="34"/>
                  </a:lnTo>
                  <a:lnTo>
                    <a:pt x="0" y="30"/>
                  </a:lnTo>
                  <a:lnTo>
                    <a:pt x="55"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9" name="Freeform 205">
              <a:extLst>
                <a:ext uri="{FF2B5EF4-FFF2-40B4-BE49-F238E27FC236}">
                  <a16:creationId xmlns:a16="http://schemas.microsoft.com/office/drawing/2014/main" id="{0F43BA05-7084-4744-B94B-AE27514E2399}"/>
                </a:ext>
              </a:extLst>
            </p:cNvPr>
            <p:cNvSpPr>
              <a:spLocks/>
            </p:cNvSpPr>
            <p:nvPr/>
          </p:nvSpPr>
          <p:spPr bwMode="auto">
            <a:xfrm>
              <a:off x="236" y="4047"/>
              <a:ext cx="90" cy="43"/>
            </a:xfrm>
            <a:custGeom>
              <a:avLst/>
              <a:gdLst>
                <a:gd name="T0" fmla="*/ 0 w 270"/>
                <a:gd name="T1" fmla="*/ 0 h 129"/>
                <a:gd name="T2" fmla="*/ 0 w 270"/>
                <a:gd name="T3" fmla="*/ 0 h 129"/>
                <a:gd name="T4" fmla="*/ 0 w 270"/>
                <a:gd name="T5" fmla="*/ 0 h 129"/>
                <a:gd name="T6" fmla="*/ 0 w 270"/>
                <a:gd name="T7" fmla="*/ 0 h 129"/>
                <a:gd name="T8" fmla="*/ 0 w 270"/>
                <a:gd name="T9" fmla="*/ 0 h 129"/>
                <a:gd name="T10" fmla="*/ 0 w 270"/>
                <a:gd name="T11" fmla="*/ 0 h 129"/>
                <a:gd name="T12" fmla="*/ 0 w 270"/>
                <a:gd name="T13" fmla="*/ 0 h 129"/>
                <a:gd name="T14" fmla="*/ 0 w 270"/>
                <a:gd name="T15" fmla="*/ 0 h 129"/>
                <a:gd name="T16" fmla="*/ 0 w 270"/>
                <a:gd name="T17" fmla="*/ 0 h 129"/>
                <a:gd name="T18" fmla="*/ 0 w 270"/>
                <a:gd name="T19" fmla="*/ 0 h 129"/>
                <a:gd name="T20" fmla="*/ 0 w 270"/>
                <a:gd name="T21" fmla="*/ 0 h 129"/>
                <a:gd name="T22" fmla="*/ 0 w 270"/>
                <a:gd name="T23" fmla="*/ 0 h 129"/>
                <a:gd name="T24" fmla="*/ 0 w 270"/>
                <a:gd name="T25" fmla="*/ 0 h 129"/>
                <a:gd name="T26" fmla="*/ 0 w 270"/>
                <a:gd name="T27" fmla="*/ 0 h 129"/>
                <a:gd name="T28" fmla="*/ 0 w 270"/>
                <a:gd name="T29" fmla="*/ 0 h 129"/>
                <a:gd name="T30" fmla="*/ 0 w 270"/>
                <a:gd name="T31" fmla="*/ 0 h 129"/>
                <a:gd name="T32" fmla="*/ 0 w 270"/>
                <a:gd name="T33" fmla="*/ 0 h 129"/>
                <a:gd name="T34" fmla="*/ 0 w 270"/>
                <a:gd name="T35" fmla="*/ 0 h 129"/>
                <a:gd name="T36" fmla="*/ 0 w 270"/>
                <a:gd name="T37" fmla="*/ 0 h 129"/>
                <a:gd name="T38" fmla="*/ 0 w 270"/>
                <a:gd name="T39" fmla="*/ 0 h 129"/>
                <a:gd name="T40" fmla="*/ 0 w 270"/>
                <a:gd name="T41" fmla="*/ 0 h 129"/>
                <a:gd name="T42" fmla="*/ 0 w 270"/>
                <a:gd name="T43" fmla="*/ 0 h 129"/>
                <a:gd name="T44" fmla="*/ 0 w 270"/>
                <a:gd name="T45" fmla="*/ 0 h 129"/>
                <a:gd name="T46" fmla="*/ 0 w 270"/>
                <a:gd name="T47" fmla="*/ 0 h 129"/>
                <a:gd name="T48" fmla="*/ 0 w 270"/>
                <a:gd name="T49" fmla="*/ 0 h 129"/>
                <a:gd name="T50" fmla="*/ 0 w 270"/>
                <a:gd name="T51" fmla="*/ 0 h 129"/>
                <a:gd name="T52" fmla="*/ 0 w 270"/>
                <a:gd name="T53" fmla="*/ 0 h 129"/>
                <a:gd name="T54" fmla="*/ 0 w 270"/>
                <a:gd name="T55" fmla="*/ 0 h 129"/>
                <a:gd name="T56" fmla="*/ 0 w 270"/>
                <a:gd name="T57" fmla="*/ 0 h 129"/>
                <a:gd name="T58" fmla="*/ 0 w 270"/>
                <a:gd name="T59" fmla="*/ 0 h 129"/>
                <a:gd name="T60" fmla="*/ 0 w 270"/>
                <a:gd name="T61" fmla="*/ 0 h 129"/>
                <a:gd name="T62" fmla="*/ 0 w 270"/>
                <a:gd name="T63" fmla="*/ 0 h 129"/>
                <a:gd name="T64" fmla="*/ 0 w 270"/>
                <a:gd name="T65" fmla="*/ 0 h 129"/>
                <a:gd name="T66" fmla="*/ 0 w 270"/>
                <a:gd name="T67" fmla="*/ 0 h 129"/>
                <a:gd name="T68" fmla="*/ 0 w 270"/>
                <a:gd name="T69" fmla="*/ 0 h 129"/>
                <a:gd name="T70" fmla="*/ 0 w 270"/>
                <a:gd name="T71" fmla="*/ 0 h 129"/>
                <a:gd name="T72" fmla="*/ 0 w 270"/>
                <a:gd name="T73" fmla="*/ 0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70" h="129">
                  <a:moveTo>
                    <a:pt x="243" y="50"/>
                  </a:moveTo>
                  <a:lnTo>
                    <a:pt x="249" y="45"/>
                  </a:lnTo>
                  <a:lnTo>
                    <a:pt x="256" y="40"/>
                  </a:lnTo>
                  <a:lnTo>
                    <a:pt x="263" y="35"/>
                  </a:lnTo>
                  <a:lnTo>
                    <a:pt x="270" y="29"/>
                  </a:lnTo>
                  <a:lnTo>
                    <a:pt x="254" y="20"/>
                  </a:lnTo>
                  <a:lnTo>
                    <a:pt x="233" y="13"/>
                  </a:lnTo>
                  <a:lnTo>
                    <a:pt x="211" y="7"/>
                  </a:lnTo>
                  <a:lnTo>
                    <a:pt x="186" y="3"/>
                  </a:lnTo>
                  <a:lnTo>
                    <a:pt x="160" y="1"/>
                  </a:lnTo>
                  <a:lnTo>
                    <a:pt x="133" y="0"/>
                  </a:lnTo>
                  <a:lnTo>
                    <a:pt x="107" y="2"/>
                  </a:lnTo>
                  <a:lnTo>
                    <a:pt x="83" y="5"/>
                  </a:lnTo>
                  <a:lnTo>
                    <a:pt x="60" y="11"/>
                  </a:lnTo>
                  <a:lnTo>
                    <a:pt x="40" y="19"/>
                  </a:lnTo>
                  <a:lnTo>
                    <a:pt x="23" y="31"/>
                  </a:lnTo>
                  <a:lnTo>
                    <a:pt x="10" y="44"/>
                  </a:lnTo>
                  <a:lnTo>
                    <a:pt x="2" y="61"/>
                  </a:lnTo>
                  <a:lnTo>
                    <a:pt x="0" y="80"/>
                  </a:lnTo>
                  <a:lnTo>
                    <a:pt x="3" y="103"/>
                  </a:lnTo>
                  <a:lnTo>
                    <a:pt x="15" y="129"/>
                  </a:lnTo>
                  <a:lnTo>
                    <a:pt x="11" y="116"/>
                  </a:lnTo>
                  <a:lnTo>
                    <a:pt x="12" y="104"/>
                  </a:lnTo>
                  <a:lnTo>
                    <a:pt x="17" y="92"/>
                  </a:lnTo>
                  <a:lnTo>
                    <a:pt x="23" y="80"/>
                  </a:lnTo>
                  <a:lnTo>
                    <a:pt x="33" y="70"/>
                  </a:lnTo>
                  <a:lnTo>
                    <a:pt x="44" y="61"/>
                  </a:lnTo>
                  <a:lnTo>
                    <a:pt x="59" y="52"/>
                  </a:lnTo>
                  <a:lnTo>
                    <a:pt x="75" y="46"/>
                  </a:lnTo>
                  <a:lnTo>
                    <a:pt x="93" y="40"/>
                  </a:lnTo>
                  <a:lnTo>
                    <a:pt x="113" y="36"/>
                  </a:lnTo>
                  <a:lnTo>
                    <a:pt x="132" y="34"/>
                  </a:lnTo>
                  <a:lnTo>
                    <a:pt x="154" y="33"/>
                  </a:lnTo>
                  <a:lnTo>
                    <a:pt x="176" y="34"/>
                  </a:lnTo>
                  <a:lnTo>
                    <a:pt x="198" y="37"/>
                  </a:lnTo>
                  <a:lnTo>
                    <a:pt x="220" y="43"/>
                  </a:lnTo>
                  <a:lnTo>
                    <a:pt x="243" y="5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0" name="Freeform 206">
              <a:extLst>
                <a:ext uri="{FF2B5EF4-FFF2-40B4-BE49-F238E27FC236}">
                  <a16:creationId xmlns:a16="http://schemas.microsoft.com/office/drawing/2014/main" id="{A408A155-91C9-4371-A89B-3DF27A3821BC}"/>
                </a:ext>
              </a:extLst>
            </p:cNvPr>
            <p:cNvSpPr>
              <a:spLocks/>
            </p:cNvSpPr>
            <p:nvPr/>
          </p:nvSpPr>
          <p:spPr bwMode="auto">
            <a:xfrm>
              <a:off x="183" y="3957"/>
              <a:ext cx="572" cy="185"/>
            </a:xfrm>
            <a:custGeom>
              <a:avLst/>
              <a:gdLst>
                <a:gd name="T0" fmla="*/ 0 w 1714"/>
                <a:gd name="T1" fmla="*/ 0 h 557"/>
                <a:gd name="T2" fmla="*/ 0 w 1714"/>
                <a:gd name="T3" fmla="*/ 0 h 557"/>
                <a:gd name="T4" fmla="*/ 0 w 1714"/>
                <a:gd name="T5" fmla="*/ 0 h 557"/>
                <a:gd name="T6" fmla="*/ 0 w 1714"/>
                <a:gd name="T7" fmla="*/ 0 h 557"/>
                <a:gd name="T8" fmla="*/ 0 w 1714"/>
                <a:gd name="T9" fmla="*/ 0 h 557"/>
                <a:gd name="T10" fmla="*/ 0 w 1714"/>
                <a:gd name="T11" fmla="*/ 0 h 557"/>
                <a:gd name="T12" fmla="*/ 0 w 1714"/>
                <a:gd name="T13" fmla="*/ 0 h 557"/>
                <a:gd name="T14" fmla="*/ 0 w 1714"/>
                <a:gd name="T15" fmla="*/ 0 h 557"/>
                <a:gd name="T16" fmla="*/ 0 w 1714"/>
                <a:gd name="T17" fmla="*/ 0 h 557"/>
                <a:gd name="T18" fmla="*/ 0 w 1714"/>
                <a:gd name="T19" fmla="*/ 0 h 557"/>
                <a:gd name="T20" fmla="*/ 0 w 1714"/>
                <a:gd name="T21" fmla="*/ 0 h 557"/>
                <a:gd name="T22" fmla="*/ 0 w 1714"/>
                <a:gd name="T23" fmla="*/ 0 h 557"/>
                <a:gd name="T24" fmla="*/ 0 w 1714"/>
                <a:gd name="T25" fmla="*/ 0 h 557"/>
                <a:gd name="T26" fmla="*/ 0 w 1714"/>
                <a:gd name="T27" fmla="*/ 0 h 557"/>
                <a:gd name="T28" fmla="*/ 0 w 1714"/>
                <a:gd name="T29" fmla="*/ 0 h 557"/>
                <a:gd name="T30" fmla="*/ 0 w 1714"/>
                <a:gd name="T31" fmla="*/ 0 h 557"/>
                <a:gd name="T32" fmla="*/ 0 w 1714"/>
                <a:gd name="T33" fmla="*/ 0 h 557"/>
                <a:gd name="T34" fmla="*/ 0 w 1714"/>
                <a:gd name="T35" fmla="*/ 0 h 557"/>
                <a:gd name="T36" fmla="*/ 0 w 1714"/>
                <a:gd name="T37" fmla="*/ 0 h 557"/>
                <a:gd name="T38" fmla="*/ 0 w 1714"/>
                <a:gd name="T39" fmla="*/ 0 h 557"/>
                <a:gd name="T40" fmla="*/ 0 w 1714"/>
                <a:gd name="T41" fmla="*/ 0 h 557"/>
                <a:gd name="T42" fmla="*/ 0 w 1714"/>
                <a:gd name="T43" fmla="*/ 0 h 557"/>
                <a:gd name="T44" fmla="*/ 0 w 1714"/>
                <a:gd name="T45" fmla="*/ 0 h 557"/>
                <a:gd name="T46" fmla="*/ 0 w 1714"/>
                <a:gd name="T47" fmla="*/ 0 h 557"/>
                <a:gd name="T48" fmla="*/ 0 w 1714"/>
                <a:gd name="T49" fmla="*/ 0 h 557"/>
                <a:gd name="T50" fmla="*/ 0 w 1714"/>
                <a:gd name="T51" fmla="*/ 0 h 557"/>
                <a:gd name="T52" fmla="*/ 0 w 1714"/>
                <a:gd name="T53" fmla="*/ 0 h 557"/>
                <a:gd name="T54" fmla="*/ 0 w 1714"/>
                <a:gd name="T55" fmla="*/ 0 h 557"/>
                <a:gd name="T56" fmla="*/ 0 w 1714"/>
                <a:gd name="T57" fmla="*/ 0 h 557"/>
                <a:gd name="T58" fmla="*/ 0 w 1714"/>
                <a:gd name="T59" fmla="*/ 0 h 557"/>
                <a:gd name="T60" fmla="*/ 0 w 1714"/>
                <a:gd name="T61" fmla="*/ 0 h 557"/>
                <a:gd name="T62" fmla="*/ 0 w 1714"/>
                <a:gd name="T63" fmla="*/ 0 h 557"/>
                <a:gd name="T64" fmla="*/ 0 w 1714"/>
                <a:gd name="T65" fmla="*/ 0 h 557"/>
                <a:gd name="T66" fmla="*/ 0 w 1714"/>
                <a:gd name="T67" fmla="*/ 0 h 557"/>
                <a:gd name="T68" fmla="*/ 0 w 1714"/>
                <a:gd name="T69" fmla="*/ 0 h 557"/>
                <a:gd name="T70" fmla="*/ 0 w 1714"/>
                <a:gd name="T71" fmla="*/ 0 h 557"/>
                <a:gd name="T72" fmla="*/ 0 w 1714"/>
                <a:gd name="T73" fmla="*/ 0 h 557"/>
                <a:gd name="T74" fmla="*/ 0 w 1714"/>
                <a:gd name="T75" fmla="*/ 0 h 557"/>
                <a:gd name="T76" fmla="*/ 0 w 1714"/>
                <a:gd name="T77" fmla="*/ 0 h 557"/>
                <a:gd name="T78" fmla="*/ 0 w 1714"/>
                <a:gd name="T79" fmla="*/ 0 h 557"/>
                <a:gd name="T80" fmla="*/ 0 w 1714"/>
                <a:gd name="T81" fmla="*/ 0 h 557"/>
                <a:gd name="T82" fmla="*/ 0 w 1714"/>
                <a:gd name="T83" fmla="*/ 0 h 557"/>
                <a:gd name="T84" fmla="*/ 0 w 1714"/>
                <a:gd name="T85" fmla="*/ 0 h 557"/>
                <a:gd name="T86" fmla="*/ 0 w 1714"/>
                <a:gd name="T87" fmla="*/ 0 h 557"/>
                <a:gd name="T88" fmla="*/ 0 w 1714"/>
                <a:gd name="T89" fmla="*/ 0 h 557"/>
                <a:gd name="T90" fmla="*/ 0 w 1714"/>
                <a:gd name="T91" fmla="*/ 0 h 557"/>
                <a:gd name="T92" fmla="*/ 0 w 1714"/>
                <a:gd name="T93" fmla="*/ 0 h 557"/>
                <a:gd name="T94" fmla="*/ 0 w 1714"/>
                <a:gd name="T95" fmla="*/ 0 h 557"/>
                <a:gd name="T96" fmla="*/ 0 w 1714"/>
                <a:gd name="T97" fmla="*/ 0 h 557"/>
                <a:gd name="T98" fmla="*/ 0 w 1714"/>
                <a:gd name="T99" fmla="*/ 0 h 557"/>
                <a:gd name="T100" fmla="*/ 0 w 1714"/>
                <a:gd name="T101" fmla="*/ 0 h 557"/>
                <a:gd name="T102" fmla="*/ 0 w 1714"/>
                <a:gd name="T103" fmla="*/ 0 h 557"/>
                <a:gd name="T104" fmla="*/ 0 w 1714"/>
                <a:gd name="T105" fmla="*/ 0 h 557"/>
                <a:gd name="T106" fmla="*/ 0 w 1714"/>
                <a:gd name="T107" fmla="*/ 0 h 557"/>
                <a:gd name="T108" fmla="*/ 0 w 1714"/>
                <a:gd name="T109" fmla="*/ 0 h 5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14" h="557">
                  <a:moveTo>
                    <a:pt x="98" y="493"/>
                  </a:moveTo>
                  <a:lnTo>
                    <a:pt x="119" y="502"/>
                  </a:lnTo>
                  <a:lnTo>
                    <a:pt x="141" y="509"/>
                  </a:lnTo>
                  <a:lnTo>
                    <a:pt x="162" y="514"/>
                  </a:lnTo>
                  <a:lnTo>
                    <a:pt x="185" y="517"/>
                  </a:lnTo>
                  <a:lnTo>
                    <a:pt x="209" y="519"/>
                  </a:lnTo>
                  <a:lnTo>
                    <a:pt x="231" y="519"/>
                  </a:lnTo>
                  <a:lnTo>
                    <a:pt x="255" y="518"/>
                  </a:lnTo>
                  <a:lnTo>
                    <a:pt x="278" y="515"/>
                  </a:lnTo>
                  <a:lnTo>
                    <a:pt x="300" y="512"/>
                  </a:lnTo>
                  <a:lnTo>
                    <a:pt x="321" y="507"/>
                  </a:lnTo>
                  <a:lnTo>
                    <a:pt x="343" y="502"/>
                  </a:lnTo>
                  <a:lnTo>
                    <a:pt x="362" y="495"/>
                  </a:lnTo>
                  <a:lnTo>
                    <a:pt x="381" y="488"/>
                  </a:lnTo>
                  <a:lnTo>
                    <a:pt x="399" y="480"/>
                  </a:lnTo>
                  <a:lnTo>
                    <a:pt x="414" y="473"/>
                  </a:lnTo>
                  <a:lnTo>
                    <a:pt x="427" y="465"/>
                  </a:lnTo>
                  <a:lnTo>
                    <a:pt x="441" y="456"/>
                  </a:lnTo>
                  <a:lnTo>
                    <a:pt x="456" y="447"/>
                  </a:lnTo>
                  <a:lnTo>
                    <a:pt x="471" y="439"/>
                  </a:lnTo>
                  <a:lnTo>
                    <a:pt x="486" y="432"/>
                  </a:lnTo>
                  <a:lnTo>
                    <a:pt x="503" y="423"/>
                  </a:lnTo>
                  <a:lnTo>
                    <a:pt x="519" y="415"/>
                  </a:lnTo>
                  <a:lnTo>
                    <a:pt x="535" y="407"/>
                  </a:lnTo>
                  <a:lnTo>
                    <a:pt x="551" y="400"/>
                  </a:lnTo>
                  <a:lnTo>
                    <a:pt x="568" y="391"/>
                  </a:lnTo>
                  <a:lnTo>
                    <a:pt x="584" y="383"/>
                  </a:lnTo>
                  <a:lnTo>
                    <a:pt x="600" y="376"/>
                  </a:lnTo>
                  <a:lnTo>
                    <a:pt x="615" y="368"/>
                  </a:lnTo>
                  <a:lnTo>
                    <a:pt x="631" y="359"/>
                  </a:lnTo>
                  <a:lnTo>
                    <a:pt x="645" y="351"/>
                  </a:lnTo>
                  <a:lnTo>
                    <a:pt x="659" y="343"/>
                  </a:lnTo>
                  <a:lnTo>
                    <a:pt x="672" y="335"/>
                  </a:lnTo>
                  <a:lnTo>
                    <a:pt x="684" y="326"/>
                  </a:lnTo>
                  <a:lnTo>
                    <a:pt x="698" y="317"/>
                  </a:lnTo>
                  <a:lnTo>
                    <a:pt x="711" y="309"/>
                  </a:lnTo>
                  <a:lnTo>
                    <a:pt x="725" y="302"/>
                  </a:lnTo>
                  <a:lnTo>
                    <a:pt x="738" y="293"/>
                  </a:lnTo>
                  <a:lnTo>
                    <a:pt x="750" y="286"/>
                  </a:lnTo>
                  <a:lnTo>
                    <a:pt x="764" y="280"/>
                  </a:lnTo>
                  <a:lnTo>
                    <a:pt x="777" y="274"/>
                  </a:lnTo>
                  <a:lnTo>
                    <a:pt x="790" y="269"/>
                  </a:lnTo>
                  <a:lnTo>
                    <a:pt x="801" y="265"/>
                  </a:lnTo>
                  <a:lnTo>
                    <a:pt x="812" y="260"/>
                  </a:lnTo>
                  <a:lnTo>
                    <a:pt x="824" y="257"/>
                  </a:lnTo>
                  <a:lnTo>
                    <a:pt x="834" y="256"/>
                  </a:lnTo>
                  <a:lnTo>
                    <a:pt x="843" y="255"/>
                  </a:lnTo>
                  <a:lnTo>
                    <a:pt x="853" y="255"/>
                  </a:lnTo>
                  <a:lnTo>
                    <a:pt x="860" y="257"/>
                  </a:lnTo>
                  <a:lnTo>
                    <a:pt x="868" y="259"/>
                  </a:lnTo>
                  <a:lnTo>
                    <a:pt x="875" y="260"/>
                  </a:lnTo>
                  <a:lnTo>
                    <a:pt x="883" y="259"/>
                  </a:lnTo>
                  <a:lnTo>
                    <a:pt x="890" y="258"/>
                  </a:lnTo>
                  <a:lnTo>
                    <a:pt x="897" y="255"/>
                  </a:lnTo>
                  <a:lnTo>
                    <a:pt x="905" y="252"/>
                  </a:lnTo>
                  <a:lnTo>
                    <a:pt x="916" y="249"/>
                  </a:lnTo>
                  <a:lnTo>
                    <a:pt x="926" y="245"/>
                  </a:lnTo>
                  <a:lnTo>
                    <a:pt x="935" y="242"/>
                  </a:lnTo>
                  <a:lnTo>
                    <a:pt x="941" y="240"/>
                  </a:lnTo>
                  <a:lnTo>
                    <a:pt x="945" y="239"/>
                  </a:lnTo>
                  <a:lnTo>
                    <a:pt x="943" y="238"/>
                  </a:lnTo>
                  <a:lnTo>
                    <a:pt x="941" y="236"/>
                  </a:lnTo>
                  <a:lnTo>
                    <a:pt x="936" y="234"/>
                  </a:lnTo>
                  <a:lnTo>
                    <a:pt x="929" y="229"/>
                  </a:lnTo>
                  <a:lnTo>
                    <a:pt x="921" y="224"/>
                  </a:lnTo>
                  <a:lnTo>
                    <a:pt x="915" y="218"/>
                  </a:lnTo>
                  <a:lnTo>
                    <a:pt x="914" y="214"/>
                  </a:lnTo>
                  <a:lnTo>
                    <a:pt x="917" y="211"/>
                  </a:lnTo>
                  <a:lnTo>
                    <a:pt x="922" y="209"/>
                  </a:lnTo>
                  <a:lnTo>
                    <a:pt x="929" y="209"/>
                  </a:lnTo>
                  <a:lnTo>
                    <a:pt x="937" y="210"/>
                  </a:lnTo>
                  <a:lnTo>
                    <a:pt x="946" y="213"/>
                  </a:lnTo>
                  <a:lnTo>
                    <a:pt x="952" y="217"/>
                  </a:lnTo>
                  <a:lnTo>
                    <a:pt x="957" y="221"/>
                  </a:lnTo>
                  <a:lnTo>
                    <a:pt x="962" y="224"/>
                  </a:lnTo>
                  <a:lnTo>
                    <a:pt x="967" y="227"/>
                  </a:lnTo>
                  <a:lnTo>
                    <a:pt x="973" y="231"/>
                  </a:lnTo>
                  <a:lnTo>
                    <a:pt x="980" y="234"/>
                  </a:lnTo>
                  <a:lnTo>
                    <a:pt x="989" y="238"/>
                  </a:lnTo>
                  <a:lnTo>
                    <a:pt x="1000" y="242"/>
                  </a:lnTo>
                  <a:lnTo>
                    <a:pt x="1014" y="247"/>
                  </a:lnTo>
                  <a:lnTo>
                    <a:pt x="1027" y="252"/>
                  </a:lnTo>
                  <a:lnTo>
                    <a:pt x="1036" y="255"/>
                  </a:lnTo>
                  <a:lnTo>
                    <a:pt x="1043" y="258"/>
                  </a:lnTo>
                  <a:lnTo>
                    <a:pt x="1047" y="259"/>
                  </a:lnTo>
                  <a:lnTo>
                    <a:pt x="1051" y="261"/>
                  </a:lnTo>
                  <a:lnTo>
                    <a:pt x="1056" y="261"/>
                  </a:lnTo>
                  <a:lnTo>
                    <a:pt x="1063" y="262"/>
                  </a:lnTo>
                  <a:lnTo>
                    <a:pt x="1072" y="264"/>
                  </a:lnTo>
                  <a:lnTo>
                    <a:pt x="1082" y="264"/>
                  </a:lnTo>
                  <a:lnTo>
                    <a:pt x="1087" y="262"/>
                  </a:lnTo>
                  <a:lnTo>
                    <a:pt x="1088" y="260"/>
                  </a:lnTo>
                  <a:lnTo>
                    <a:pt x="1087" y="256"/>
                  </a:lnTo>
                  <a:lnTo>
                    <a:pt x="1084" y="252"/>
                  </a:lnTo>
                  <a:lnTo>
                    <a:pt x="1078" y="247"/>
                  </a:lnTo>
                  <a:lnTo>
                    <a:pt x="1071" y="241"/>
                  </a:lnTo>
                  <a:lnTo>
                    <a:pt x="1065" y="235"/>
                  </a:lnTo>
                  <a:lnTo>
                    <a:pt x="1059" y="226"/>
                  </a:lnTo>
                  <a:lnTo>
                    <a:pt x="1051" y="215"/>
                  </a:lnTo>
                  <a:lnTo>
                    <a:pt x="1043" y="201"/>
                  </a:lnTo>
                  <a:lnTo>
                    <a:pt x="1034" y="185"/>
                  </a:lnTo>
                  <a:lnTo>
                    <a:pt x="1027" y="169"/>
                  </a:lnTo>
                  <a:lnTo>
                    <a:pt x="1020" y="154"/>
                  </a:lnTo>
                  <a:lnTo>
                    <a:pt x="1015" y="141"/>
                  </a:lnTo>
                  <a:lnTo>
                    <a:pt x="1012" y="131"/>
                  </a:lnTo>
                  <a:lnTo>
                    <a:pt x="1011" y="123"/>
                  </a:lnTo>
                  <a:lnTo>
                    <a:pt x="1012" y="117"/>
                  </a:lnTo>
                  <a:lnTo>
                    <a:pt x="1014" y="113"/>
                  </a:lnTo>
                  <a:lnTo>
                    <a:pt x="1018" y="112"/>
                  </a:lnTo>
                  <a:lnTo>
                    <a:pt x="1023" y="114"/>
                  </a:lnTo>
                  <a:lnTo>
                    <a:pt x="1028" y="118"/>
                  </a:lnTo>
                  <a:lnTo>
                    <a:pt x="1033" y="125"/>
                  </a:lnTo>
                  <a:lnTo>
                    <a:pt x="1037" y="135"/>
                  </a:lnTo>
                  <a:lnTo>
                    <a:pt x="1043" y="147"/>
                  </a:lnTo>
                  <a:lnTo>
                    <a:pt x="1050" y="161"/>
                  </a:lnTo>
                  <a:lnTo>
                    <a:pt x="1060" y="178"/>
                  </a:lnTo>
                  <a:lnTo>
                    <a:pt x="1071" y="195"/>
                  </a:lnTo>
                  <a:lnTo>
                    <a:pt x="1084" y="213"/>
                  </a:lnTo>
                  <a:lnTo>
                    <a:pt x="1096" y="229"/>
                  </a:lnTo>
                  <a:lnTo>
                    <a:pt x="1108" y="244"/>
                  </a:lnTo>
                  <a:lnTo>
                    <a:pt x="1119" y="255"/>
                  </a:lnTo>
                  <a:lnTo>
                    <a:pt x="1132" y="266"/>
                  </a:lnTo>
                  <a:lnTo>
                    <a:pt x="1150" y="276"/>
                  </a:lnTo>
                  <a:lnTo>
                    <a:pt x="1168" y="284"/>
                  </a:lnTo>
                  <a:lnTo>
                    <a:pt x="1186" y="290"/>
                  </a:lnTo>
                  <a:lnTo>
                    <a:pt x="1198" y="292"/>
                  </a:lnTo>
                  <a:lnTo>
                    <a:pt x="1204" y="289"/>
                  </a:lnTo>
                  <a:lnTo>
                    <a:pt x="1198" y="279"/>
                  </a:lnTo>
                  <a:lnTo>
                    <a:pt x="1181" y="260"/>
                  </a:lnTo>
                  <a:lnTo>
                    <a:pt x="1159" y="238"/>
                  </a:lnTo>
                  <a:lnTo>
                    <a:pt x="1143" y="215"/>
                  </a:lnTo>
                  <a:lnTo>
                    <a:pt x="1131" y="192"/>
                  </a:lnTo>
                  <a:lnTo>
                    <a:pt x="1123" y="172"/>
                  </a:lnTo>
                  <a:lnTo>
                    <a:pt x="1118" y="153"/>
                  </a:lnTo>
                  <a:lnTo>
                    <a:pt x="1115" y="137"/>
                  </a:lnTo>
                  <a:lnTo>
                    <a:pt x="1112" y="122"/>
                  </a:lnTo>
                  <a:lnTo>
                    <a:pt x="1109" y="111"/>
                  </a:lnTo>
                  <a:lnTo>
                    <a:pt x="1107" y="95"/>
                  </a:lnTo>
                  <a:lnTo>
                    <a:pt x="1108" y="73"/>
                  </a:lnTo>
                  <a:lnTo>
                    <a:pt x="1111" y="46"/>
                  </a:lnTo>
                  <a:lnTo>
                    <a:pt x="1115" y="22"/>
                  </a:lnTo>
                  <a:lnTo>
                    <a:pt x="1120" y="5"/>
                  </a:lnTo>
                  <a:lnTo>
                    <a:pt x="1124" y="0"/>
                  </a:lnTo>
                  <a:lnTo>
                    <a:pt x="1126" y="13"/>
                  </a:lnTo>
                  <a:lnTo>
                    <a:pt x="1127" y="47"/>
                  </a:lnTo>
                  <a:lnTo>
                    <a:pt x="1128" y="80"/>
                  </a:lnTo>
                  <a:lnTo>
                    <a:pt x="1132" y="111"/>
                  </a:lnTo>
                  <a:lnTo>
                    <a:pt x="1140" y="140"/>
                  </a:lnTo>
                  <a:lnTo>
                    <a:pt x="1150" y="167"/>
                  </a:lnTo>
                  <a:lnTo>
                    <a:pt x="1163" y="190"/>
                  </a:lnTo>
                  <a:lnTo>
                    <a:pt x="1180" y="212"/>
                  </a:lnTo>
                  <a:lnTo>
                    <a:pt x="1197" y="231"/>
                  </a:lnTo>
                  <a:lnTo>
                    <a:pt x="1219" y="248"/>
                  </a:lnTo>
                  <a:lnTo>
                    <a:pt x="1242" y="262"/>
                  </a:lnTo>
                  <a:lnTo>
                    <a:pt x="1267" y="276"/>
                  </a:lnTo>
                  <a:lnTo>
                    <a:pt x="1292" y="286"/>
                  </a:lnTo>
                  <a:lnTo>
                    <a:pt x="1321" y="294"/>
                  </a:lnTo>
                  <a:lnTo>
                    <a:pt x="1350" y="301"/>
                  </a:lnTo>
                  <a:lnTo>
                    <a:pt x="1381" y="305"/>
                  </a:lnTo>
                  <a:lnTo>
                    <a:pt x="1413" y="307"/>
                  </a:lnTo>
                  <a:lnTo>
                    <a:pt x="1446" y="307"/>
                  </a:lnTo>
                  <a:lnTo>
                    <a:pt x="1478" y="304"/>
                  </a:lnTo>
                  <a:lnTo>
                    <a:pt x="1508" y="298"/>
                  </a:lnTo>
                  <a:lnTo>
                    <a:pt x="1535" y="288"/>
                  </a:lnTo>
                  <a:lnTo>
                    <a:pt x="1561" y="276"/>
                  </a:lnTo>
                  <a:lnTo>
                    <a:pt x="1583" y="261"/>
                  </a:lnTo>
                  <a:lnTo>
                    <a:pt x="1604" y="245"/>
                  </a:lnTo>
                  <a:lnTo>
                    <a:pt x="1623" y="227"/>
                  </a:lnTo>
                  <a:lnTo>
                    <a:pt x="1640" y="209"/>
                  </a:lnTo>
                  <a:lnTo>
                    <a:pt x="1655" y="189"/>
                  </a:lnTo>
                  <a:lnTo>
                    <a:pt x="1668" y="171"/>
                  </a:lnTo>
                  <a:lnTo>
                    <a:pt x="1679" y="151"/>
                  </a:lnTo>
                  <a:lnTo>
                    <a:pt x="1690" y="133"/>
                  </a:lnTo>
                  <a:lnTo>
                    <a:pt x="1698" y="116"/>
                  </a:lnTo>
                  <a:lnTo>
                    <a:pt x="1705" y="101"/>
                  </a:lnTo>
                  <a:lnTo>
                    <a:pt x="1710" y="87"/>
                  </a:lnTo>
                  <a:lnTo>
                    <a:pt x="1714" y="76"/>
                  </a:lnTo>
                  <a:lnTo>
                    <a:pt x="1713" y="86"/>
                  </a:lnTo>
                  <a:lnTo>
                    <a:pt x="1711" y="102"/>
                  </a:lnTo>
                  <a:lnTo>
                    <a:pt x="1707" y="120"/>
                  </a:lnTo>
                  <a:lnTo>
                    <a:pt x="1700" y="141"/>
                  </a:lnTo>
                  <a:lnTo>
                    <a:pt x="1691" y="164"/>
                  </a:lnTo>
                  <a:lnTo>
                    <a:pt x="1679" y="189"/>
                  </a:lnTo>
                  <a:lnTo>
                    <a:pt x="1665" y="215"/>
                  </a:lnTo>
                  <a:lnTo>
                    <a:pt x="1648" y="240"/>
                  </a:lnTo>
                  <a:lnTo>
                    <a:pt x="1629" y="265"/>
                  </a:lnTo>
                  <a:lnTo>
                    <a:pt x="1606" y="286"/>
                  </a:lnTo>
                  <a:lnTo>
                    <a:pt x="1580" y="307"/>
                  </a:lnTo>
                  <a:lnTo>
                    <a:pt x="1551" y="323"/>
                  </a:lnTo>
                  <a:lnTo>
                    <a:pt x="1518" y="336"/>
                  </a:lnTo>
                  <a:lnTo>
                    <a:pt x="1482" y="343"/>
                  </a:lnTo>
                  <a:lnTo>
                    <a:pt x="1443" y="345"/>
                  </a:lnTo>
                  <a:lnTo>
                    <a:pt x="1400" y="341"/>
                  </a:lnTo>
                  <a:lnTo>
                    <a:pt x="1355" y="334"/>
                  </a:lnTo>
                  <a:lnTo>
                    <a:pt x="1312" y="325"/>
                  </a:lnTo>
                  <a:lnTo>
                    <a:pt x="1272" y="318"/>
                  </a:lnTo>
                  <a:lnTo>
                    <a:pt x="1231" y="312"/>
                  </a:lnTo>
                  <a:lnTo>
                    <a:pt x="1194" y="306"/>
                  </a:lnTo>
                  <a:lnTo>
                    <a:pt x="1159" y="300"/>
                  </a:lnTo>
                  <a:lnTo>
                    <a:pt x="1126" y="294"/>
                  </a:lnTo>
                  <a:lnTo>
                    <a:pt x="1094" y="289"/>
                  </a:lnTo>
                  <a:lnTo>
                    <a:pt x="1065" y="285"/>
                  </a:lnTo>
                  <a:lnTo>
                    <a:pt x="1039" y="281"/>
                  </a:lnTo>
                  <a:lnTo>
                    <a:pt x="1015" y="278"/>
                  </a:lnTo>
                  <a:lnTo>
                    <a:pt x="993" y="276"/>
                  </a:lnTo>
                  <a:lnTo>
                    <a:pt x="974" y="275"/>
                  </a:lnTo>
                  <a:lnTo>
                    <a:pt x="958" y="274"/>
                  </a:lnTo>
                  <a:lnTo>
                    <a:pt x="945" y="275"/>
                  </a:lnTo>
                  <a:lnTo>
                    <a:pt x="934" y="276"/>
                  </a:lnTo>
                  <a:lnTo>
                    <a:pt x="940" y="277"/>
                  </a:lnTo>
                  <a:lnTo>
                    <a:pt x="947" y="279"/>
                  </a:lnTo>
                  <a:lnTo>
                    <a:pt x="952" y="282"/>
                  </a:lnTo>
                  <a:lnTo>
                    <a:pt x="956" y="285"/>
                  </a:lnTo>
                  <a:lnTo>
                    <a:pt x="960" y="288"/>
                  </a:lnTo>
                  <a:lnTo>
                    <a:pt x="963" y="291"/>
                  </a:lnTo>
                  <a:lnTo>
                    <a:pt x="964" y="293"/>
                  </a:lnTo>
                  <a:lnTo>
                    <a:pt x="965" y="294"/>
                  </a:lnTo>
                  <a:lnTo>
                    <a:pt x="950" y="296"/>
                  </a:lnTo>
                  <a:lnTo>
                    <a:pt x="932" y="299"/>
                  </a:lnTo>
                  <a:lnTo>
                    <a:pt x="913" y="302"/>
                  </a:lnTo>
                  <a:lnTo>
                    <a:pt x="892" y="306"/>
                  </a:lnTo>
                  <a:lnTo>
                    <a:pt x="869" y="310"/>
                  </a:lnTo>
                  <a:lnTo>
                    <a:pt x="845" y="316"/>
                  </a:lnTo>
                  <a:lnTo>
                    <a:pt x="822" y="322"/>
                  </a:lnTo>
                  <a:lnTo>
                    <a:pt x="796" y="330"/>
                  </a:lnTo>
                  <a:lnTo>
                    <a:pt x="770" y="337"/>
                  </a:lnTo>
                  <a:lnTo>
                    <a:pt x="744" y="346"/>
                  </a:lnTo>
                  <a:lnTo>
                    <a:pt x="719" y="355"/>
                  </a:lnTo>
                  <a:lnTo>
                    <a:pt x="694" y="365"/>
                  </a:lnTo>
                  <a:lnTo>
                    <a:pt x="669" y="375"/>
                  </a:lnTo>
                  <a:lnTo>
                    <a:pt x="644" y="386"/>
                  </a:lnTo>
                  <a:lnTo>
                    <a:pt x="621" y="398"/>
                  </a:lnTo>
                  <a:lnTo>
                    <a:pt x="600" y="410"/>
                  </a:lnTo>
                  <a:lnTo>
                    <a:pt x="573" y="425"/>
                  </a:lnTo>
                  <a:lnTo>
                    <a:pt x="546" y="442"/>
                  </a:lnTo>
                  <a:lnTo>
                    <a:pt x="519" y="456"/>
                  </a:lnTo>
                  <a:lnTo>
                    <a:pt x="492" y="471"/>
                  </a:lnTo>
                  <a:lnTo>
                    <a:pt x="466" y="484"/>
                  </a:lnTo>
                  <a:lnTo>
                    <a:pt x="440" y="498"/>
                  </a:lnTo>
                  <a:lnTo>
                    <a:pt x="413" y="510"/>
                  </a:lnTo>
                  <a:lnTo>
                    <a:pt x="386" y="520"/>
                  </a:lnTo>
                  <a:lnTo>
                    <a:pt x="360" y="531"/>
                  </a:lnTo>
                  <a:lnTo>
                    <a:pt x="334" y="539"/>
                  </a:lnTo>
                  <a:lnTo>
                    <a:pt x="308" y="545"/>
                  </a:lnTo>
                  <a:lnTo>
                    <a:pt x="281" y="551"/>
                  </a:lnTo>
                  <a:lnTo>
                    <a:pt x="255" y="554"/>
                  </a:lnTo>
                  <a:lnTo>
                    <a:pt x="229" y="557"/>
                  </a:lnTo>
                  <a:lnTo>
                    <a:pt x="204" y="557"/>
                  </a:lnTo>
                  <a:lnTo>
                    <a:pt x="178" y="554"/>
                  </a:lnTo>
                  <a:lnTo>
                    <a:pt x="162" y="552"/>
                  </a:lnTo>
                  <a:lnTo>
                    <a:pt x="146" y="548"/>
                  </a:lnTo>
                  <a:lnTo>
                    <a:pt x="130" y="544"/>
                  </a:lnTo>
                  <a:lnTo>
                    <a:pt x="116" y="538"/>
                  </a:lnTo>
                  <a:lnTo>
                    <a:pt x="100" y="532"/>
                  </a:lnTo>
                  <a:lnTo>
                    <a:pt x="86" y="525"/>
                  </a:lnTo>
                  <a:lnTo>
                    <a:pt x="72" y="517"/>
                  </a:lnTo>
                  <a:lnTo>
                    <a:pt x="60" y="508"/>
                  </a:lnTo>
                  <a:lnTo>
                    <a:pt x="48" y="500"/>
                  </a:lnTo>
                  <a:lnTo>
                    <a:pt x="37" y="489"/>
                  </a:lnTo>
                  <a:lnTo>
                    <a:pt x="27" y="480"/>
                  </a:lnTo>
                  <a:lnTo>
                    <a:pt x="19" y="470"/>
                  </a:lnTo>
                  <a:lnTo>
                    <a:pt x="12" y="460"/>
                  </a:lnTo>
                  <a:lnTo>
                    <a:pt x="6" y="449"/>
                  </a:lnTo>
                  <a:lnTo>
                    <a:pt x="2" y="438"/>
                  </a:lnTo>
                  <a:lnTo>
                    <a:pt x="0" y="428"/>
                  </a:lnTo>
                  <a:lnTo>
                    <a:pt x="1" y="387"/>
                  </a:lnTo>
                  <a:lnTo>
                    <a:pt x="5" y="353"/>
                  </a:lnTo>
                  <a:lnTo>
                    <a:pt x="14" y="323"/>
                  </a:lnTo>
                  <a:lnTo>
                    <a:pt x="25" y="299"/>
                  </a:lnTo>
                  <a:lnTo>
                    <a:pt x="20" y="316"/>
                  </a:lnTo>
                  <a:lnTo>
                    <a:pt x="17" y="338"/>
                  </a:lnTo>
                  <a:lnTo>
                    <a:pt x="15" y="363"/>
                  </a:lnTo>
                  <a:lnTo>
                    <a:pt x="18" y="389"/>
                  </a:lnTo>
                  <a:lnTo>
                    <a:pt x="26" y="417"/>
                  </a:lnTo>
                  <a:lnTo>
                    <a:pt x="40" y="445"/>
                  </a:lnTo>
                  <a:lnTo>
                    <a:pt x="64" y="470"/>
                  </a:lnTo>
                  <a:lnTo>
                    <a:pt x="98" y="4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1" name="Freeform 207">
              <a:extLst>
                <a:ext uri="{FF2B5EF4-FFF2-40B4-BE49-F238E27FC236}">
                  <a16:creationId xmlns:a16="http://schemas.microsoft.com/office/drawing/2014/main" id="{A1585CE6-13D6-470B-89ED-3CC1F506A756}"/>
                </a:ext>
              </a:extLst>
            </p:cNvPr>
            <p:cNvSpPr>
              <a:spLocks/>
            </p:cNvSpPr>
            <p:nvPr/>
          </p:nvSpPr>
          <p:spPr bwMode="auto">
            <a:xfrm>
              <a:off x="239" y="4058"/>
              <a:ext cx="78" cy="32"/>
            </a:xfrm>
            <a:custGeom>
              <a:avLst/>
              <a:gdLst>
                <a:gd name="T0" fmla="*/ 0 w 232"/>
                <a:gd name="T1" fmla="*/ 0 h 96"/>
                <a:gd name="T2" fmla="*/ 0 w 232"/>
                <a:gd name="T3" fmla="*/ 0 h 96"/>
                <a:gd name="T4" fmla="*/ 0 w 232"/>
                <a:gd name="T5" fmla="*/ 0 h 96"/>
                <a:gd name="T6" fmla="*/ 0 w 232"/>
                <a:gd name="T7" fmla="*/ 0 h 96"/>
                <a:gd name="T8" fmla="*/ 0 w 232"/>
                <a:gd name="T9" fmla="*/ 0 h 96"/>
                <a:gd name="T10" fmla="*/ 0 w 232"/>
                <a:gd name="T11" fmla="*/ 0 h 96"/>
                <a:gd name="T12" fmla="*/ 0 w 232"/>
                <a:gd name="T13" fmla="*/ 0 h 96"/>
                <a:gd name="T14" fmla="*/ 0 w 232"/>
                <a:gd name="T15" fmla="*/ 0 h 96"/>
                <a:gd name="T16" fmla="*/ 0 w 232"/>
                <a:gd name="T17" fmla="*/ 0 h 96"/>
                <a:gd name="T18" fmla="*/ 0 w 232"/>
                <a:gd name="T19" fmla="*/ 0 h 96"/>
                <a:gd name="T20" fmla="*/ 0 w 232"/>
                <a:gd name="T21" fmla="*/ 0 h 96"/>
                <a:gd name="T22" fmla="*/ 0 w 232"/>
                <a:gd name="T23" fmla="*/ 0 h 96"/>
                <a:gd name="T24" fmla="*/ 0 w 232"/>
                <a:gd name="T25" fmla="*/ 0 h 96"/>
                <a:gd name="T26" fmla="*/ 0 w 232"/>
                <a:gd name="T27" fmla="*/ 0 h 96"/>
                <a:gd name="T28" fmla="*/ 0 w 232"/>
                <a:gd name="T29" fmla="*/ 0 h 96"/>
                <a:gd name="T30" fmla="*/ 0 w 232"/>
                <a:gd name="T31" fmla="*/ 0 h 96"/>
                <a:gd name="T32" fmla="*/ 0 w 232"/>
                <a:gd name="T33" fmla="*/ 0 h 96"/>
                <a:gd name="T34" fmla="*/ 0 w 232"/>
                <a:gd name="T35" fmla="*/ 0 h 96"/>
                <a:gd name="T36" fmla="*/ 0 w 232"/>
                <a:gd name="T37" fmla="*/ 0 h 96"/>
                <a:gd name="T38" fmla="*/ 0 w 232"/>
                <a:gd name="T39" fmla="*/ 0 h 96"/>
                <a:gd name="T40" fmla="*/ 0 w 232"/>
                <a:gd name="T41" fmla="*/ 0 h 96"/>
                <a:gd name="T42" fmla="*/ 0 w 232"/>
                <a:gd name="T43" fmla="*/ 0 h 96"/>
                <a:gd name="T44" fmla="*/ 0 w 232"/>
                <a:gd name="T45" fmla="*/ 0 h 96"/>
                <a:gd name="T46" fmla="*/ 0 w 232"/>
                <a:gd name="T47" fmla="*/ 0 h 96"/>
                <a:gd name="T48" fmla="*/ 0 w 232"/>
                <a:gd name="T49" fmla="*/ 0 h 96"/>
                <a:gd name="T50" fmla="*/ 0 w 232"/>
                <a:gd name="T51" fmla="*/ 0 h 96"/>
                <a:gd name="T52" fmla="*/ 0 w 232"/>
                <a:gd name="T53" fmla="*/ 0 h 96"/>
                <a:gd name="T54" fmla="*/ 0 w 232"/>
                <a:gd name="T55" fmla="*/ 0 h 96"/>
                <a:gd name="T56" fmla="*/ 0 w 232"/>
                <a:gd name="T57" fmla="*/ 0 h 96"/>
                <a:gd name="T58" fmla="*/ 0 w 232"/>
                <a:gd name="T59" fmla="*/ 0 h 96"/>
                <a:gd name="T60" fmla="*/ 0 w 232"/>
                <a:gd name="T61" fmla="*/ 0 h 96"/>
                <a:gd name="T62" fmla="*/ 0 w 232"/>
                <a:gd name="T63" fmla="*/ 0 h 96"/>
                <a:gd name="T64" fmla="*/ 0 w 232"/>
                <a:gd name="T65" fmla="*/ 0 h 96"/>
                <a:gd name="T66" fmla="*/ 0 w 232"/>
                <a:gd name="T67" fmla="*/ 0 h 96"/>
                <a:gd name="T68" fmla="*/ 0 w 232"/>
                <a:gd name="T69" fmla="*/ 0 h 96"/>
                <a:gd name="T70" fmla="*/ 0 w 232"/>
                <a:gd name="T71" fmla="*/ 0 h 96"/>
                <a:gd name="T72" fmla="*/ 0 w 232"/>
                <a:gd name="T73" fmla="*/ 0 h 96"/>
                <a:gd name="T74" fmla="*/ 0 w 232"/>
                <a:gd name="T75" fmla="*/ 0 h 96"/>
                <a:gd name="T76" fmla="*/ 0 w 232"/>
                <a:gd name="T77" fmla="*/ 0 h 96"/>
                <a:gd name="T78" fmla="*/ 0 w 232"/>
                <a:gd name="T79" fmla="*/ 0 h 96"/>
                <a:gd name="T80" fmla="*/ 0 w 232"/>
                <a:gd name="T81" fmla="*/ 0 h 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2" h="96">
                  <a:moveTo>
                    <a:pt x="232" y="17"/>
                  </a:moveTo>
                  <a:lnTo>
                    <a:pt x="229" y="19"/>
                  </a:lnTo>
                  <a:lnTo>
                    <a:pt x="224" y="22"/>
                  </a:lnTo>
                  <a:lnTo>
                    <a:pt x="218" y="27"/>
                  </a:lnTo>
                  <a:lnTo>
                    <a:pt x="212" y="31"/>
                  </a:lnTo>
                  <a:lnTo>
                    <a:pt x="205" y="36"/>
                  </a:lnTo>
                  <a:lnTo>
                    <a:pt x="200" y="40"/>
                  </a:lnTo>
                  <a:lnTo>
                    <a:pt x="194" y="43"/>
                  </a:lnTo>
                  <a:lnTo>
                    <a:pt x="191" y="45"/>
                  </a:lnTo>
                  <a:lnTo>
                    <a:pt x="182" y="41"/>
                  </a:lnTo>
                  <a:lnTo>
                    <a:pt x="172" y="38"/>
                  </a:lnTo>
                  <a:lnTo>
                    <a:pt x="158" y="34"/>
                  </a:lnTo>
                  <a:lnTo>
                    <a:pt x="145" y="32"/>
                  </a:lnTo>
                  <a:lnTo>
                    <a:pt x="129" y="30"/>
                  </a:lnTo>
                  <a:lnTo>
                    <a:pt x="114" y="29"/>
                  </a:lnTo>
                  <a:lnTo>
                    <a:pt x="98" y="28"/>
                  </a:lnTo>
                  <a:lnTo>
                    <a:pt x="83" y="29"/>
                  </a:lnTo>
                  <a:lnTo>
                    <a:pt x="68" y="32"/>
                  </a:lnTo>
                  <a:lnTo>
                    <a:pt x="53" y="35"/>
                  </a:lnTo>
                  <a:lnTo>
                    <a:pt x="40" y="40"/>
                  </a:lnTo>
                  <a:lnTo>
                    <a:pt x="28" y="47"/>
                  </a:lnTo>
                  <a:lnTo>
                    <a:pt x="18" y="57"/>
                  </a:lnTo>
                  <a:lnTo>
                    <a:pt x="11" y="67"/>
                  </a:lnTo>
                  <a:lnTo>
                    <a:pt x="6" y="80"/>
                  </a:lnTo>
                  <a:lnTo>
                    <a:pt x="4" y="96"/>
                  </a:lnTo>
                  <a:lnTo>
                    <a:pt x="0" y="83"/>
                  </a:lnTo>
                  <a:lnTo>
                    <a:pt x="1" y="71"/>
                  </a:lnTo>
                  <a:lnTo>
                    <a:pt x="6" y="59"/>
                  </a:lnTo>
                  <a:lnTo>
                    <a:pt x="12" y="47"/>
                  </a:lnTo>
                  <a:lnTo>
                    <a:pt x="22" y="37"/>
                  </a:lnTo>
                  <a:lnTo>
                    <a:pt x="33" y="28"/>
                  </a:lnTo>
                  <a:lnTo>
                    <a:pt x="48" y="19"/>
                  </a:lnTo>
                  <a:lnTo>
                    <a:pt x="64" y="13"/>
                  </a:lnTo>
                  <a:lnTo>
                    <a:pt x="82" y="7"/>
                  </a:lnTo>
                  <a:lnTo>
                    <a:pt x="102" y="3"/>
                  </a:lnTo>
                  <a:lnTo>
                    <a:pt x="121" y="1"/>
                  </a:lnTo>
                  <a:lnTo>
                    <a:pt x="143" y="0"/>
                  </a:lnTo>
                  <a:lnTo>
                    <a:pt x="165" y="1"/>
                  </a:lnTo>
                  <a:lnTo>
                    <a:pt x="187" y="4"/>
                  </a:lnTo>
                  <a:lnTo>
                    <a:pt x="209" y="10"/>
                  </a:lnTo>
                  <a:lnTo>
                    <a:pt x="23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2" name="Freeform 208">
              <a:extLst>
                <a:ext uri="{FF2B5EF4-FFF2-40B4-BE49-F238E27FC236}">
                  <a16:creationId xmlns:a16="http://schemas.microsoft.com/office/drawing/2014/main" id="{7777C9B9-16C8-46B3-BC81-232F0E02FF85}"/>
                </a:ext>
              </a:extLst>
            </p:cNvPr>
            <p:cNvSpPr>
              <a:spLocks/>
            </p:cNvSpPr>
            <p:nvPr/>
          </p:nvSpPr>
          <p:spPr bwMode="auto">
            <a:xfrm>
              <a:off x="363" y="4097"/>
              <a:ext cx="164" cy="44"/>
            </a:xfrm>
            <a:custGeom>
              <a:avLst/>
              <a:gdLst>
                <a:gd name="T0" fmla="*/ 0 w 494"/>
                <a:gd name="T1" fmla="*/ 0 h 131"/>
                <a:gd name="T2" fmla="*/ 0 w 494"/>
                <a:gd name="T3" fmla="*/ 0 h 131"/>
                <a:gd name="T4" fmla="*/ 0 w 494"/>
                <a:gd name="T5" fmla="*/ 0 h 131"/>
                <a:gd name="T6" fmla="*/ 0 w 494"/>
                <a:gd name="T7" fmla="*/ 0 h 131"/>
                <a:gd name="T8" fmla="*/ 0 w 494"/>
                <a:gd name="T9" fmla="*/ 0 h 131"/>
                <a:gd name="T10" fmla="*/ 0 w 494"/>
                <a:gd name="T11" fmla="*/ 0 h 131"/>
                <a:gd name="T12" fmla="*/ 0 w 494"/>
                <a:gd name="T13" fmla="*/ 0 h 131"/>
                <a:gd name="T14" fmla="*/ 0 w 494"/>
                <a:gd name="T15" fmla="*/ 0 h 131"/>
                <a:gd name="T16" fmla="*/ 0 w 494"/>
                <a:gd name="T17" fmla="*/ 0 h 131"/>
                <a:gd name="T18" fmla="*/ 0 w 494"/>
                <a:gd name="T19" fmla="*/ 0 h 131"/>
                <a:gd name="T20" fmla="*/ 0 w 494"/>
                <a:gd name="T21" fmla="*/ 0 h 131"/>
                <a:gd name="T22" fmla="*/ 0 w 494"/>
                <a:gd name="T23" fmla="*/ 0 h 131"/>
                <a:gd name="T24" fmla="*/ 0 w 494"/>
                <a:gd name="T25" fmla="*/ 0 h 131"/>
                <a:gd name="T26" fmla="*/ 0 w 494"/>
                <a:gd name="T27" fmla="*/ 0 h 131"/>
                <a:gd name="T28" fmla="*/ 0 w 494"/>
                <a:gd name="T29" fmla="*/ 0 h 131"/>
                <a:gd name="T30" fmla="*/ 0 w 494"/>
                <a:gd name="T31" fmla="*/ 0 h 131"/>
                <a:gd name="T32" fmla="*/ 0 w 494"/>
                <a:gd name="T33" fmla="*/ 0 h 131"/>
                <a:gd name="T34" fmla="*/ 0 w 494"/>
                <a:gd name="T35" fmla="*/ 0 h 131"/>
                <a:gd name="T36" fmla="*/ 0 w 494"/>
                <a:gd name="T37" fmla="*/ 0 h 131"/>
                <a:gd name="T38" fmla="*/ 0 w 494"/>
                <a:gd name="T39" fmla="*/ 0 h 131"/>
                <a:gd name="T40" fmla="*/ 0 w 494"/>
                <a:gd name="T41" fmla="*/ 0 h 131"/>
                <a:gd name="T42" fmla="*/ 0 w 494"/>
                <a:gd name="T43" fmla="*/ 0 h 131"/>
                <a:gd name="T44" fmla="*/ 0 w 494"/>
                <a:gd name="T45" fmla="*/ 0 h 131"/>
                <a:gd name="T46" fmla="*/ 0 w 494"/>
                <a:gd name="T47" fmla="*/ 0 h 131"/>
                <a:gd name="T48" fmla="*/ 0 w 494"/>
                <a:gd name="T49" fmla="*/ 0 h 131"/>
                <a:gd name="T50" fmla="*/ 0 w 494"/>
                <a:gd name="T51" fmla="*/ 0 h 131"/>
                <a:gd name="T52" fmla="*/ 0 w 494"/>
                <a:gd name="T53" fmla="*/ 0 h 131"/>
                <a:gd name="T54" fmla="*/ 0 w 494"/>
                <a:gd name="T55" fmla="*/ 0 h 131"/>
                <a:gd name="T56" fmla="*/ 0 w 494"/>
                <a:gd name="T57" fmla="*/ 0 h 131"/>
                <a:gd name="T58" fmla="*/ 0 w 494"/>
                <a:gd name="T59" fmla="*/ 0 h 131"/>
                <a:gd name="T60" fmla="*/ 0 w 494"/>
                <a:gd name="T61" fmla="*/ 0 h 131"/>
                <a:gd name="T62" fmla="*/ 0 w 494"/>
                <a:gd name="T63" fmla="*/ 0 h 131"/>
                <a:gd name="T64" fmla="*/ 0 w 494"/>
                <a:gd name="T65" fmla="*/ 0 h 131"/>
                <a:gd name="T66" fmla="*/ 0 w 494"/>
                <a:gd name="T67" fmla="*/ 0 h 131"/>
                <a:gd name="T68" fmla="*/ 0 w 494"/>
                <a:gd name="T69" fmla="*/ 0 h 131"/>
                <a:gd name="T70" fmla="*/ 0 w 494"/>
                <a:gd name="T71" fmla="*/ 0 h 131"/>
                <a:gd name="T72" fmla="*/ 0 w 494"/>
                <a:gd name="T73" fmla="*/ 0 h 131"/>
                <a:gd name="T74" fmla="*/ 0 w 494"/>
                <a:gd name="T75" fmla="*/ 0 h 131"/>
                <a:gd name="T76" fmla="*/ 0 w 494"/>
                <a:gd name="T77" fmla="*/ 0 h 131"/>
                <a:gd name="T78" fmla="*/ 0 w 494"/>
                <a:gd name="T79" fmla="*/ 0 h 131"/>
                <a:gd name="T80" fmla="*/ 0 w 494"/>
                <a:gd name="T81" fmla="*/ 0 h 1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4" h="131">
                  <a:moveTo>
                    <a:pt x="494" y="131"/>
                  </a:moveTo>
                  <a:lnTo>
                    <a:pt x="472" y="126"/>
                  </a:lnTo>
                  <a:lnTo>
                    <a:pt x="445" y="120"/>
                  </a:lnTo>
                  <a:lnTo>
                    <a:pt x="416" y="114"/>
                  </a:lnTo>
                  <a:lnTo>
                    <a:pt x="385" y="106"/>
                  </a:lnTo>
                  <a:lnTo>
                    <a:pt x="352" y="97"/>
                  </a:lnTo>
                  <a:lnTo>
                    <a:pt x="318" y="89"/>
                  </a:lnTo>
                  <a:lnTo>
                    <a:pt x="284" y="80"/>
                  </a:lnTo>
                  <a:lnTo>
                    <a:pt x="250" y="71"/>
                  </a:lnTo>
                  <a:lnTo>
                    <a:pt x="216" y="60"/>
                  </a:lnTo>
                  <a:lnTo>
                    <a:pt x="183" y="51"/>
                  </a:lnTo>
                  <a:lnTo>
                    <a:pt x="152" y="42"/>
                  </a:lnTo>
                  <a:lnTo>
                    <a:pt x="123" y="32"/>
                  </a:lnTo>
                  <a:lnTo>
                    <a:pt x="96" y="23"/>
                  </a:lnTo>
                  <a:lnTo>
                    <a:pt x="73" y="15"/>
                  </a:lnTo>
                  <a:lnTo>
                    <a:pt x="54" y="8"/>
                  </a:lnTo>
                  <a:lnTo>
                    <a:pt x="38" y="0"/>
                  </a:lnTo>
                  <a:lnTo>
                    <a:pt x="37" y="0"/>
                  </a:lnTo>
                  <a:lnTo>
                    <a:pt x="33" y="3"/>
                  </a:lnTo>
                  <a:lnTo>
                    <a:pt x="26" y="8"/>
                  </a:lnTo>
                  <a:lnTo>
                    <a:pt x="18" y="12"/>
                  </a:lnTo>
                  <a:lnTo>
                    <a:pt x="10" y="16"/>
                  </a:lnTo>
                  <a:lnTo>
                    <a:pt x="4" y="20"/>
                  </a:lnTo>
                  <a:lnTo>
                    <a:pt x="0" y="22"/>
                  </a:lnTo>
                  <a:lnTo>
                    <a:pt x="10" y="26"/>
                  </a:lnTo>
                  <a:lnTo>
                    <a:pt x="26" y="31"/>
                  </a:lnTo>
                  <a:lnTo>
                    <a:pt x="46" y="38"/>
                  </a:lnTo>
                  <a:lnTo>
                    <a:pt x="71" y="45"/>
                  </a:lnTo>
                  <a:lnTo>
                    <a:pt x="100" y="53"/>
                  </a:lnTo>
                  <a:lnTo>
                    <a:pt x="131" y="61"/>
                  </a:lnTo>
                  <a:lnTo>
                    <a:pt x="165" y="71"/>
                  </a:lnTo>
                  <a:lnTo>
                    <a:pt x="201" y="80"/>
                  </a:lnTo>
                  <a:lnTo>
                    <a:pt x="239" y="88"/>
                  </a:lnTo>
                  <a:lnTo>
                    <a:pt x="278" y="97"/>
                  </a:lnTo>
                  <a:lnTo>
                    <a:pt x="316" y="106"/>
                  </a:lnTo>
                  <a:lnTo>
                    <a:pt x="354" y="113"/>
                  </a:lnTo>
                  <a:lnTo>
                    <a:pt x="392" y="119"/>
                  </a:lnTo>
                  <a:lnTo>
                    <a:pt x="428" y="125"/>
                  </a:lnTo>
                  <a:lnTo>
                    <a:pt x="462" y="129"/>
                  </a:lnTo>
                  <a:lnTo>
                    <a:pt x="49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3" name="Freeform 209">
              <a:extLst>
                <a:ext uri="{FF2B5EF4-FFF2-40B4-BE49-F238E27FC236}">
                  <a16:creationId xmlns:a16="http://schemas.microsoft.com/office/drawing/2014/main" id="{0C97DF96-8D50-4EAD-8A37-6FA5FF687FA6}"/>
                </a:ext>
              </a:extLst>
            </p:cNvPr>
            <p:cNvSpPr>
              <a:spLocks/>
            </p:cNvSpPr>
            <p:nvPr/>
          </p:nvSpPr>
          <p:spPr bwMode="auto">
            <a:xfrm>
              <a:off x="576" y="3941"/>
              <a:ext cx="371" cy="151"/>
            </a:xfrm>
            <a:custGeom>
              <a:avLst/>
              <a:gdLst>
                <a:gd name="T0" fmla="*/ 0 w 1113"/>
                <a:gd name="T1" fmla="*/ 0 h 452"/>
                <a:gd name="T2" fmla="*/ 0 w 1113"/>
                <a:gd name="T3" fmla="*/ 0 h 452"/>
                <a:gd name="T4" fmla="*/ 0 w 1113"/>
                <a:gd name="T5" fmla="*/ 0 h 452"/>
                <a:gd name="T6" fmla="*/ 0 w 1113"/>
                <a:gd name="T7" fmla="*/ 0 h 452"/>
                <a:gd name="T8" fmla="*/ 0 w 1113"/>
                <a:gd name="T9" fmla="*/ 0 h 452"/>
                <a:gd name="T10" fmla="*/ 0 w 1113"/>
                <a:gd name="T11" fmla="*/ 0 h 452"/>
                <a:gd name="T12" fmla="*/ 0 w 1113"/>
                <a:gd name="T13" fmla="*/ 0 h 452"/>
                <a:gd name="T14" fmla="*/ 0 w 1113"/>
                <a:gd name="T15" fmla="*/ 0 h 452"/>
                <a:gd name="T16" fmla="*/ 0 w 1113"/>
                <a:gd name="T17" fmla="*/ 0 h 452"/>
                <a:gd name="T18" fmla="*/ 0 w 1113"/>
                <a:gd name="T19" fmla="*/ 0 h 452"/>
                <a:gd name="T20" fmla="*/ 0 w 1113"/>
                <a:gd name="T21" fmla="*/ 0 h 452"/>
                <a:gd name="T22" fmla="*/ 0 w 1113"/>
                <a:gd name="T23" fmla="*/ 0 h 452"/>
                <a:gd name="T24" fmla="*/ 0 w 1113"/>
                <a:gd name="T25" fmla="*/ 0 h 452"/>
                <a:gd name="T26" fmla="*/ 0 w 1113"/>
                <a:gd name="T27" fmla="*/ 0 h 452"/>
                <a:gd name="T28" fmla="*/ 0 w 1113"/>
                <a:gd name="T29" fmla="*/ 0 h 452"/>
                <a:gd name="T30" fmla="*/ 0 w 1113"/>
                <a:gd name="T31" fmla="*/ 0 h 452"/>
                <a:gd name="T32" fmla="*/ 0 w 1113"/>
                <a:gd name="T33" fmla="*/ 0 h 452"/>
                <a:gd name="T34" fmla="*/ 0 w 1113"/>
                <a:gd name="T35" fmla="*/ 0 h 452"/>
                <a:gd name="T36" fmla="*/ 0 w 1113"/>
                <a:gd name="T37" fmla="*/ 0 h 452"/>
                <a:gd name="T38" fmla="*/ 0 w 1113"/>
                <a:gd name="T39" fmla="*/ 0 h 452"/>
                <a:gd name="T40" fmla="*/ 0 w 1113"/>
                <a:gd name="T41" fmla="*/ 0 h 452"/>
                <a:gd name="T42" fmla="*/ 0 w 1113"/>
                <a:gd name="T43" fmla="*/ 0 h 452"/>
                <a:gd name="T44" fmla="*/ 0 w 1113"/>
                <a:gd name="T45" fmla="*/ 0 h 452"/>
                <a:gd name="T46" fmla="*/ 0 w 1113"/>
                <a:gd name="T47" fmla="*/ 0 h 452"/>
                <a:gd name="T48" fmla="*/ 0 w 1113"/>
                <a:gd name="T49" fmla="*/ 0 h 452"/>
                <a:gd name="T50" fmla="*/ 0 w 1113"/>
                <a:gd name="T51" fmla="*/ 0 h 452"/>
                <a:gd name="T52" fmla="*/ 0 w 1113"/>
                <a:gd name="T53" fmla="*/ 0 h 452"/>
                <a:gd name="T54" fmla="*/ 0 w 1113"/>
                <a:gd name="T55" fmla="*/ 0 h 452"/>
                <a:gd name="T56" fmla="*/ 0 w 1113"/>
                <a:gd name="T57" fmla="*/ 0 h 452"/>
                <a:gd name="T58" fmla="*/ 0 w 1113"/>
                <a:gd name="T59" fmla="*/ 0 h 452"/>
                <a:gd name="T60" fmla="*/ 0 w 1113"/>
                <a:gd name="T61" fmla="*/ 0 h 452"/>
                <a:gd name="T62" fmla="*/ 0 w 1113"/>
                <a:gd name="T63" fmla="*/ 0 h 452"/>
                <a:gd name="T64" fmla="*/ 0 w 1113"/>
                <a:gd name="T65" fmla="*/ 0 h 452"/>
                <a:gd name="T66" fmla="*/ 0 w 1113"/>
                <a:gd name="T67" fmla="*/ 0 h 452"/>
                <a:gd name="T68" fmla="*/ 0 w 1113"/>
                <a:gd name="T69" fmla="*/ 0 h 452"/>
                <a:gd name="T70" fmla="*/ 0 w 1113"/>
                <a:gd name="T71" fmla="*/ 0 h 452"/>
                <a:gd name="T72" fmla="*/ 0 w 1113"/>
                <a:gd name="T73" fmla="*/ 0 h 452"/>
                <a:gd name="T74" fmla="*/ 0 w 1113"/>
                <a:gd name="T75" fmla="*/ 0 h 452"/>
                <a:gd name="T76" fmla="*/ 0 w 1113"/>
                <a:gd name="T77" fmla="*/ 0 h 452"/>
                <a:gd name="T78" fmla="*/ 0 w 1113"/>
                <a:gd name="T79" fmla="*/ 0 h 452"/>
                <a:gd name="T80" fmla="*/ 0 w 1113"/>
                <a:gd name="T81" fmla="*/ 0 h 452"/>
                <a:gd name="T82" fmla="*/ 0 w 1113"/>
                <a:gd name="T83" fmla="*/ 0 h 452"/>
                <a:gd name="T84" fmla="*/ 0 w 1113"/>
                <a:gd name="T85" fmla="*/ 0 h 452"/>
                <a:gd name="T86" fmla="*/ 0 w 1113"/>
                <a:gd name="T87" fmla="*/ 0 h 452"/>
                <a:gd name="T88" fmla="*/ 0 w 1113"/>
                <a:gd name="T89" fmla="*/ 0 h 452"/>
                <a:gd name="T90" fmla="*/ 0 w 1113"/>
                <a:gd name="T91" fmla="*/ 0 h 452"/>
                <a:gd name="T92" fmla="*/ 0 w 1113"/>
                <a:gd name="T93" fmla="*/ 0 h 452"/>
                <a:gd name="T94" fmla="*/ 0 w 1113"/>
                <a:gd name="T95" fmla="*/ 0 h 452"/>
                <a:gd name="T96" fmla="*/ 0 w 1113"/>
                <a:gd name="T97" fmla="*/ 0 h 452"/>
                <a:gd name="T98" fmla="*/ 0 w 1113"/>
                <a:gd name="T99" fmla="*/ 0 h 452"/>
                <a:gd name="T100" fmla="*/ 0 w 1113"/>
                <a:gd name="T101" fmla="*/ 0 h 452"/>
                <a:gd name="T102" fmla="*/ 0 w 1113"/>
                <a:gd name="T103" fmla="*/ 0 h 452"/>
                <a:gd name="T104" fmla="*/ 0 w 1113"/>
                <a:gd name="T105" fmla="*/ 0 h 452"/>
                <a:gd name="T106" fmla="*/ 0 w 1113"/>
                <a:gd name="T107" fmla="*/ 0 h 452"/>
                <a:gd name="T108" fmla="*/ 0 w 1113"/>
                <a:gd name="T109" fmla="*/ 0 h 452"/>
                <a:gd name="T110" fmla="*/ 0 w 1113"/>
                <a:gd name="T111" fmla="*/ 0 h 452"/>
                <a:gd name="T112" fmla="*/ 0 w 1113"/>
                <a:gd name="T113" fmla="*/ 0 h 4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13" h="452">
                  <a:moveTo>
                    <a:pt x="30" y="279"/>
                  </a:moveTo>
                  <a:lnTo>
                    <a:pt x="33" y="285"/>
                  </a:lnTo>
                  <a:lnTo>
                    <a:pt x="37" y="294"/>
                  </a:lnTo>
                  <a:lnTo>
                    <a:pt x="42" y="305"/>
                  </a:lnTo>
                  <a:lnTo>
                    <a:pt x="49" y="319"/>
                  </a:lnTo>
                  <a:lnTo>
                    <a:pt x="59" y="333"/>
                  </a:lnTo>
                  <a:lnTo>
                    <a:pt x="71" y="349"/>
                  </a:lnTo>
                  <a:lnTo>
                    <a:pt x="87" y="364"/>
                  </a:lnTo>
                  <a:lnTo>
                    <a:pt x="107" y="380"/>
                  </a:lnTo>
                  <a:lnTo>
                    <a:pt x="132" y="395"/>
                  </a:lnTo>
                  <a:lnTo>
                    <a:pt x="162" y="410"/>
                  </a:lnTo>
                  <a:lnTo>
                    <a:pt x="197" y="423"/>
                  </a:lnTo>
                  <a:lnTo>
                    <a:pt x="238" y="433"/>
                  </a:lnTo>
                  <a:lnTo>
                    <a:pt x="287" y="443"/>
                  </a:lnTo>
                  <a:lnTo>
                    <a:pt x="341" y="449"/>
                  </a:lnTo>
                  <a:lnTo>
                    <a:pt x="404" y="452"/>
                  </a:lnTo>
                  <a:lnTo>
                    <a:pt x="476" y="451"/>
                  </a:lnTo>
                  <a:lnTo>
                    <a:pt x="503" y="449"/>
                  </a:lnTo>
                  <a:lnTo>
                    <a:pt x="530" y="447"/>
                  </a:lnTo>
                  <a:lnTo>
                    <a:pt x="555" y="445"/>
                  </a:lnTo>
                  <a:lnTo>
                    <a:pt x="577" y="441"/>
                  </a:lnTo>
                  <a:lnTo>
                    <a:pt x="597" y="437"/>
                  </a:lnTo>
                  <a:lnTo>
                    <a:pt x="616" y="433"/>
                  </a:lnTo>
                  <a:lnTo>
                    <a:pt x="632" y="429"/>
                  </a:lnTo>
                  <a:lnTo>
                    <a:pt x="647" y="424"/>
                  </a:lnTo>
                  <a:lnTo>
                    <a:pt x="659" y="420"/>
                  </a:lnTo>
                  <a:lnTo>
                    <a:pt x="671" y="416"/>
                  </a:lnTo>
                  <a:lnTo>
                    <a:pt x="679" y="413"/>
                  </a:lnTo>
                  <a:lnTo>
                    <a:pt x="685" y="409"/>
                  </a:lnTo>
                  <a:lnTo>
                    <a:pt x="689" y="407"/>
                  </a:lnTo>
                  <a:lnTo>
                    <a:pt x="692" y="403"/>
                  </a:lnTo>
                  <a:lnTo>
                    <a:pt x="692" y="402"/>
                  </a:lnTo>
                  <a:lnTo>
                    <a:pt x="690" y="401"/>
                  </a:lnTo>
                  <a:lnTo>
                    <a:pt x="678" y="399"/>
                  </a:lnTo>
                  <a:lnTo>
                    <a:pt x="669" y="395"/>
                  </a:lnTo>
                  <a:lnTo>
                    <a:pt x="663" y="391"/>
                  </a:lnTo>
                  <a:lnTo>
                    <a:pt x="660" y="386"/>
                  </a:lnTo>
                  <a:lnTo>
                    <a:pt x="659" y="380"/>
                  </a:lnTo>
                  <a:lnTo>
                    <a:pt x="660" y="373"/>
                  </a:lnTo>
                  <a:lnTo>
                    <a:pt x="662" y="367"/>
                  </a:lnTo>
                  <a:lnTo>
                    <a:pt x="664" y="361"/>
                  </a:lnTo>
                  <a:lnTo>
                    <a:pt x="665" y="358"/>
                  </a:lnTo>
                  <a:lnTo>
                    <a:pt x="666" y="361"/>
                  </a:lnTo>
                  <a:lnTo>
                    <a:pt x="669" y="368"/>
                  </a:lnTo>
                  <a:lnTo>
                    <a:pt x="673" y="378"/>
                  </a:lnTo>
                  <a:lnTo>
                    <a:pt x="680" y="387"/>
                  </a:lnTo>
                  <a:lnTo>
                    <a:pt x="693" y="394"/>
                  </a:lnTo>
                  <a:lnTo>
                    <a:pt x="713" y="398"/>
                  </a:lnTo>
                  <a:lnTo>
                    <a:pt x="740" y="397"/>
                  </a:lnTo>
                  <a:lnTo>
                    <a:pt x="751" y="395"/>
                  </a:lnTo>
                  <a:lnTo>
                    <a:pt x="762" y="393"/>
                  </a:lnTo>
                  <a:lnTo>
                    <a:pt x="774" y="391"/>
                  </a:lnTo>
                  <a:lnTo>
                    <a:pt x="784" y="389"/>
                  </a:lnTo>
                  <a:lnTo>
                    <a:pt x="794" y="388"/>
                  </a:lnTo>
                  <a:lnTo>
                    <a:pt x="805" y="389"/>
                  </a:lnTo>
                  <a:lnTo>
                    <a:pt x="816" y="391"/>
                  </a:lnTo>
                  <a:lnTo>
                    <a:pt x="826" y="395"/>
                  </a:lnTo>
                  <a:lnTo>
                    <a:pt x="839" y="400"/>
                  </a:lnTo>
                  <a:lnTo>
                    <a:pt x="853" y="404"/>
                  </a:lnTo>
                  <a:lnTo>
                    <a:pt x="869" y="407"/>
                  </a:lnTo>
                  <a:lnTo>
                    <a:pt x="884" y="409"/>
                  </a:lnTo>
                  <a:lnTo>
                    <a:pt x="900" y="409"/>
                  </a:lnTo>
                  <a:lnTo>
                    <a:pt x="914" y="409"/>
                  </a:lnTo>
                  <a:lnTo>
                    <a:pt x="925" y="409"/>
                  </a:lnTo>
                  <a:lnTo>
                    <a:pt x="934" y="408"/>
                  </a:lnTo>
                  <a:lnTo>
                    <a:pt x="941" y="405"/>
                  </a:lnTo>
                  <a:lnTo>
                    <a:pt x="949" y="403"/>
                  </a:lnTo>
                  <a:lnTo>
                    <a:pt x="960" y="400"/>
                  </a:lnTo>
                  <a:lnTo>
                    <a:pt x="970" y="397"/>
                  </a:lnTo>
                  <a:lnTo>
                    <a:pt x="980" y="394"/>
                  </a:lnTo>
                  <a:lnTo>
                    <a:pt x="990" y="390"/>
                  </a:lnTo>
                  <a:lnTo>
                    <a:pt x="1001" y="387"/>
                  </a:lnTo>
                  <a:lnTo>
                    <a:pt x="1009" y="384"/>
                  </a:lnTo>
                  <a:lnTo>
                    <a:pt x="1035" y="371"/>
                  </a:lnTo>
                  <a:lnTo>
                    <a:pt x="1057" y="358"/>
                  </a:lnTo>
                  <a:lnTo>
                    <a:pt x="1074" y="346"/>
                  </a:lnTo>
                  <a:lnTo>
                    <a:pt x="1089" y="332"/>
                  </a:lnTo>
                  <a:lnTo>
                    <a:pt x="1099" y="321"/>
                  </a:lnTo>
                  <a:lnTo>
                    <a:pt x="1106" y="312"/>
                  </a:lnTo>
                  <a:lnTo>
                    <a:pt x="1110" y="305"/>
                  </a:lnTo>
                  <a:lnTo>
                    <a:pt x="1112" y="302"/>
                  </a:lnTo>
                  <a:lnTo>
                    <a:pt x="1113" y="240"/>
                  </a:lnTo>
                  <a:lnTo>
                    <a:pt x="1111" y="173"/>
                  </a:lnTo>
                  <a:lnTo>
                    <a:pt x="1104" y="114"/>
                  </a:lnTo>
                  <a:lnTo>
                    <a:pt x="1092" y="73"/>
                  </a:lnTo>
                  <a:lnTo>
                    <a:pt x="1094" y="86"/>
                  </a:lnTo>
                  <a:lnTo>
                    <a:pt x="1095" y="102"/>
                  </a:lnTo>
                  <a:lnTo>
                    <a:pt x="1095" y="123"/>
                  </a:lnTo>
                  <a:lnTo>
                    <a:pt x="1093" y="148"/>
                  </a:lnTo>
                  <a:lnTo>
                    <a:pt x="1090" y="173"/>
                  </a:lnTo>
                  <a:lnTo>
                    <a:pt x="1084" y="201"/>
                  </a:lnTo>
                  <a:lnTo>
                    <a:pt x="1077" y="229"/>
                  </a:lnTo>
                  <a:lnTo>
                    <a:pt x="1069" y="257"/>
                  </a:lnTo>
                  <a:lnTo>
                    <a:pt x="1058" y="283"/>
                  </a:lnTo>
                  <a:lnTo>
                    <a:pt x="1044" y="307"/>
                  </a:lnTo>
                  <a:lnTo>
                    <a:pt x="1029" y="329"/>
                  </a:lnTo>
                  <a:lnTo>
                    <a:pt x="1011" y="347"/>
                  </a:lnTo>
                  <a:lnTo>
                    <a:pt x="992" y="359"/>
                  </a:lnTo>
                  <a:lnTo>
                    <a:pt x="969" y="366"/>
                  </a:lnTo>
                  <a:lnTo>
                    <a:pt x="943" y="367"/>
                  </a:lnTo>
                  <a:lnTo>
                    <a:pt x="915" y="361"/>
                  </a:lnTo>
                  <a:lnTo>
                    <a:pt x="901" y="351"/>
                  </a:lnTo>
                  <a:lnTo>
                    <a:pt x="883" y="329"/>
                  </a:lnTo>
                  <a:lnTo>
                    <a:pt x="863" y="300"/>
                  </a:lnTo>
                  <a:lnTo>
                    <a:pt x="841" y="266"/>
                  </a:lnTo>
                  <a:lnTo>
                    <a:pt x="821" y="232"/>
                  </a:lnTo>
                  <a:lnTo>
                    <a:pt x="805" y="198"/>
                  </a:lnTo>
                  <a:lnTo>
                    <a:pt x="793" y="170"/>
                  </a:lnTo>
                  <a:lnTo>
                    <a:pt x="788" y="151"/>
                  </a:lnTo>
                  <a:lnTo>
                    <a:pt x="784" y="164"/>
                  </a:lnTo>
                  <a:lnTo>
                    <a:pt x="784" y="181"/>
                  </a:lnTo>
                  <a:lnTo>
                    <a:pt x="788" y="198"/>
                  </a:lnTo>
                  <a:lnTo>
                    <a:pt x="793" y="217"/>
                  </a:lnTo>
                  <a:lnTo>
                    <a:pt x="800" y="235"/>
                  </a:lnTo>
                  <a:lnTo>
                    <a:pt x="806" y="252"/>
                  </a:lnTo>
                  <a:lnTo>
                    <a:pt x="810" y="267"/>
                  </a:lnTo>
                  <a:lnTo>
                    <a:pt x="810" y="279"/>
                  </a:lnTo>
                  <a:lnTo>
                    <a:pt x="811" y="293"/>
                  </a:lnTo>
                  <a:lnTo>
                    <a:pt x="814" y="301"/>
                  </a:lnTo>
                  <a:lnTo>
                    <a:pt x="813" y="303"/>
                  </a:lnTo>
                  <a:lnTo>
                    <a:pt x="801" y="301"/>
                  </a:lnTo>
                  <a:lnTo>
                    <a:pt x="772" y="294"/>
                  </a:lnTo>
                  <a:lnTo>
                    <a:pt x="746" y="284"/>
                  </a:lnTo>
                  <a:lnTo>
                    <a:pt x="723" y="270"/>
                  </a:lnTo>
                  <a:lnTo>
                    <a:pt x="704" y="256"/>
                  </a:lnTo>
                  <a:lnTo>
                    <a:pt x="686" y="240"/>
                  </a:lnTo>
                  <a:lnTo>
                    <a:pt x="672" y="224"/>
                  </a:lnTo>
                  <a:lnTo>
                    <a:pt x="658" y="207"/>
                  </a:lnTo>
                  <a:lnTo>
                    <a:pt x="647" y="190"/>
                  </a:lnTo>
                  <a:lnTo>
                    <a:pt x="638" y="174"/>
                  </a:lnTo>
                  <a:lnTo>
                    <a:pt x="630" y="159"/>
                  </a:lnTo>
                  <a:lnTo>
                    <a:pt x="623" y="144"/>
                  </a:lnTo>
                  <a:lnTo>
                    <a:pt x="618" y="132"/>
                  </a:lnTo>
                  <a:lnTo>
                    <a:pt x="614" y="122"/>
                  </a:lnTo>
                  <a:lnTo>
                    <a:pt x="610" y="115"/>
                  </a:lnTo>
                  <a:lnTo>
                    <a:pt x="607" y="110"/>
                  </a:lnTo>
                  <a:lnTo>
                    <a:pt x="603" y="110"/>
                  </a:lnTo>
                  <a:lnTo>
                    <a:pt x="598" y="117"/>
                  </a:lnTo>
                  <a:lnTo>
                    <a:pt x="596" y="128"/>
                  </a:lnTo>
                  <a:lnTo>
                    <a:pt x="596" y="143"/>
                  </a:lnTo>
                  <a:lnTo>
                    <a:pt x="597" y="161"/>
                  </a:lnTo>
                  <a:lnTo>
                    <a:pt x="601" y="180"/>
                  </a:lnTo>
                  <a:lnTo>
                    <a:pt x="609" y="198"/>
                  </a:lnTo>
                  <a:lnTo>
                    <a:pt x="617" y="213"/>
                  </a:lnTo>
                  <a:lnTo>
                    <a:pt x="628" y="224"/>
                  </a:lnTo>
                  <a:lnTo>
                    <a:pt x="665" y="256"/>
                  </a:lnTo>
                  <a:lnTo>
                    <a:pt x="689" y="287"/>
                  </a:lnTo>
                  <a:lnTo>
                    <a:pt x="702" y="316"/>
                  </a:lnTo>
                  <a:lnTo>
                    <a:pt x="706" y="343"/>
                  </a:lnTo>
                  <a:lnTo>
                    <a:pt x="705" y="365"/>
                  </a:lnTo>
                  <a:lnTo>
                    <a:pt x="703" y="384"/>
                  </a:lnTo>
                  <a:lnTo>
                    <a:pt x="700" y="396"/>
                  </a:lnTo>
                  <a:lnTo>
                    <a:pt x="703" y="401"/>
                  </a:lnTo>
                  <a:lnTo>
                    <a:pt x="693" y="402"/>
                  </a:lnTo>
                  <a:lnTo>
                    <a:pt x="682" y="402"/>
                  </a:lnTo>
                  <a:lnTo>
                    <a:pt x="669" y="403"/>
                  </a:lnTo>
                  <a:lnTo>
                    <a:pt x="655" y="402"/>
                  </a:lnTo>
                  <a:lnTo>
                    <a:pt x="642" y="402"/>
                  </a:lnTo>
                  <a:lnTo>
                    <a:pt x="629" y="400"/>
                  </a:lnTo>
                  <a:lnTo>
                    <a:pt x="619" y="398"/>
                  </a:lnTo>
                  <a:lnTo>
                    <a:pt x="612" y="394"/>
                  </a:lnTo>
                  <a:lnTo>
                    <a:pt x="607" y="390"/>
                  </a:lnTo>
                  <a:lnTo>
                    <a:pt x="600" y="387"/>
                  </a:lnTo>
                  <a:lnTo>
                    <a:pt x="593" y="384"/>
                  </a:lnTo>
                  <a:lnTo>
                    <a:pt x="587" y="382"/>
                  </a:lnTo>
                  <a:lnTo>
                    <a:pt x="580" y="381"/>
                  </a:lnTo>
                  <a:lnTo>
                    <a:pt x="574" y="381"/>
                  </a:lnTo>
                  <a:lnTo>
                    <a:pt x="566" y="383"/>
                  </a:lnTo>
                  <a:lnTo>
                    <a:pt x="559" y="386"/>
                  </a:lnTo>
                  <a:lnTo>
                    <a:pt x="547" y="390"/>
                  </a:lnTo>
                  <a:lnTo>
                    <a:pt x="538" y="388"/>
                  </a:lnTo>
                  <a:lnTo>
                    <a:pt x="536" y="381"/>
                  </a:lnTo>
                  <a:lnTo>
                    <a:pt x="538" y="371"/>
                  </a:lnTo>
                  <a:lnTo>
                    <a:pt x="541" y="366"/>
                  </a:lnTo>
                  <a:lnTo>
                    <a:pt x="543" y="360"/>
                  </a:lnTo>
                  <a:lnTo>
                    <a:pt x="542" y="354"/>
                  </a:lnTo>
                  <a:lnTo>
                    <a:pt x="539" y="349"/>
                  </a:lnTo>
                  <a:lnTo>
                    <a:pt x="535" y="346"/>
                  </a:lnTo>
                  <a:lnTo>
                    <a:pt x="528" y="347"/>
                  </a:lnTo>
                  <a:lnTo>
                    <a:pt x="519" y="352"/>
                  </a:lnTo>
                  <a:lnTo>
                    <a:pt x="505" y="362"/>
                  </a:lnTo>
                  <a:lnTo>
                    <a:pt x="490" y="373"/>
                  </a:lnTo>
                  <a:lnTo>
                    <a:pt x="473" y="383"/>
                  </a:lnTo>
                  <a:lnTo>
                    <a:pt x="457" y="389"/>
                  </a:lnTo>
                  <a:lnTo>
                    <a:pt x="440" y="393"/>
                  </a:lnTo>
                  <a:lnTo>
                    <a:pt x="424" y="396"/>
                  </a:lnTo>
                  <a:lnTo>
                    <a:pt x="410" y="397"/>
                  </a:lnTo>
                  <a:lnTo>
                    <a:pt x="400" y="399"/>
                  </a:lnTo>
                  <a:lnTo>
                    <a:pt x="393" y="400"/>
                  </a:lnTo>
                  <a:lnTo>
                    <a:pt x="375" y="405"/>
                  </a:lnTo>
                  <a:lnTo>
                    <a:pt x="360" y="409"/>
                  </a:lnTo>
                  <a:lnTo>
                    <a:pt x="345" y="412"/>
                  </a:lnTo>
                  <a:lnTo>
                    <a:pt x="331" y="413"/>
                  </a:lnTo>
                  <a:lnTo>
                    <a:pt x="319" y="414"/>
                  </a:lnTo>
                  <a:lnTo>
                    <a:pt x="307" y="414"/>
                  </a:lnTo>
                  <a:lnTo>
                    <a:pt x="296" y="413"/>
                  </a:lnTo>
                  <a:lnTo>
                    <a:pt x="287" y="411"/>
                  </a:lnTo>
                  <a:lnTo>
                    <a:pt x="276" y="409"/>
                  </a:lnTo>
                  <a:lnTo>
                    <a:pt x="268" y="405"/>
                  </a:lnTo>
                  <a:lnTo>
                    <a:pt x="259" y="403"/>
                  </a:lnTo>
                  <a:lnTo>
                    <a:pt x="251" y="399"/>
                  </a:lnTo>
                  <a:lnTo>
                    <a:pt x="242" y="396"/>
                  </a:lnTo>
                  <a:lnTo>
                    <a:pt x="234" y="393"/>
                  </a:lnTo>
                  <a:lnTo>
                    <a:pt x="226" y="390"/>
                  </a:lnTo>
                  <a:lnTo>
                    <a:pt x="218" y="387"/>
                  </a:lnTo>
                  <a:lnTo>
                    <a:pt x="201" y="382"/>
                  </a:lnTo>
                  <a:lnTo>
                    <a:pt x="194" y="381"/>
                  </a:lnTo>
                  <a:lnTo>
                    <a:pt x="191" y="380"/>
                  </a:lnTo>
                  <a:lnTo>
                    <a:pt x="190" y="379"/>
                  </a:lnTo>
                  <a:lnTo>
                    <a:pt x="186" y="375"/>
                  </a:lnTo>
                  <a:lnTo>
                    <a:pt x="176" y="364"/>
                  </a:lnTo>
                  <a:lnTo>
                    <a:pt x="158" y="348"/>
                  </a:lnTo>
                  <a:lnTo>
                    <a:pt x="127" y="321"/>
                  </a:lnTo>
                  <a:lnTo>
                    <a:pt x="77" y="271"/>
                  </a:lnTo>
                  <a:lnTo>
                    <a:pt x="44" y="220"/>
                  </a:lnTo>
                  <a:lnTo>
                    <a:pt x="23" y="169"/>
                  </a:lnTo>
                  <a:lnTo>
                    <a:pt x="12" y="122"/>
                  </a:lnTo>
                  <a:lnTo>
                    <a:pt x="9" y="78"/>
                  </a:lnTo>
                  <a:lnTo>
                    <a:pt x="10" y="43"/>
                  </a:lnTo>
                  <a:lnTo>
                    <a:pt x="13" y="16"/>
                  </a:lnTo>
                  <a:lnTo>
                    <a:pt x="15" y="0"/>
                  </a:lnTo>
                  <a:lnTo>
                    <a:pt x="5" y="41"/>
                  </a:lnTo>
                  <a:lnTo>
                    <a:pt x="0" y="83"/>
                  </a:lnTo>
                  <a:lnTo>
                    <a:pt x="0" y="125"/>
                  </a:lnTo>
                  <a:lnTo>
                    <a:pt x="3" y="164"/>
                  </a:lnTo>
                  <a:lnTo>
                    <a:pt x="9" y="201"/>
                  </a:lnTo>
                  <a:lnTo>
                    <a:pt x="16" y="233"/>
                  </a:lnTo>
                  <a:lnTo>
                    <a:pt x="23" y="260"/>
                  </a:lnTo>
                  <a:lnTo>
                    <a:pt x="30"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4" name="Freeform 210">
              <a:extLst>
                <a:ext uri="{FF2B5EF4-FFF2-40B4-BE49-F238E27FC236}">
                  <a16:creationId xmlns:a16="http://schemas.microsoft.com/office/drawing/2014/main" id="{DD5A40E8-1ECD-475B-9041-92A5D60D2722}"/>
                </a:ext>
              </a:extLst>
            </p:cNvPr>
            <p:cNvSpPr>
              <a:spLocks/>
            </p:cNvSpPr>
            <p:nvPr/>
          </p:nvSpPr>
          <p:spPr bwMode="auto">
            <a:xfrm>
              <a:off x="926" y="3796"/>
              <a:ext cx="282" cy="253"/>
            </a:xfrm>
            <a:custGeom>
              <a:avLst/>
              <a:gdLst>
                <a:gd name="T0" fmla="*/ 0 w 846"/>
                <a:gd name="T1" fmla="*/ 0 h 758"/>
                <a:gd name="T2" fmla="*/ 0 w 846"/>
                <a:gd name="T3" fmla="*/ 0 h 758"/>
                <a:gd name="T4" fmla="*/ 0 w 846"/>
                <a:gd name="T5" fmla="*/ 0 h 758"/>
                <a:gd name="T6" fmla="*/ 0 w 846"/>
                <a:gd name="T7" fmla="*/ 0 h 758"/>
                <a:gd name="T8" fmla="*/ 0 w 846"/>
                <a:gd name="T9" fmla="*/ 0 h 758"/>
                <a:gd name="T10" fmla="*/ 0 w 846"/>
                <a:gd name="T11" fmla="*/ 0 h 758"/>
                <a:gd name="T12" fmla="*/ 0 w 846"/>
                <a:gd name="T13" fmla="*/ 0 h 758"/>
                <a:gd name="T14" fmla="*/ 0 w 846"/>
                <a:gd name="T15" fmla="*/ 0 h 758"/>
                <a:gd name="T16" fmla="*/ 0 w 846"/>
                <a:gd name="T17" fmla="*/ 0 h 758"/>
                <a:gd name="T18" fmla="*/ 0 w 846"/>
                <a:gd name="T19" fmla="*/ 0 h 758"/>
                <a:gd name="T20" fmla="*/ 0 w 846"/>
                <a:gd name="T21" fmla="*/ 0 h 758"/>
                <a:gd name="T22" fmla="*/ 0 w 846"/>
                <a:gd name="T23" fmla="*/ 0 h 758"/>
                <a:gd name="T24" fmla="*/ 0 w 846"/>
                <a:gd name="T25" fmla="*/ 0 h 758"/>
                <a:gd name="T26" fmla="*/ 0 w 846"/>
                <a:gd name="T27" fmla="*/ 0 h 758"/>
                <a:gd name="T28" fmla="*/ 0 w 846"/>
                <a:gd name="T29" fmla="*/ 0 h 758"/>
                <a:gd name="T30" fmla="*/ 0 w 846"/>
                <a:gd name="T31" fmla="*/ 0 h 758"/>
                <a:gd name="T32" fmla="*/ 0 w 846"/>
                <a:gd name="T33" fmla="*/ 0 h 758"/>
                <a:gd name="T34" fmla="*/ 0 w 846"/>
                <a:gd name="T35" fmla="*/ 0 h 758"/>
                <a:gd name="T36" fmla="*/ 0 w 846"/>
                <a:gd name="T37" fmla="*/ 0 h 758"/>
                <a:gd name="T38" fmla="*/ 0 w 846"/>
                <a:gd name="T39" fmla="*/ 0 h 758"/>
                <a:gd name="T40" fmla="*/ 0 w 846"/>
                <a:gd name="T41" fmla="*/ 0 h 758"/>
                <a:gd name="T42" fmla="*/ 0 w 846"/>
                <a:gd name="T43" fmla="*/ 0 h 758"/>
                <a:gd name="T44" fmla="*/ 0 w 846"/>
                <a:gd name="T45" fmla="*/ 0 h 758"/>
                <a:gd name="T46" fmla="*/ 0 w 846"/>
                <a:gd name="T47" fmla="*/ 0 h 758"/>
                <a:gd name="T48" fmla="*/ 0 w 846"/>
                <a:gd name="T49" fmla="*/ 0 h 758"/>
                <a:gd name="T50" fmla="*/ 0 w 846"/>
                <a:gd name="T51" fmla="*/ 0 h 758"/>
                <a:gd name="T52" fmla="*/ 0 w 846"/>
                <a:gd name="T53" fmla="*/ 0 h 758"/>
                <a:gd name="T54" fmla="*/ 0 w 846"/>
                <a:gd name="T55" fmla="*/ 0 h 758"/>
                <a:gd name="T56" fmla="*/ 0 w 846"/>
                <a:gd name="T57" fmla="*/ 0 h 758"/>
                <a:gd name="T58" fmla="*/ 0 w 846"/>
                <a:gd name="T59" fmla="*/ 0 h 758"/>
                <a:gd name="T60" fmla="*/ 0 w 846"/>
                <a:gd name="T61" fmla="*/ 0 h 758"/>
                <a:gd name="T62" fmla="*/ 0 w 846"/>
                <a:gd name="T63" fmla="*/ 0 h 758"/>
                <a:gd name="T64" fmla="*/ 0 w 846"/>
                <a:gd name="T65" fmla="*/ 0 h 758"/>
                <a:gd name="T66" fmla="*/ 0 w 846"/>
                <a:gd name="T67" fmla="*/ 0 h 758"/>
                <a:gd name="T68" fmla="*/ 0 w 846"/>
                <a:gd name="T69" fmla="*/ 0 h 758"/>
                <a:gd name="T70" fmla="*/ 0 w 846"/>
                <a:gd name="T71" fmla="*/ 0 h 758"/>
                <a:gd name="T72" fmla="*/ 0 w 846"/>
                <a:gd name="T73" fmla="*/ 0 h 758"/>
                <a:gd name="T74" fmla="*/ 0 w 846"/>
                <a:gd name="T75" fmla="*/ 0 h 758"/>
                <a:gd name="T76" fmla="*/ 0 w 846"/>
                <a:gd name="T77" fmla="*/ 0 h 758"/>
                <a:gd name="T78" fmla="*/ 0 w 846"/>
                <a:gd name="T79" fmla="*/ 0 h 758"/>
                <a:gd name="T80" fmla="*/ 0 w 846"/>
                <a:gd name="T81" fmla="*/ 0 h 758"/>
                <a:gd name="T82" fmla="*/ 0 w 846"/>
                <a:gd name="T83" fmla="*/ 0 h 758"/>
                <a:gd name="T84" fmla="*/ 0 w 846"/>
                <a:gd name="T85" fmla="*/ 0 h 758"/>
                <a:gd name="T86" fmla="*/ 0 w 846"/>
                <a:gd name="T87" fmla="*/ 0 h 758"/>
                <a:gd name="T88" fmla="*/ 0 w 846"/>
                <a:gd name="T89" fmla="*/ 0 h 758"/>
                <a:gd name="T90" fmla="*/ 0 w 846"/>
                <a:gd name="T91" fmla="*/ 0 h 758"/>
                <a:gd name="T92" fmla="*/ 0 w 846"/>
                <a:gd name="T93" fmla="*/ 0 h 758"/>
                <a:gd name="T94" fmla="*/ 0 w 846"/>
                <a:gd name="T95" fmla="*/ 0 h 758"/>
                <a:gd name="T96" fmla="*/ 0 w 846"/>
                <a:gd name="T97" fmla="*/ 0 h 758"/>
                <a:gd name="T98" fmla="*/ 0 w 846"/>
                <a:gd name="T99" fmla="*/ 0 h 758"/>
                <a:gd name="T100" fmla="*/ 0 w 846"/>
                <a:gd name="T101" fmla="*/ 0 h 758"/>
                <a:gd name="T102" fmla="*/ 0 w 846"/>
                <a:gd name="T103" fmla="*/ 0 h 758"/>
                <a:gd name="T104" fmla="*/ 0 w 846"/>
                <a:gd name="T105" fmla="*/ 0 h 758"/>
                <a:gd name="T106" fmla="*/ 0 w 846"/>
                <a:gd name="T107" fmla="*/ 0 h 758"/>
                <a:gd name="T108" fmla="*/ 0 w 846"/>
                <a:gd name="T109" fmla="*/ 0 h 758"/>
                <a:gd name="T110" fmla="*/ 0 w 846"/>
                <a:gd name="T111" fmla="*/ 0 h 758"/>
                <a:gd name="T112" fmla="*/ 0 w 846"/>
                <a:gd name="T113" fmla="*/ 0 h 758"/>
                <a:gd name="T114" fmla="*/ 0 w 846"/>
                <a:gd name="T115" fmla="*/ 0 h 758"/>
                <a:gd name="T116" fmla="*/ 0 w 846"/>
                <a:gd name="T117" fmla="*/ 0 h 7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6" h="758">
                  <a:moveTo>
                    <a:pt x="11" y="728"/>
                  </a:moveTo>
                  <a:lnTo>
                    <a:pt x="14" y="725"/>
                  </a:lnTo>
                  <a:lnTo>
                    <a:pt x="20" y="722"/>
                  </a:lnTo>
                  <a:lnTo>
                    <a:pt x="27" y="720"/>
                  </a:lnTo>
                  <a:lnTo>
                    <a:pt x="36" y="717"/>
                  </a:lnTo>
                  <a:lnTo>
                    <a:pt x="45" y="714"/>
                  </a:lnTo>
                  <a:lnTo>
                    <a:pt x="52" y="711"/>
                  </a:lnTo>
                  <a:lnTo>
                    <a:pt x="58" y="709"/>
                  </a:lnTo>
                  <a:lnTo>
                    <a:pt x="61" y="707"/>
                  </a:lnTo>
                  <a:lnTo>
                    <a:pt x="62" y="705"/>
                  </a:lnTo>
                  <a:lnTo>
                    <a:pt x="69" y="700"/>
                  </a:lnTo>
                  <a:lnTo>
                    <a:pt x="80" y="693"/>
                  </a:lnTo>
                  <a:lnTo>
                    <a:pt x="93" y="684"/>
                  </a:lnTo>
                  <a:lnTo>
                    <a:pt x="108" y="672"/>
                  </a:lnTo>
                  <a:lnTo>
                    <a:pt x="123" y="659"/>
                  </a:lnTo>
                  <a:lnTo>
                    <a:pt x="138" y="645"/>
                  </a:lnTo>
                  <a:lnTo>
                    <a:pt x="149" y="632"/>
                  </a:lnTo>
                  <a:lnTo>
                    <a:pt x="153" y="627"/>
                  </a:lnTo>
                  <a:lnTo>
                    <a:pt x="158" y="622"/>
                  </a:lnTo>
                  <a:lnTo>
                    <a:pt x="163" y="617"/>
                  </a:lnTo>
                  <a:lnTo>
                    <a:pt x="166" y="612"/>
                  </a:lnTo>
                  <a:lnTo>
                    <a:pt x="169" y="608"/>
                  </a:lnTo>
                  <a:lnTo>
                    <a:pt x="168" y="605"/>
                  </a:lnTo>
                  <a:lnTo>
                    <a:pt x="163" y="602"/>
                  </a:lnTo>
                  <a:lnTo>
                    <a:pt x="155" y="600"/>
                  </a:lnTo>
                  <a:lnTo>
                    <a:pt x="141" y="587"/>
                  </a:lnTo>
                  <a:lnTo>
                    <a:pt x="138" y="565"/>
                  </a:lnTo>
                  <a:lnTo>
                    <a:pt x="143" y="545"/>
                  </a:lnTo>
                  <a:lnTo>
                    <a:pt x="155" y="541"/>
                  </a:lnTo>
                  <a:lnTo>
                    <a:pt x="162" y="545"/>
                  </a:lnTo>
                  <a:lnTo>
                    <a:pt x="170" y="548"/>
                  </a:lnTo>
                  <a:lnTo>
                    <a:pt x="177" y="553"/>
                  </a:lnTo>
                  <a:lnTo>
                    <a:pt x="184" y="555"/>
                  </a:lnTo>
                  <a:lnTo>
                    <a:pt x="191" y="557"/>
                  </a:lnTo>
                  <a:lnTo>
                    <a:pt x="199" y="557"/>
                  </a:lnTo>
                  <a:lnTo>
                    <a:pt x="209" y="555"/>
                  </a:lnTo>
                  <a:lnTo>
                    <a:pt x="218" y="551"/>
                  </a:lnTo>
                  <a:lnTo>
                    <a:pt x="228" y="541"/>
                  </a:lnTo>
                  <a:lnTo>
                    <a:pt x="241" y="525"/>
                  </a:lnTo>
                  <a:lnTo>
                    <a:pt x="252" y="504"/>
                  </a:lnTo>
                  <a:lnTo>
                    <a:pt x="262" y="481"/>
                  </a:lnTo>
                  <a:lnTo>
                    <a:pt x="272" y="459"/>
                  </a:lnTo>
                  <a:lnTo>
                    <a:pt x="279" y="437"/>
                  </a:lnTo>
                  <a:lnTo>
                    <a:pt x="283" y="421"/>
                  </a:lnTo>
                  <a:lnTo>
                    <a:pt x="283" y="410"/>
                  </a:lnTo>
                  <a:lnTo>
                    <a:pt x="282" y="403"/>
                  </a:lnTo>
                  <a:lnTo>
                    <a:pt x="282" y="396"/>
                  </a:lnTo>
                  <a:lnTo>
                    <a:pt x="283" y="388"/>
                  </a:lnTo>
                  <a:lnTo>
                    <a:pt x="287" y="379"/>
                  </a:lnTo>
                  <a:lnTo>
                    <a:pt x="292" y="371"/>
                  </a:lnTo>
                  <a:lnTo>
                    <a:pt x="300" y="363"/>
                  </a:lnTo>
                  <a:lnTo>
                    <a:pt x="310" y="356"/>
                  </a:lnTo>
                  <a:lnTo>
                    <a:pt x="321" y="349"/>
                  </a:lnTo>
                  <a:lnTo>
                    <a:pt x="333" y="343"/>
                  </a:lnTo>
                  <a:lnTo>
                    <a:pt x="341" y="337"/>
                  </a:lnTo>
                  <a:lnTo>
                    <a:pt x="348" y="331"/>
                  </a:lnTo>
                  <a:lnTo>
                    <a:pt x="353" y="323"/>
                  </a:lnTo>
                  <a:lnTo>
                    <a:pt x="359" y="314"/>
                  </a:lnTo>
                  <a:lnTo>
                    <a:pt x="365" y="304"/>
                  </a:lnTo>
                  <a:lnTo>
                    <a:pt x="373" y="293"/>
                  </a:lnTo>
                  <a:lnTo>
                    <a:pt x="382" y="279"/>
                  </a:lnTo>
                  <a:lnTo>
                    <a:pt x="395" y="265"/>
                  </a:lnTo>
                  <a:lnTo>
                    <a:pt x="409" y="249"/>
                  </a:lnTo>
                  <a:lnTo>
                    <a:pt x="426" y="235"/>
                  </a:lnTo>
                  <a:lnTo>
                    <a:pt x="442" y="218"/>
                  </a:lnTo>
                  <a:lnTo>
                    <a:pt x="461" y="202"/>
                  </a:lnTo>
                  <a:lnTo>
                    <a:pt x="480" y="185"/>
                  </a:lnTo>
                  <a:lnTo>
                    <a:pt x="500" y="167"/>
                  </a:lnTo>
                  <a:lnTo>
                    <a:pt x="519" y="147"/>
                  </a:lnTo>
                  <a:lnTo>
                    <a:pt x="539" y="129"/>
                  </a:lnTo>
                  <a:lnTo>
                    <a:pt x="559" y="113"/>
                  </a:lnTo>
                  <a:lnTo>
                    <a:pt x="577" y="101"/>
                  </a:lnTo>
                  <a:lnTo>
                    <a:pt x="595" y="90"/>
                  </a:lnTo>
                  <a:lnTo>
                    <a:pt x="611" y="83"/>
                  </a:lnTo>
                  <a:lnTo>
                    <a:pt x="627" y="77"/>
                  </a:lnTo>
                  <a:lnTo>
                    <a:pt x="640" y="73"/>
                  </a:lnTo>
                  <a:lnTo>
                    <a:pt x="652" y="69"/>
                  </a:lnTo>
                  <a:lnTo>
                    <a:pt x="668" y="59"/>
                  </a:lnTo>
                  <a:lnTo>
                    <a:pt x="675" y="47"/>
                  </a:lnTo>
                  <a:lnTo>
                    <a:pt x="678" y="34"/>
                  </a:lnTo>
                  <a:lnTo>
                    <a:pt x="680" y="22"/>
                  </a:lnTo>
                  <a:lnTo>
                    <a:pt x="684" y="14"/>
                  </a:lnTo>
                  <a:lnTo>
                    <a:pt x="689" y="9"/>
                  </a:lnTo>
                  <a:lnTo>
                    <a:pt x="696" y="5"/>
                  </a:lnTo>
                  <a:lnTo>
                    <a:pt x="707" y="0"/>
                  </a:lnTo>
                  <a:lnTo>
                    <a:pt x="698" y="19"/>
                  </a:lnTo>
                  <a:lnTo>
                    <a:pt x="694" y="36"/>
                  </a:lnTo>
                  <a:lnTo>
                    <a:pt x="695" y="50"/>
                  </a:lnTo>
                  <a:lnTo>
                    <a:pt x="699" y="59"/>
                  </a:lnTo>
                  <a:lnTo>
                    <a:pt x="704" y="64"/>
                  </a:lnTo>
                  <a:lnTo>
                    <a:pt x="710" y="61"/>
                  </a:lnTo>
                  <a:lnTo>
                    <a:pt x="714" y="50"/>
                  </a:lnTo>
                  <a:lnTo>
                    <a:pt x="717" y="32"/>
                  </a:lnTo>
                  <a:lnTo>
                    <a:pt x="719" y="21"/>
                  </a:lnTo>
                  <a:lnTo>
                    <a:pt x="723" y="13"/>
                  </a:lnTo>
                  <a:lnTo>
                    <a:pt x="730" y="6"/>
                  </a:lnTo>
                  <a:lnTo>
                    <a:pt x="738" y="3"/>
                  </a:lnTo>
                  <a:lnTo>
                    <a:pt x="732" y="18"/>
                  </a:lnTo>
                  <a:lnTo>
                    <a:pt x="731" y="38"/>
                  </a:lnTo>
                  <a:lnTo>
                    <a:pt x="734" y="55"/>
                  </a:lnTo>
                  <a:lnTo>
                    <a:pt x="741" y="66"/>
                  </a:lnTo>
                  <a:lnTo>
                    <a:pt x="758" y="71"/>
                  </a:lnTo>
                  <a:lnTo>
                    <a:pt x="774" y="73"/>
                  </a:lnTo>
                  <a:lnTo>
                    <a:pt x="789" y="72"/>
                  </a:lnTo>
                  <a:lnTo>
                    <a:pt x="802" y="70"/>
                  </a:lnTo>
                  <a:lnTo>
                    <a:pt x="815" y="66"/>
                  </a:lnTo>
                  <a:lnTo>
                    <a:pt x="826" y="61"/>
                  </a:lnTo>
                  <a:lnTo>
                    <a:pt x="836" y="56"/>
                  </a:lnTo>
                  <a:lnTo>
                    <a:pt x="846" y="52"/>
                  </a:lnTo>
                  <a:lnTo>
                    <a:pt x="839" y="61"/>
                  </a:lnTo>
                  <a:lnTo>
                    <a:pt x="833" y="67"/>
                  </a:lnTo>
                  <a:lnTo>
                    <a:pt x="826" y="73"/>
                  </a:lnTo>
                  <a:lnTo>
                    <a:pt x="819" y="78"/>
                  </a:lnTo>
                  <a:lnTo>
                    <a:pt x="809" y="81"/>
                  </a:lnTo>
                  <a:lnTo>
                    <a:pt x="798" y="83"/>
                  </a:lnTo>
                  <a:lnTo>
                    <a:pt x="784" y="83"/>
                  </a:lnTo>
                  <a:lnTo>
                    <a:pt x="767" y="82"/>
                  </a:lnTo>
                  <a:lnTo>
                    <a:pt x="757" y="81"/>
                  </a:lnTo>
                  <a:lnTo>
                    <a:pt x="746" y="80"/>
                  </a:lnTo>
                  <a:lnTo>
                    <a:pt x="736" y="79"/>
                  </a:lnTo>
                  <a:lnTo>
                    <a:pt x="724" y="79"/>
                  </a:lnTo>
                  <a:lnTo>
                    <a:pt x="711" y="79"/>
                  </a:lnTo>
                  <a:lnTo>
                    <a:pt x="699" y="80"/>
                  </a:lnTo>
                  <a:lnTo>
                    <a:pt x="686" y="82"/>
                  </a:lnTo>
                  <a:lnTo>
                    <a:pt x="671" y="85"/>
                  </a:lnTo>
                  <a:lnTo>
                    <a:pt x="657" y="89"/>
                  </a:lnTo>
                  <a:lnTo>
                    <a:pt x="641" y="95"/>
                  </a:lnTo>
                  <a:lnTo>
                    <a:pt x="626" y="101"/>
                  </a:lnTo>
                  <a:lnTo>
                    <a:pt x="610" y="109"/>
                  </a:lnTo>
                  <a:lnTo>
                    <a:pt x="594" y="119"/>
                  </a:lnTo>
                  <a:lnTo>
                    <a:pt x="576" y="131"/>
                  </a:lnTo>
                  <a:lnTo>
                    <a:pt x="559" y="144"/>
                  </a:lnTo>
                  <a:lnTo>
                    <a:pt x="541" y="160"/>
                  </a:lnTo>
                  <a:lnTo>
                    <a:pt x="524" y="176"/>
                  </a:lnTo>
                  <a:lnTo>
                    <a:pt x="507" y="192"/>
                  </a:lnTo>
                  <a:lnTo>
                    <a:pt x="492" y="207"/>
                  </a:lnTo>
                  <a:lnTo>
                    <a:pt x="476" y="221"/>
                  </a:lnTo>
                  <a:lnTo>
                    <a:pt x="462" y="237"/>
                  </a:lnTo>
                  <a:lnTo>
                    <a:pt x="447" y="251"/>
                  </a:lnTo>
                  <a:lnTo>
                    <a:pt x="433" y="267"/>
                  </a:lnTo>
                  <a:lnTo>
                    <a:pt x="419" y="283"/>
                  </a:lnTo>
                  <a:lnTo>
                    <a:pt x="406" y="301"/>
                  </a:lnTo>
                  <a:lnTo>
                    <a:pt x="392" y="318"/>
                  </a:lnTo>
                  <a:lnTo>
                    <a:pt x="379" y="337"/>
                  </a:lnTo>
                  <a:lnTo>
                    <a:pt x="365" y="358"/>
                  </a:lnTo>
                  <a:lnTo>
                    <a:pt x="350" y="380"/>
                  </a:lnTo>
                  <a:lnTo>
                    <a:pt x="336" y="404"/>
                  </a:lnTo>
                  <a:lnTo>
                    <a:pt x="320" y="430"/>
                  </a:lnTo>
                  <a:lnTo>
                    <a:pt x="305" y="458"/>
                  </a:lnTo>
                  <a:lnTo>
                    <a:pt x="276" y="509"/>
                  </a:lnTo>
                  <a:lnTo>
                    <a:pt x="252" y="547"/>
                  </a:lnTo>
                  <a:lnTo>
                    <a:pt x="234" y="575"/>
                  </a:lnTo>
                  <a:lnTo>
                    <a:pt x="219" y="594"/>
                  </a:lnTo>
                  <a:lnTo>
                    <a:pt x="208" y="607"/>
                  </a:lnTo>
                  <a:lnTo>
                    <a:pt x="196" y="617"/>
                  </a:lnTo>
                  <a:lnTo>
                    <a:pt x="187" y="625"/>
                  </a:lnTo>
                  <a:lnTo>
                    <a:pt x="176" y="634"/>
                  </a:lnTo>
                  <a:lnTo>
                    <a:pt x="171" y="639"/>
                  </a:lnTo>
                  <a:lnTo>
                    <a:pt x="163" y="646"/>
                  </a:lnTo>
                  <a:lnTo>
                    <a:pt x="156" y="656"/>
                  </a:lnTo>
                  <a:lnTo>
                    <a:pt x="146" y="667"/>
                  </a:lnTo>
                  <a:lnTo>
                    <a:pt x="136" y="678"/>
                  </a:lnTo>
                  <a:lnTo>
                    <a:pt x="124" y="692"/>
                  </a:lnTo>
                  <a:lnTo>
                    <a:pt x="112" y="704"/>
                  </a:lnTo>
                  <a:lnTo>
                    <a:pt x="99" y="717"/>
                  </a:lnTo>
                  <a:lnTo>
                    <a:pt x="86" y="728"/>
                  </a:lnTo>
                  <a:lnTo>
                    <a:pt x="73" y="738"/>
                  </a:lnTo>
                  <a:lnTo>
                    <a:pt x="60" y="747"/>
                  </a:lnTo>
                  <a:lnTo>
                    <a:pt x="47" y="753"/>
                  </a:lnTo>
                  <a:lnTo>
                    <a:pt x="34" y="757"/>
                  </a:lnTo>
                  <a:lnTo>
                    <a:pt x="22" y="758"/>
                  </a:lnTo>
                  <a:lnTo>
                    <a:pt x="11" y="756"/>
                  </a:lnTo>
                  <a:lnTo>
                    <a:pt x="0" y="750"/>
                  </a:lnTo>
                  <a:lnTo>
                    <a:pt x="0" y="746"/>
                  </a:lnTo>
                  <a:lnTo>
                    <a:pt x="4" y="738"/>
                  </a:lnTo>
                  <a:lnTo>
                    <a:pt x="9" y="731"/>
                  </a:lnTo>
                  <a:lnTo>
                    <a:pt x="11" y="7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5" name="Freeform 211">
              <a:extLst>
                <a:ext uri="{FF2B5EF4-FFF2-40B4-BE49-F238E27FC236}">
                  <a16:creationId xmlns:a16="http://schemas.microsoft.com/office/drawing/2014/main" id="{0BD0EB50-EAA7-42B3-B910-FA7CBF2CD1F0}"/>
                </a:ext>
              </a:extLst>
            </p:cNvPr>
            <p:cNvSpPr>
              <a:spLocks/>
            </p:cNvSpPr>
            <p:nvPr/>
          </p:nvSpPr>
          <p:spPr bwMode="auto">
            <a:xfrm>
              <a:off x="785" y="4105"/>
              <a:ext cx="60" cy="73"/>
            </a:xfrm>
            <a:custGeom>
              <a:avLst/>
              <a:gdLst>
                <a:gd name="T0" fmla="*/ 0 w 178"/>
                <a:gd name="T1" fmla="*/ 0 h 219"/>
                <a:gd name="T2" fmla="*/ 0 w 178"/>
                <a:gd name="T3" fmla="*/ 0 h 219"/>
                <a:gd name="T4" fmla="*/ 0 w 178"/>
                <a:gd name="T5" fmla="*/ 0 h 219"/>
                <a:gd name="T6" fmla="*/ 0 w 178"/>
                <a:gd name="T7" fmla="*/ 0 h 219"/>
                <a:gd name="T8" fmla="*/ 0 w 178"/>
                <a:gd name="T9" fmla="*/ 0 h 219"/>
                <a:gd name="T10" fmla="*/ 0 w 178"/>
                <a:gd name="T11" fmla="*/ 0 h 219"/>
                <a:gd name="T12" fmla="*/ 0 w 178"/>
                <a:gd name="T13" fmla="*/ 0 h 219"/>
                <a:gd name="T14" fmla="*/ 0 w 178"/>
                <a:gd name="T15" fmla="*/ 0 h 219"/>
                <a:gd name="T16" fmla="*/ 0 w 178"/>
                <a:gd name="T17" fmla="*/ 0 h 219"/>
                <a:gd name="T18" fmla="*/ 0 w 178"/>
                <a:gd name="T19" fmla="*/ 0 h 219"/>
                <a:gd name="T20" fmla="*/ 0 w 178"/>
                <a:gd name="T21" fmla="*/ 0 h 219"/>
                <a:gd name="T22" fmla="*/ 0 w 178"/>
                <a:gd name="T23" fmla="*/ 0 h 219"/>
                <a:gd name="T24" fmla="*/ 0 w 178"/>
                <a:gd name="T25" fmla="*/ 0 h 219"/>
                <a:gd name="T26" fmla="*/ 0 w 178"/>
                <a:gd name="T27" fmla="*/ 0 h 219"/>
                <a:gd name="T28" fmla="*/ 0 w 178"/>
                <a:gd name="T29" fmla="*/ 0 h 219"/>
                <a:gd name="T30" fmla="*/ 0 w 178"/>
                <a:gd name="T31" fmla="*/ 0 h 219"/>
                <a:gd name="T32" fmla="*/ 0 w 178"/>
                <a:gd name="T33" fmla="*/ 0 h 219"/>
                <a:gd name="T34" fmla="*/ 0 w 178"/>
                <a:gd name="T35" fmla="*/ 0 h 219"/>
                <a:gd name="T36" fmla="*/ 0 w 178"/>
                <a:gd name="T37" fmla="*/ 0 h 219"/>
                <a:gd name="T38" fmla="*/ 0 w 178"/>
                <a:gd name="T39" fmla="*/ 0 h 219"/>
                <a:gd name="T40" fmla="*/ 0 w 178"/>
                <a:gd name="T41" fmla="*/ 0 h 219"/>
                <a:gd name="T42" fmla="*/ 0 w 178"/>
                <a:gd name="T43" fmla="*/ 0 h 219"/>
                <a:gd name="T44" fmla="*/ 0 w 178"/>
                <a:gd name="T45" fmla="*/ 0 h 219"/>
                <a:gd name="T46" fmla="*/ 0 w 178"/>
                <a:gd name="T47" fmla="*/ 0 h 219"/>
                <a:gd name="T48" fmla="*/ 0 w 178"/>
                <a:gd name="T49" fmla="*/ 0 h 219"/>
                <a:gd name="T50" fmla="*/ 0 w 178"/>
                <a:gd name="T51" fmla="*/ 0 h 219"/>
                <a:gd name="T52" fmla="*/ 0 w 178"/>
                <a:gd name="T53" fmla="*/ 0 h 219"/>
                <a:gd name="T54" fmla="*/ 0 w 178"/>
                <a:gd name="T55" fmla="*/ 0 h 219"/>
                <a:gd name="T56" fmla="*/ 0 w 178"/>
                <a:gd name="T57" fmla="*/ 0 h 219"/>
                <a:gd name="T58" fmla="*/ 0 w 178"/>
                <a:gd name="T59" fmla="*/ 0 h 219"/>
                <a:gd name="T60" fmla="*/ 0 w 178"/>
                <a:gd name="T61" fmla="*/ 0 h 219"/>
                <a:gd name="T62" fmla="*/ 0 w 178"/>
                <a:gd name="T63" fmla="*/ 0 h 219"/>
                <a:gd name="T64" fmla="*/ 0 w 178"/>
                <a:gd name="T65" fmla="*/ 0 h 219"/>
                <a:gd name="T66" fmla="*/ 0 w 178"/>
                <a:gd name="T67" fmla="*/ 0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8" h="219">
                  <a:moveTo>
                    <a:pt x="156" y="9"/>
                  </a:moveTo>
                  <a:lnTo>
                    <a:pt x="150" y="4"/>
                  </a:lnTo>
                  <a:lnTo>
                    <a:pt x="142" y="1"/>
                  </a:lnTo>
                  <a:lnTo>
                    <a:pt x="133" y="0"/>
                  </a:lnTo>
                  <a:lnTo>
                    <a:pt x="125" y="0"/>
                  </a:lnTo>
                  <a:lnTo>
                    <a:pt x="116" y="3"/>
                  </a:lnTo>
                  <a:lnTo>
                    <a:pt x="107" y="6"/>
                  </a:lnTo>
                  <a:lnTo>
                    <a:pt x="97" y="12"/>
                  </a:lnTo>
                  <a:lnTo>
                    <a:pt x="88" y="20"/>
                  </a:lnTo>
                  <a:lnTo>
                    <a:pt x="80" y="28"/>
                  </a:lnTo>
                  <a:lnTo>
                    <a:pt x="70" y="37"/>
                  </a:lnTo>
                  <a:lnTo>
                    <a:pt x="61" y="48"/>
                  </a:lnTo>
                  <a:lnTo>
                    <a:pt x="53" y="58"/>
                  </a:lnTo>
                  <a:lnTo>
                    <a:pt x="45" y="67"/>
                  </a:lnTo>
                  <a:lnTo>
                    <a:pt x="37" y="76"/>
                  </a:lnTo>
                  <a:lnTo>
                    <a:pt x="30" y="84"/>
                  </a:lnTo>
                  <a:lnTo>
                    <a:pt x="25" y="89"/>
                  </a:lnTo>
                  <a:lnTo>
                    <a:pt x="20" y="93"/>
                  </a:lnTo>
                  <a:lnTo>
                    <a:pt x="15" y="98"/>
                  </a:lnTo>
                  <a:lnTo>
                    <a:pt x="10" y="103"/>
                  </a:lnTo>
                  <a:lnTo>
                    <a:pt x="5" y="109"/>
                  </a:lnTo>
                  <a:lnTo>
                    <a:pt x="1" y="116"/>
                  </a:lnTo>
                  <a:lnTo>
                    <a:pt x="0" y="123"/>
                  </a:lnTo>
                  <a:lnTo>
                    <a:pt x="0" y="131"/>
                  </a:lnTo>
                  <a:lnTo>
                    <a:pt x="3" y="139"/>
                  </a:lnTo>
                  <a:lnTo>
                    <a:pt x="7" y="148"/>
                  </a:lnTo>
                  <a:lnTo>
                    <a:pt x="13" y="156"/>
                  </a:lnTo>
                  <a:lnTo>
                    <a:pt x="17" y="164"/>
                  </a:lnTo>
                  <a:lnTo>
                    <a:pt x="22" y="172"/>
                  </a:lnTo>
                  <a:lnTo>
                    <a:pt x="28" y="180"/>
                  </a:lnTo>
                  <a:lnTo>
                    <a:pt x="34" y="186"/>
                  </a:lnTo>
                  <a:lnTo>
                    <a:pt x="42" y="192"/>
                  </a:lnTo>
                  <a:lnTo>
                    <a:pt x="50" y="197"/>
                  </a:lnTo>
                  <a:lnTo>
                    <a:pt x="53" y="203"/>
                  </a:lnTo>
                  <a:lnTo>
                    <a:pt x="58" y="208"/>
                  </a:lnTo>
                  <a:lnTo>
                    <a:pt x="63" y="213"/>
                  </a:lnTo>
                  <a:lnTo>
                    <a:pt x="68" y="215"/>
                  </a:lnTo>
                  <a:lnTo>
                    <a:pt x="74" y="216"/>
                  </a:lnTo>
                  <a:lnTo>
                    <a:pt x="79" y="215"/>
                  </a:lnTo>
                  <a:lnTo>
                    <a:pt x="82" y="212"/>
                  </a:lnTo>
                  <a:lnTo>
                    <a:pt x="83" y="206"/>
                  </a:lnTo>
                  <a:lnTo>
                    <a:pt x="86" y="212"/>
                  </a:lnTo>
                  <a:lnTo>
                    <a:pt x="91" y="216"/>
                  </a:lnTo>
                  <a:lnTo>
                    <a:pt x="96" y="218"/>
                  </a:lnTo>
                  <a:lnTo>
                    <a:pt x="101" y="219"/>
                  </a:lnTo>
                  <a:lnTo>
                    <a:pt x="107" y="219"/>
                  </a:lnTo>
                  <a:lnTo>
                    <a:pt x="110" y="216"/>
                  </a:lnTo>
                  <a:lnTo>
                    <a:pt x="112" y="212"/>
                  </a:lnTo>
                  <a:lnTo>
                    <a:pt x="112" y="204"/>
                  </a:lnTo>
                  <a:lnTo>
                    <a:pt x="119" y="211"/>
                  </a:lnTo>
                  <a:lnTo>
                    <a:pt x="125" y="211"/>
                  </a:lnTo>
                  <a:lnTo>
                    <a:pt x="129" y="205"/>
                  </a:lnTo>
                  <a:lnTo>
                    <a:pt x="129" y="197"/>
                  </a:lnTo>
                  <a:lnTo>
                    <a:pt x="135" y="195"/>
                  </a:lnTo>
                  <a:lnTo>
                    <a:pt x="139" y="180"/>
                  </a:lnTo>
                  <a:lnTo>
                    <a:pt x="141" y="160"/>
                  </a:lnTo>
                  <a:lnTo>
                    <a:pt x="141" y="144"/>
                  </a:lnTo>
                  <a:lnTo>
                    <a:pt x="144" y="131"/>
                  </a:lnTo>
                  <a:lnTo>
                    <a:pt x="149" y="118"/>
                  </a:lnTo>
                  <a:lnTo>
                    <a:pt x="154" y="106"/>
                  </a:lnTo>
                  <a:lnTo>
                    <a:pt x="160" y="95"/>
                  </a:lnTo>
                  <a:lnTo>
                    <a:pt x="165" y="85"/>
                  </a:lnTo>
                  <a:lnTo>
                    <a:pt x="171" y="75"/>
                  </a:lnTo>
                  <a:lnTo>
                    <a:pt x="175" y="66"/>
                  </a:lnTo>
                  <a:lnTo>
                    <a:pt x="178" y="57"/>
                  </a:lnTo>
                  <a:lnTo>
                    <a:pt x="178" y="46"/>
                  </a:lnTo>
                  <a:lnTo>
                    <a:pt x="175" y="35"/>
                  </a:lnTo>
                  <a:lnTo>
                    <a:pt x="167" y="23"/>
                  </a:lnTo>
                  <a:lnTo>
                    <a:pt x="156" y="9"/>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6" name="Freeform 212">
              <a:extLst>
                <a:ext uri="{FF2B5EF4-FFF2-40B4-BE49-F238E27FC236}">
                  <a16:creationId xmlns:a16="http://schemas.microsoft.com/office/drawing/2014/main" id="{48BB19B8-C3D8-470E-B997-03E0C92818C7}"/>
                </a:ext>
              </a:extLst>
            </p:cNvPr>
            <p:cNvSpPr>
              <a:spLocks/>
            </p:cNvSpPr>
            <p:nvPr/>
          </p:nvSpPr>
          <p:spPr bwMode="auto">
            <a:xfrm>
              <a:off x="785" y="4111"/>
              <a:ext cx="43" cy="40"/>
            </a:xfrm>
            <a:custGeom>
              <a:avLst/>
              <a:gdLst>
                <a:gd name="T0" fmla="*/ 0 w 129"/>
                <a:gd name="T1" fmla="*/ 0 h 119"/>
                <a:gd name="T2" fmla="*/ 0 w 129"/>
                <a:gd name="T3" fmla="*/ 0 h 119"/>
                <a:gd name="T4" fmla="*/ 0 w 129"/>
                <a:gd name="T5" fmla="*/ 0 h 119"/>
                <a:gd name="T6" fmla="*/ 0 w 129"/>
                <a:gd name="T7" fmla="*/ 0 h 119"/>
                <a:gd name="T8" fmla="*/ 0 w 129"/>
                <a:gd name="T9" fmla="*/ 0 h 119"/>
                <a:gd name="T10" fmla="*/ 0 w 129"/>
                <a:gd name="T11" fmla="*/ 0 h 119"/>
                <a:gd name="T12" fmla="*/ 0 w 129"/>
                <a:gd name="T13" fmla="*/ 0 h 119"/>
                <a:gd name="T14" fmla="*/ 0 w 129"/>
                <a:gd name="T15" fmla="*/ 0 h 119"/>
                <a:gd name="T16" fmla="*/ 0 w 129"/>
                <a:gd name="T17" fmla="*/ 0 h 119"/>
                <a:gd name="T18" fmla="*/ 0 w 129"/>
                <a:gd name="T19" fmla="*/ 0 h 119"/>
                <a:gd name="T20" fmla="*/ 0 w 129"/>
                <a:gd name="T21" fmla="*/ 0 h 119"/>
                <a:gd name="T22" fmla="*/ 0 w 129"/>
                <a:gd name="T23" fmla="*/ 0 h 119"/>
                <a:gd name="T24" fmla="*/ 0 w 129"/>
                <a:gd name="T25" fmla="*/ 0 h 119"/>
                <a:gd name="T26" fmla="*/ 0 w 129"/>
                <a:gd name="T27" fmla="*/ 0 h 119"/>
                <a:gd name="T28" fmla="*/ 0 w 129"/>
                <a:gd name="T29" fmla="*/ 0 h 119"/>
                <a:gd name="T30" fmla="*/ 0 w 129"/>
                <a:gd name="T31" fmla="*/ 0 h 119"/>
                <a:gd name="T32" fmla="*/ 0 w 129"/>
                <a:gd name="T33" fmla="*/ 0 h 119"/>
                <a:gd name="T34" fmla="*/ 0 w 129"/>
                <a:gd name="T35" fmla="*/ 0 h 119"/>
                <a:gd name="T36" fmla="*/ 0 w 129"/>
                <a:gd name="T37" fmla="*/ 0 h 119"/>
                <a:gd name="T38" fmla="*/ 0 w 129"/>
                <a:gd name="T39" fmla="*/ 0 h 119"/>
                <a:gd name="T40" fmla="*/ 0 w 129"/>
                <a:gd name="T41" fmla="*/ 0 h 119"/>
                <a:gd name="T42" fmla="*/ 0 w 129"/>
                <a:gd name="T43" fmla="*/ 0 h 119"/>
                <a:gd name="T44" fmla="*/ 0 w 129"/>
                <a:gd name="T45" fmla="*/ 0 h 119"/>
                <a:gd name="T46" fmla="*/ 0 w 129"/>
                <a:gd name="T47" fmla="*/ 0 h 119"/>
                <a:gd name="T48" fmla="*/ 0 w 129"/>
                <a:gd name="T49" fmla="*/ 0 h 119"/>
                <a:gd name="T50" fmla="*/ 0 w 129"/>
                <a:gd name="T51" fmla="*/ 0 h 119"/>
                <a:gd name="T52" fmla="*/ 0 w 129"/>
                <a:gd name="T53" fmla="*/ 0 h 119"/>
                <a:gd name="T54" fmla="*/ 0 w 129"/>
                <a:gd name="T55" fmla="*/ 0 h 119"/>
                <a:gd name="T56" fmla="*/ 0 w 129"/>
                <a:gd name="T57" fmla="*/ 0 h 119"/>
                <a:gd name="T58" fmla="*/ 0 w 129"/>
                <a:gd name="T59" fmla="*/ 0 h 119"/>
                <a:gd name="T60" fmla="*/ 0 w 129"/>
                <a:gd name="T61" fmla="*/ 0 h 119"/>
                <a:gd name="T62" fmla="*/ 0 w 129"/>
                <a:gd name="T63" fmla="*/ 0 h 1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9" h="119">
                  <a:moveTo>
                    <a:pt x="88" y="0"/>
                  </a:moveTo>
                  <a:lnTo>
                    <a:pt x="80" y="8"/>
                  </a:lnTo>
                  <a:lnTo>
                    <a:pt x="70" y="17"/>
                  </a:lnTo>
                  <a:lnTo>
                    <a:pt x="61" y="28"/>
                  </a:lnTo>
                  <a:lnTo>
                    <a:pt x="53" y="38"/>
                  </a:lnTo>
                  <a:lnTo>
                    <a:pt x="45" y="47"/>
                  </a:lnTo>
                  <a:lnTo>
                    <a:pt x="37" y="56"/>
                  </a:lnTo>
                  <a:lnTo>
                    <a:pt x="30" y="64"/>
                  </a:lnTo>
                  <a:lnTo>
                    <a:pt x="25" y="69"/>
                  </a:lnTo>
                  <a:lnTo>
                    <a:pt x="20" y="73"/>
                  </a:lnTo>
                  <a:lnTo>
                    <a:pt x="15" y="78"/>
                  </a:lnTo>
                  <a:lnTo>
                    <a:pt x="10" y="83"/>
                  </a:lnTo>
                  <a:lnTo>
                    <a:pt x="5" y="89"/>
                  </a:lnTo>
                  <a:lnTo>
                    <a:pt x="1" y="96"/>
                  </a:lnTo>
                  <a:lnTo>
                    <a:pt x="0" y="103"/>
                  </a:lnTo>
                  <a:lnTo>
                    <a:pt x="0" y="111"/>
                  </a:lnTo>
                  <a:lnTo>
                    <a:pt x="3" y="119"/>
                  </a:lnTo>
                  <a:lnTo>
                    <a:pt x="5" y="110"/>
                  </a:lnTo>
                  <a:lnTo>
                    <a:pt x="10" y="103"/>
                  </a:lnTo>
                  <a:lnTo>
                    <a:pt x="16" y="98"/>
                  </a:lnTo>
                  <a:lnTo>
                    <a:pt x="23" y="94"/>
                  </a:lnTo>
                  <a:lnTo>
                    <a:pt x="27" y="91"/>
                  </a:lnTo>
                  <a:lnTo>
                    <a:pt x="30" y="89"/>
                  </a:lnTo>
                  <a:lnTo>
                    <a:pt x="33" y="88"/>
                  </a:lnTo>
                  <a:lnTo>
                    <a:pt x="37" y="87"/>
                  </a:lnTo>
                  <a:lnTo>
                    <a:pt x="41" y="87"/>
                  </a:lnTo>
                  <a:lnTo>
                    <a:pt x="45" y="89"/>
                  </a:lnTo>
                  <a:lnTo>
                    <a:pt x="50" y="94"/>
                  </a:lnTo>
                  <a:lnTo>
                    <a:pt x="56" y="100"/>
                  </a:lnTo>
                  <a:lnTo>
                    <a:pt x="52" y="91"/>
                  </a:lnTo>
                  <a:lnTo>
                    <a:pt x="50" y="81"/>
                  </a:lnTo>
                  <a:lnTo>
                    <a:pt x="49" y="72"/>
                  </a:lnTo>
                  <a:lnTo>
                    <a:pt x="50" y="63"/>
                  </a:lnTo>
                  <a:lnTo>
                    <a:pt x="52" y="69"/>
                  </a:lnTo>
                  <a:lnTo>
                    <a:pt x="55" y="75"/>
                  </a:lnTo>
                  <a:lnTo>
                    <a:pt x="60" y="81"/>
                  </a:lnTo>
                  <a:lnTo>
                    <a:pt x="65" y="87"/>
                  </a:lnTo>
                  <a:lnTo>
                    <a:pt x="70" y="93"/>
                  </a:lnTo>
                  <a:lnTo>
                    <a:pt x="77" y="99"/>
                  </a:lnTo>
                  <a:lnTo>
                    <a:pt x="84" y="103"/>
                  </a:lnTo>
                  <a:lnTo>
                    <a:pt x="90" y="107"/>
                  </a:lnTo>
                  <a:lnTo>
                    <a:pt x="85" y="97"/>
                  </a:lnTo>
                  <a:lnTo>
                    <a:pt x="78" y="81"/>
                  </a:lnTo>
                  <a:lnTo>
                    <a:pt x="71" y="65"/>
                  </a:lnTo>
                  <a:lnTo>
                    <a:pt x="69" y="51"/>
                  </a:lnTo>
                  <a:lnTo>
                    <a:pt x="70" y="44"/>
                  </a:lnTo>
                  <a:lnTo>
                    <a:pt x="74" y="43"/>
                  </a:lnTo>
                  <a:lnTo>
                    <a:pt x="78" y="48"/>
                  </a:lnTo>
                  <a:lnTo>
                    <a:pt x="83" y="60"/>
                  </a:lnTo>
                  <a:lnTo>
                    <a:pt x="86" y="66"/>
                  </a:lnTo>
                  <a:lnTo>
                    <a:pt x="89" y="71"/>
                  </a:lnTo>
                  <a:lnTo>
                    <a:pt x="94" y="75"/>
                  </a:lnTo>
                  <a:lnTo>
                    <a:pt x="100" y="79"/>
                  </a:lnTo>
                  <a:lnTo>
                    <a:pt x="108" y="82"/>
                  </a:lnTo>
                  <a:lnTo>
                    <a:pt x="115" y="84"/>
                  </a:lnTo>
                  <a:lnTo>
                    <a:pt x="122" y="86"/>
                  </a:lnTo>
                  <a:lnTo>
                    <a:pt x="129" y="86"/>
                  </a:lnTo>
                  <a:lnTo>
                    <a:pt x="122" y="81"/>
                  </a:lnTo>
                  <a:lnTo>
                    <a:pt x="113" y="74"/>
                  </a:lnTo>
                  <a:lnTo>
                    <a:pt x="102" y="64"/>
                  </a:lnTo>
                  <a:lnTo>
                    <a:pt x="93" y="51"/>
                  </a:lnTo>
                  <a:lnTo>
                    <a:pt x="86" y="39"/>
                  </a:lnTo>
                  <a:lnTo>
                    <a:pt x="82" y="25"/>
                  </a:lnTo>
                  <a:lnTo>
                    <a:pt x="82" y="12"/>
                  </a:lnTo>
                  <a:lnTo>
                    <a:pt x="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7" name="Freeform 213">
              <a:extLst>
                <a:ext uri="{FF2B5EF4-FFF2-40B4-BE49-F238E27FC236}">
                  <a16:creationId xmlns:a16="http://schemas.microsoft.com/office/drawing/2014/main" id="{0681B1BA-5A87-47B4-BF4B-DD78112A70E3}"/>
                </a:ext>
              </a:extLst>
            </p:cNvPr>
            <p:cNvSpPr>
              <a:spLocks/>
            </p:cNvSpPr>
            <p:nvPr/>
          </p:nvSpPr>
          <p:spPr bwMode="auto">
            <a:xfrm>
              <a:off x="802" y="4160"/>
              <a:ext cx="11" cy="17"/>
            </a:xfrm>
            <a:custGeom>
              <a:avLst/>
              <a:gdLst>
                <a:gd name="T0" fmla="*/ 0 w 33"/>
                <a:gd name="T1" fmla="*/ 0 h 50"/>
                <a:gd name="T2" fmla="*/ 0 w 33"/>
                <a:gd name="T3" fmla="*/ 0 h 50"/>
                <a:gd name="T4" fmla="*/ 0 w 33"/>
                <a:gd name="T5" fmla="*/ 0 h 50"/>
                <a:gd name="T6" fmla="*/ 0 w 33"/>
                <a:gd name="T7" fmla="*/ 0 h 50"/>
                <a:gd name="T8" fmla="*/ 0 w 33"/>
                <a:gd name="T9" fmla="*/ 0 h 50"/>
                <a:gd name="T10" fmla="*/ 0 w 33"/>
                <a:gd name="T11" fmla="*/ 0 h 50"/>
                <a:gd name="T12" fmla="*/ 0 w 33"/>
                <a:gd name="T13" fmla="*/ 0 h 50"/>
                <a:gd name="T14" fmla="*/ 0 w 33"/>
                <a:gd name="T15" fmla="*/ 0 h 50"/>
                <a:gd name="T16" fmla="*/ 0 w 33"/>
                <a:gd name="T17" fmla="*/ 0 h 50"/>
                <a:gd name="T18" fmla="*/ 0 w 33"/>
                <a:gd name="T19" fmla="*/ 0 h 50"/>
                <a:gd name="T20" fmla="*/ 0 w 33"/>
                <a:gd name="T21" fmla="*/ 0 h 50"/>
                <a:gd name="T22" fmla="*/ 0 w 33"/>
                <a:gd name="T23" fmla="*/ 0 h 50"/>
                <a:gd name="T24" fmla="*/ 0 w 33"/>
                <a:gd name="T25" fmla="*/ 0 h 50"/>
                <a:gd name="T26" fmla="*/ 0 w 33"/>
                <a:gd name="T27" fmla="*/ 0 h 50"/>
                <a:gd name="T28" fmla="*/ 0 w 33"/>
                <a:gd name="T29" fmla="*/ 0 h 50"/>
                <a:gd name="T30" fmla="*/ 0 w 33"/>
                <a:gd name="T31" fmla="*/ 0 h 50"/>
                <a:gd name="T32" fmla="*/ 0 w 33"/>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50">
                  <a:moveTo>
                    <a:pt x="33" y="40"/>
                  </a:moveTo>
                  <a:lnTo>
                    <a:pt x="32" y="46"/>
                  </a:lnTo>
                  <a:lnTo>
                    <a:pt x="29" y="49"/>
                  </a:lnTo>
                  <a:lnTo>
                    <a:pt x="24" y="50"/>
                  </a:lnTo>
                  <a:lnTo>
                    <a:pt x="18" y="49"/>
                  </a:lnTo>
                  <a:lnTo>
                    <a:pt x="13" y="47"/>
                  </a:lnTo>
                  <a:lnTo>
                    <a:pt x="8" y="42"/>
                  </a:lnTo>
                  <a:lnTo>
                    <a:pt x="3" y="37"/>
                  </a:lnTo>
                  <a:lnTo>
                    <a:pt x="0" y="31"/>
                  </a:lnTo>
                  <a:lnTo>
                    <a:pt x="0" y="19"/>
                  </a:lnTo>
                  <a:lnTo>
                    <a:pt x="4" y="9"/>
                  </a:lnTo>
                  <a:lnTo>
                    <a:pt x="11" y="2"/>
                  </a:lnTo>
                  <a:lnTo>
                    <a:pt x="19" y="0"/>
                  </a:lnTo>
                  <a:lnTo>
                    <a:pt x="26" y="3"/>
                  </a:lnTo>
                  <a:lnTo>
                    <a:pt x="29" y="13"/>
                  </a:lnTo>
                  <a:lnTo>
                    <a:pt x="31" y="26"/>
                  </a:lnTo>
                  <a:lnTo>
                    <a:pt x="33"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8" name="Freeform 214">
              <a:extLst>
                <a:ext uri="{FF2B5EF4-FFF2-40B4-BE49-F238E27FC236}">
                  <a16:creationId xmlns:a16="http://schemas.microsoft.com/office/drawing/2014/main" id="{98A54AC1-A8B9-456C-8552-73D6FE633322}"/>
                </a:ext>
              </a:extLst>
            </p:cNvPr>
            <p:cNvSpPr>
              <a:spLocks/>
            </p:cNvSpPr>
            <p:nvPr/>
          </p:nvSpPr>
          <p:spPr bwMode="auto">
            <a:xfrm>
              <a:off x="822" y="4159"/>
              <a:ext cx="6" cy="16"/>
            </a:xfrm>
            <a:custGeom>
              <a:avLst/>
              <a:gdLst>
                <a:gd name="T0" fmla="*/ 0 w 19"/>
                <a:gd name="T1" fmla="*/ 0 h 47"/>
                <a:gd name="T2" fmla="*/ 0 w 19"/>
                <a:gd name="T3" fmla="*/ 0 h 47"/>
                <a:gd name="T4" fmla="*/ 0 w 19"/>
                <a:gd name="T5" fmla="*/ 0 h 47"/>
                <a:gd name="T6" fmla="*/ 0 w 19"/>
                <a:gd name="T7" fmla="*/ 0 h 47"/>
                <a:gd name="T8" fmla="*/ 0 w 19"/>
                <a:gd name="T9" fmla="*/ 0 h 47"/>
                <a:gd name="T10" fmla="*/ 0 w 19"/>
                <a:gd name="T11" fmla="*/ 0 h 47"/>
                <a:gd name="T12" fmla="*/ 0 w 19"/>
                <a:gd name="T13" fmla="*/ 0 h 47"/>
                <a:gd name="T14" fmla="*/ 0 w 19"/>
                <a:gd name="T15" fmla="*/ 0 h 47"/>
                <a:gd name="T16" fmla="*/ 0 w 19"/>
                <a:gd name="T17" fmla="*/ 0 h 47"/>
                <a:gd name="T18" fmla="*/ 0 w 19"/>
                <a:gd name="T19" fmla="*/ 0 h 47"/>
                <a:gd name="T20" fmla="*/ 0 w 19"/>
                <a:gd name="T21" fmla="*/ 0 h 47"/>
                <a:gd name="T22" fmla="*/ 0 w 19"/>
                <a:gd name="T23" fmla="*/ 0 h 47"/>
                <a:gd name="T24" fmla="*/ 0 w 19"/>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47">
                  <a:moveTo>
                    <a:pt x="19" y="33"/>
                  </a:moveTo>
                  <a:lnTo>
                    <a:pt x="19" y="41"/>
                  </a:lnTo>
                  <a:lnTo>
                    <a:pt x="15" y="47"/>
                  </a:lnTo>
                  <a:lnTo>
                    <a:pt x="9" y="47"/>
                  </a:lnTo>
                  <a:lnTo>
                    <a:pt x="2" y="40"/>
                  </a:lnTo>
                  <a:lnTo>
                    <a:pt x="1" y="28"/>
                  </a:lnTo>
                  <a:lnTo>
                    <a:pt x="0" y="16"/>
                  </a:lnTo>
                  <a:lnTo>
                    <a:pt x="2" y="4"/>
                  </a:lnTo>
                  <a:lnTo>
                    <a:pt x="7" y="0"/>
                  </a:lnTo>
                  <a:lnTo>
                    <a:pt x="14" y="4"/>
                  </a:lnTo>
                  <a:lnTo>
                    <a:pt x="18" y="12"/>
                  </a:lnTo>
                  <a:lnTo>
                    <a:pt x="19" y="24"/>
                  </a:lnTo>
                  <a:lnTo>
                    <a:pt x="19"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9" name="Freeform 215">
              <a:extLst>
                <a:ext uri="{FF2B5EF4-FFF2-40B4-BE49-F238E27FC236}">
                  <a16:creationId xmlns:a16="http://schemas.microsoft.com/office/drawing/2014/main" id="{05432DFB-A8C4-4065-9B57-E250D764FB93}"/>
                </a:ext>
              </a:extLst>
            </p:cNvPr>
            <p:cNvSpPr>
              <a:spLocks/>
            </p:cNvSpPr>
            <p:nvPr/>
          </p:nvSpPr>
          <p:spPr bwMode="auto">
            <a:xfrm>
              <a:off x="813" y="4163"/>
              <a:ext cx="10" cy="15"/>
            </a:xfrm>
            <a:custGeom>
              <a:avLst/>
              <a:gdLst>
                <a:gd name="T0" fmla="*/ 0 w 29"/>
                <a:gd name="T1" fmla="*/ 0 h 45"/>
                <a:gd name="T2" fmla="*/ 0 w 29"/>
                <a:gd name="T3" fmla="*/ 0 h 45"/>
                <a:gd name="T4" fmla="*/ 0 w 29"/>
                <a:gd name="T5" fmla="*/ 0 h 45"/>
                <a:gd name="T6" fmla="*/ 0 w 29"/>
                <a:gd name="T7" fmla="*/ 0 h 45"/>
                <a:gd name="T8" fmla="*/ 0 w 29"/>
                <a:gd name="T9" fmla="*/ 0 h 45"/>
                <a:gd name="T10" fmla="*/ 0 w 29"/>
                <a:gd name="T11" fmla="*/ 0 h 45"/>
                <a:gd name="T12" fmla="*/ 0 w 29"/>
                <a:gd name="T13" fmla="*/ 0 h 45"/>
                <a:gd name="T14" fmla="*/ 0 w 29"/>
                <a:gd name="T15" fmla="*/ 0 h 45"/>
                <a:gd name="T16" fmla="*/ 0 w 29"/>
                <a:gd name="T17" fmla="*/ 0 h 45"/>
                <a:gd name="T18" fmla="*/ 0 w 29"/>
                <a:gd name="T19" fmla="*/ 0 h 45"/>
                <a:gd name="T20" fmla="*/ 0 w 29"/>
                <a:gd name="T21" fmla="*/ 0 h 45"/>
                <a:gd name="T22" fmla="*/ 0 w 29"/>
                <a:gd name="T23" fmla="*/ 0 h 45"/>
                <a:gd name="T24" fmla="*/ 0 w 29"/>
                <a:gd name="T25" fmla="*/ 0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45">
                  <a:moveTo>
                    <a:pt x="29" y="30"/>
                  </a:moveTo>
                  <a:lnTo>
                    <a:pt x="29" y="38"/>
                  </a:lnTo>
                  <a:lnTo>
                    <a:pt x="27" y="42"/>
                  </a:lnTo>
                  <a:lnTo>
                    <a:pt x="24" y="45"/>
                  </a:lnTo>
                  <a:lnTo>
                    <a:pt x="18" y="45"/>
                  </a:lnTo>
                  <a:lnTo>
                    <a:pt x="13" y="44"/>
                  </a:lnTo>
                  <a:lnTo>
                    <a:pt x="8" y="42"/>
                  </a:lnTo>
                  <a:lnTo>
                    <a:pt x="3" y="38"/>
                  </a:lnTo>
                  <a:lnTo>
                    <a:pt x="0" y="32"/>
                  </a:lnTo>
                  <a:lnTo>
                    <a:pt x="3" y="14"/>
                  </a:lnTo>
                  <a:lnTo>
                    <a:pt x="9" y="0"/>
                  </a:lnTo>
                  <a:lnTo>
                    <a:pt x="18" y="2"/>
                  </a:lnTo>
                  <a:lnTo>
                    <a:pt x="2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0" name="Freeform 216">
              <a:extLst>
                <a:ext uri="{FF2B5EF4-FFF2-40B4-BE49-F238E27FC236}">
                  <a16:creationId xmlns:a16="http://schemas.microsoft.com/office/drawing/2014/main" id="{202B0376-A302-41A6-BDB8-A7CAB84E5514}"/>
                </a:ext>
              </a:extLst>
            </p:cNvPr>
            <p:cNvSpPr>
              <a:spLocks/>
            </p:cNvSpPr>
            <p:nvPr/>
          </p:nvSpPr>
          <p:spPr bwMode="auto">
            <a:xfrm>
              <a:off x="805" y="4055"/>
              <a:ext cx="41" cy="75"/>
            </a:xfrm>
            <a:custGeom>
              <a:avLst/>
              <a:gdLst>
                <a:gd name="T0" fmla="*/ 0 w 124"/>
                <a:gd name="T1" fmla="*/ 0 h 223"/>
                <a:gd name="T2" fmla="*/ 0 w 124"/>
                <a:gd name="T3" fmla="*/ 0 h 223"/>
                <a:gd name="T4" fmla="*/ 0 w 124"/>
                <a:gd name="T5" fmla="*/ 0 h 223"/>
                <a:gd name="T6" fmla="*/ 0 w 124"/>
                <a:gd name="T7" fmla="*/ 0 h 223"/>
                <a:gd name="T8" fmla="*/ 0 w 124"/>
                <a:gd name="T9" fmla="*/ 0 h 223"/>
                <a:gd name="T10" fmla="*/ 0 w 124"/>
                <a:gd name="T11" fmla="*/ 0 h 223"/>
                <a:gd name="T12" fmla="*/ 0 w 124"/>
                <a:gd name="T13" fmla="*/ 0 h 223"/>
                <a:gd name="T14" fmla="*/ 0 w 124"/>
                <a:gd name="T15" fmla="*/ 0 h 223"/>
                <a:gd name="T16" fmla="*/ 0 w 124"/>
                <a:gd name="T17" fmla="*/ 0 h 223"/>
                <a:gd name="T18" fmla="*/ 0 w 124"/>
                <a:gd name="T19" fmla="*/ 0 h 223"/>
                <a:gd name="T20" fmla="*/ 0 w 124"/>
                <a:gd name="T21" fmla="*/ 0 h 223"/>
                <a:gd name="T22" fmla="*/ 0 w 124"/>
                <a:gd name="T23" fmla="*/ 0 h 223"/>
                <a:gd name="T24" fmla="*/ 0 w 124"/>
                <a:gd name="T25" fmla="*/ 0 h 223"/>
                <a:gd name="T26" fmla="*/ 0 w 124"/>
                <a:gd name="T27" fmla="*/ 0 h 223"/>
                <a:gd name="T28" fmla="*/ 0 w 124"/>
                <a:gd name="T29" fmla="*/ 0 h 223"/>
                <a:gd name="T30" fmla="*/ 0 w 124"/>
                <a:gd name="T31" fmla="*/ 0 h 223"/>
                <a:gd name="T32" fmla="*/ 0 w 124"/>
                <a:gd name="T33" fmla="*/ 0 h 223"/>
                <a:gd name="T34" fmla="*/ 0 w 124"/>
                <a:gd name="T35" fmla="*/ 0 h 223"/>
                <a:gd name="T36" fmla="*/ 0 w 124"/>
                <a:gd name="T37" fmla="*/ 0 h 223"/>
                <a:gd name="T38" fmla="*/ 0 w 124"/>
                <a:gd name="T39" fmla="*/ 0 h 223"/>
                <a:gd name="T40" fmla="*/ 0 w 124"/>
                <a:gd name="T41" fmla="*/ 0 h 223"/>
                <a:gd name="T42" fmla="*/ 0 w 124"/>
                <a:gd name="T43" fmla="*/ 0 h 223"/>
                <a:gd name="T44" fmla="*/ 0 w 124"/>
                <a:gd name="T45" fmla="*/ 0 h 223"/>
                <a:gd name="T46" fmla="*/ 0 w 124"/>
                <a:gd name="T47" fmla="*/ 0 h 223"/>
                <a:gd name="T48" fmla="*/ 0 w 124"/>
                <a:gd name="T49" fmla="*/ 0 h 223"/>
                <a:gd name="T50" fmla="*/ 0 w 124"/>
                <a:gd name="T51" fmla="*/ 0 h 223"/>
                <a:gd name="T52" fmla="*/ 0 w 124"/>
                <a:gd name="T53" fmla="*/ 0 h 223"/>
                <a:gd name="T54" fmla="*/ 0 w 124"/>
                <a:gd name="T55" fmla="*/ 0 h 223"/>
                <a:gd name="T56" fmla="*/ 0 w 124"/>
                <a:gd name="T57" fmla="*/ 0 h 223"/>
                <a:gd name="T58" fmla="*/ 0 w 124"/>
                <a:gd name="T59" fmla="*/ 0 h 223"/>
                <a:gd name="T60" fmla="*/ 0 w 124"/>
                <a:gd name="T61" fmla="*/ 0 h 223"/>
                <a:gd name="T62" fmla="*/ 0 w 124"/>
                <a:gd name="T63" fmla="*/ 0 h 223"/>
                <a:gd name="T64" fmla="*/ 0 w 124"/>
                <a:gd name="T65" fmla="*/ 0 h 223"/>
                <a:gd name="T66" fmla="*/ 0 w 124"/>
                <a:gd name="T67" fmla="*/ 0 h 223"/>
                <a:gd name="T68" fmla="*/ 0 w 124"/>
                <a:gd name="T69" fmla="*/ 0 h 223"/>
                <a:gd name="T70" fmla="*/ 0 w 124"/>
                <a:gd name="T71" fmla="*/ 0 h 223"/>
                <a:gd name="T72" fmla="*/ 0 w 124"/>
                <a:gd name="T73" fmla="*/ 0 h 223"/>
                <a:gd name="T74" fmla="*/ 0 w 124"/>
                <a:gd name="T75" fmla="*/ 0 h 223"/>
                <a:gd name="T76" fmla="*/ 0 w 124"/>
                <a:gd name="T77" fmla="*/ 0 h 223"/>
                <a:gd name="T78" fmla="*/ 0 w 124"/>
                <a:gd name="T79" fmla="*/ 0 h 223"/>
                <a:gd name="T80" fmla="*/ 0 w 124"/>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4" h="223">
                  <a:moveTo>
                    <a:pt x="64" y="0"/>
                  </a:moveTo>
                  <a:lnTo>
                    <a:pt x="53" y="1"/>
                  </a:lnTo>
                  <a:lnTo>
                    <a:pt x="41" y="2"/>
                  </a:lnTo>
                  <a:lnTo>
                    <a:pt x="30" y="5"/>
                  </a:lnTo>
                  <a:lnTo>
                    <a:pt x="20" y="10"/>
                  </a:lnTo>
                  <a:lnTo>
                    <a:pt x="11" y="16"/>
                  </a:lnTo>
                  <a:lnTo>
                    <a:pt x="5" y="24"/>
                  </a:lnTo>
                  <a:lnTo>
                    <a:pt x="1" y="34"/>
                  </a:lnTo>
                  <a:lnTo>
                    <a:pt x="0" y="46"/>
                  </a:lnTo>
                  <a:lnTo>
                    <a:pt x="4" y="74"/>
                  </a:lnTo>
                  <a:lnTo>
                    <a:pt x="9" y="102"/>
                  </a:lnTo>
                  <a:lnTo>
                    <a:pt x="16" y="126"/>
                  </a:lnTo>
                  <a:lnTo>
                    <a:pt x="18" y="144"/>
                  </a:lnTo>
                  <a:lnTo>
                    <a:pt x="18" y="152"/>
                  </a:lnTo>
                  <a:lnTo>
                    <a:pt x="19" y="163"/>
                  </a:lnTo>
                  <a:lnTo>
                    <a:pt x="21" y="175"/>
                  </a:lnTo>
                  <a:lnTo>
                    <a:pt x="26" y="188"/>
                  </a:lnTo>
                  <a:lnTo>
                    <a:pt x="32" y="200"/>
                  </a:lnTo>
                  <a:lnTo>
                    <a:pt x="42" y="211"/>
                  </a:lnTo>
                  <a:lnTo>
                    <a:pt x="56" y="219"/>
                  </a:lnTo>
                  <a:lnTo>
                    <a:pt x="73" y="223"/>
                  </a:lnTo>
                  <a:lnTo>
                    <a:pt x="91" y="223"/>
                  </a:lnTo>
                  <a:lnTo>
                    <a:pt x="104" y="220"/>
                  </a:lnTo>
                  <a:lnTo>
                    <a:pt x="113" y="215"/>
                  </a:lnTo>
                  <a:lnTo>
                    <a:pt x="118" y="207"/>
                  </a:lnTo>
                  <a:lnTo>
                    <a:pt x="121" y="197"/>
                  </a:lnTo>
                  <a:lnTo>
                    <a:pt x="122" y="186"/>
                  </a:lnTo>
                  <a:lnTo>
                    <a:pt x="122" y="175"/>
                  </a:lnTo>
                  <a:lnTo>
                    <a:pt x="122" y="164"/>
                  </a:lnTo>
                  <a:lnTo>
                    <a:pt x="122" y="139"/>
                  </a:lnTo>
                  <a:lnTo>
                    <a:pt x="122" y="109"/>
                  </a:lnTo>
                  <a:lnTo>
                    <a:pt x="123" y="82"/>
                  </a:lnTo>
                  <a:lnTo>
                    <a:pt x="124" y="61"/>
                  </a:lnTo>
                  <a:lnTo>
                    <a:pt x="124" y="52"/>
                  </a:lnTo>
                  <a:lnTo>
                    <a:pt x="121" y="43"/>
                  </a:lnTo>
                  <a:lnTo>
                    <a:pt x="116" y="33"/>
                  </a:lnTo>
                  <a:lnTo>
                    <a:pt x="109" y="22"/>
                  </a:lnTo>
                  <a:lnTo>
                    <a:pt x="100" y="13"/>
                  </a:lnTo>
                  <a:lnTo>
                    <a:pt x="90" y="6"/>
                  </a:lnTo>
                  <a:lnTo>
                    <a:pt x="77" y="2"/>
                  </a:lnTo>
                  <a:lnTo>
                    <a:pt x="64"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1" name="Freeform 217">
              <a:extLst>
                <a:ext uri="{FF2B5EF4-FFF2-40B4-BE49-F238E27FC236}">
                  <a16:creationId xmlns:a16="http://schemas.microsoft.com/office/drawing/2014/main" id="{8C99881B-0216-4418-A93F-107303CA9AE6}"/>
                </a:ext>
              </a:extLst>
            </p:cNvPr>
            <p:cNvSpPr>
              <a:spLocks/>
            </p:cNvSpPr>
            <p:nvPr/>
          </p:nvSpPr>
          <p:spPr bwMode="auto">
            <a:xfrm>
              <a:off x="805" y="4055"/>
              <a:ext cx="24" cy="75"/>
            </a:xfrm>
            <a:custGeom>
              <a:avLst/>
              <a:gdLst>
                <a:gd name="T0" fmla="*/ 0 w 73"/>
                <a:gd name="T1" fmla="*/ 0 h 223"/>
                <a:gd name="T2" fmla="*/ 0 w 73"/>
                <a:gd name="T3" fmla="*/ 0 h 223"/>
                <a:gd name="T4" fmla="*/ 0 w 73"/>
                <a:gd name="T5" fmla="*/ 0 h 223"/>
                <a:gd name="T6" fmla="*/ 0 w 73"/>
                <a:gd name="T7" fmla="*/ 0 h 223"/>
                <a:gd name="T8" fmla="*/ 0 w 73"/>
                <a:gd name="T9" fmla="*/ 0 h 223"/>
                <a:gd name="T10" fmla="*/ 0 w 73"/>
                <a:gd name="T11" fmla="*/ 0 h 223"/>
                <a:gd name="T12" fmla="*/ 0 w 73"/>
                <a:gd name="T13" fmla="*/ 0 h 223"/>
                <a:gd name="T14" fmla="*/ 0 w 73"/>
                <a:gd name="T15" fmla="*/ 0 h 223"/>
                <a:gd name="T16" fmla="*/ 0 w 73"/>
                <a:gd name="T17" fmla="*/ 0 h 223"/>
                <a:gd name="T18" fmla="*/ 0 w 73"/>
                <a:gd name="T19" fmla="*/ 0 h 223"/>
                <a:gd name="T20" fmla="*/ 0 w 73"/>
                <a:gd name="T21" fmla="*/ 0 h 223"/>
                <a:gd name="T22" fmla="*/ 0 w 73"/>
                <a:gd name="T23" fmla="*/ 0 h 223"/>
                <a:gd name="T24" fmla="*/ 0 w 73"/>
                <a:gd name="T25" fmla="*/ 0 h 223"/>
                <a:gd name="T26" fmla="*/ 0 w 73"/>
                <a:gd name="T27" fmla="*/ 0 h 223"/>
                <a:gd name="T28" fmla="*/ 0 w 73"/>
                <a:gd name="T29" fmla="*/ 0 h 223"/>
                <a:gd name="T30" fmla="*/ 0 w 73"/>
                <a:gd name="T31" fmla="*/ 0 h 223"/>
                <a:gd name="T32" fmla="*/ 0 w 73"/>
                <a:gd name="T33" fmla="*/ 0 h 223"/>
                <a:gd name="T34" fmla="*/ 0 w 73"/>
                <a:gd name="T35" fmla="*/ 0 h 223"/>
                <a:gd name="T36" fmla="*/ 0 w 73"/>
                <a:gd name="T37" fmla="*/ 0 h 223"/>
                <a:gd name="T38" fmla="*/ 0 w 73"/>
                <a:gd name="T39" fmla="*/ 0 h 223"/>
                <a:gd name="T40" fmla="*/ 0 w 73"/>
                <a:gd name="T41" fmla="*/ 0 h 223"/>
                <a:gd name="T42" fmla="*/ 0 w 73"/>
                <a:gd name="T43" fmla="*/ 0 h 223"/>
                <a:gd name="T44" fmla="*/ 0 w 73"/>
                <a:gd name="T45" fmla="*/ 0 h 223"/>
                <a:gd name="T46" fmla="*/ 0 w 73"/>
                <a:gd name="T47" fmla="*/ 0 h 223"/>
                <a:gd name="T48" fmla="*/ 0 w 73"/>
                <a:gd name="T49" fmla="*/ 0 h 223"/>
                <a:gd name="T50" fmla="*/ 0 w 73"/>
                <a:gd name="T51" fmla="*/ 0 h 223"/>
                <a:gd name="T52" fmla="*/ 0 w 73"/>
                <a:gd name="T53" fmla="*/ 0 h 223"/>
                <a:gd name="T54" fmla="*/ 0 w 73"/>
                <a:gd name="T55" fmla="*/ 0 h 223"/>
                <a:gd name="T56" fmla="*/ 0 w 73"/>
                <a:gd name="T57" fmla="*/ 0 h 223"/>
                <a:gd name="T58" fmla="*/ 0 w 73"/>
                <a:gd name="T59" fmla="*/ 0 h 223"/>
                <a:gd name="T60" fmla="*/ 0 w 73"/>
                <a:gd name="T61" fmla="*/ 0 h 223"/>
                <a:gd name="T62" fmla="*/ 0 w 73"/>
                <a:gd name="T63" fmla="*/ 0 h 223"/>
                <a:gd name="T64" fmla="*/ 0 w 73"/>
                <a:gd name="T65" fmla="*/ 0 h 223"/>
                <a:gd name="T66" fmla="*/ 0 w 73"/>
                <a:gd name="T67" fmla="*/ 0 h 223"/>
                <a:gd name="T68" fmla="*/ 0 w 73"/>
                <a:gd name="T69" fmla="*/ 0 h 223"/>
                <a:gd name="T70" fmla="*/ 0 w 73"/>
                <a:gd name="T71" fmla="*/ 0 h 223"/>
                <a:gd name="T72" fmla="*/ 0 w 73"/>
                <a:gd name="T73" fmla="*/ 0 h 223"/>
                <a:gd name="T74" fmla="*/ 0 w 73"/>
                <a:gd name="T75" fmla="*/ 0 h 223"/>
                <a:gd name="T76" fmla="*/ 0 w 73"/>
                <a:gd name="T77" fmla="*/ 0 h 223"/>
                <a:gd name="T78" fmla="*/ 0 w 73"/>
                <a:gd name="T79" fmla="*/ 0 h 223"/>
                <a:gd name="T80" fmla="*/ 0 w 73"/>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223">
                  <a:moveTo>
                    <a:pt x="73" y="223"/>
                  </a:moveTo>
                  <a:lnTo>
                    <a:pt x="56" y="219"/>
                  </a:lnTo>
                  <a:lnTo>
                    <a:pt x="42" y="211"/>
                  </a:lnTo>
                  <a:lnTo>
                    <a:pt x="32" y="200"/>
                  </a:lnTo>
                  <a:lnTo>
                    <a:pt x="26" y="188"/>
                  </a:lnTo>
                  <a:lnTo>
                    <a:pt x="21" y="175"/>
                  </a:lnTo>
                  <a:lnTo>
                    <a:pt x="19" y="163"/>
                  </a:lnTo>
                  <a:lnTo>
                    <a:pt x="18" y="152"/>
                  </a:lnTo>
                  <a:lnTo>
                    <a:pt x="18" y="144"/>
                  </a:lnTo>
                  <a:lnTo>
                    <a:pt x="16" y="126"/>
                  </a:lnTo>
                  <a:lnTo>
                    <a:pt x="9" y="102"/>
                  </a:lnTo>
                  <a:lnTo>
                    <a:pt x="4" y="74"/>
                  </a:lnTo>
                  <a:lnTo>
                    <a:pt x="0" y="46"/>
                  </a:lnTo>
                  <a:lnTo>
                    <a:pt x="1" y="34"/>
                  </a:lnTo>
                  <a:lnTo>
                    <a:pt x="5" y="24"/>
                  </a:lnTo>
                  <a:lnTo>
                    <a:pt x="11" y="16"/>
                  </a:lnTo>
                  <a:lnTo>
                    <a:pt x="20" y="10"/>
                  </a:lnTo>
                  <a:lnTo>
                    <a:pt x="30" y="5"/>
                  </a:lnTo>
                  <a:lnTo>
                    <a:pt x="41" y="2"/>
                  </a:lnTo>
                  <a:lnTo>
                    <a:pt x="53" y="1"/>
                  </a:lnTo>
                  <a:lnTo>
                    <a:pt x="64" y="0"/>
                  </a:lnTo>
                  <a:lnTo>
                    <a:pt x="55" y="3"/>
                  </a:lnTo>
                  <a:lnTo>
                    <a:pt x="47" y="7"/>
                  </a:lnTo>
                  <a:lnTo>
                    <a:pt x="38" y="11"/>
                  </a:lnTo>
                  <a:lnTo>
                    <a:pt x="32" y="17"/>
                  </a:lnTo>
                  <a:lnTo>
                    <a:pt x="27" y="24"/>
                  </a:lnTo>
                  <a:lnTo>
                    <a:pt x="25" y="31"/>
                  </a:lnTo>
                  <a:lnTo>
                    <a:pt x="25" y="41"/>
                  </a:lnTo>
                  <a:lnTo>
                    <a:pt x="28" y="50"/>
                  </a:lnTo>
                  <a:lnTo>
                    <a:pt x="31" y="65"/>
                  </a:lnTo>
                  <a:lnTo>
                    <a:pt x="28" y="74"/>
                  </a:lnTo>
                  <a:lnTo>
                    <a:pt x="25" y="82"/>
                  </a:lnTo>
                  <a:lnTo>
                    <a:pt x="29" y="98"/>
                  </a:lnTo>
                  <a:lnTo>
                    <a:pt x="32" y="109"/>
                  </a:lnTo>
                  <a:lnTo>
                    <a:pt x="32" y="123"/>
                  </a:lnTo>
                  <a:lnTo>
                    <a:pt x="31" y="140"/>
                  </a:lnTo>
                  <a:lnTo>
                    <a:pt x="31" y="156"/>
                  </a:lnTo>
                  <a:lnTo>
                    <a:pt x="33" y="174"/>
                  </a:lnTo>
                  <a:lnTo>
                    <a:pt x="39" y="191"/>
                  </a:lnTo>
                  <a:lnTo>
                    <a:pt x="52" y="208"/>
                  </a:lnTo>
                  <a:lnTo>
                    <a:pt x="73" y="2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2" name="Freeform 218">
              <a:extLst>
                <a:ext uri="{FF2B5EF4-FFF2-40B4-BE49-F238E27FC236}">
                  <a16:creationId xmlns:a16="http://schemas.microsoft.com/office/drawing/2014/main" id="{97F5271C-1557-4EDD-B517-7DB410F5CD87}"/>
                </a:ext>
              </a:extLst>
            </p:cNvPr>
            <p:cNvSpPr>
              <a:spLocks/>
            </p:cNvSpPr>
            <p:nvPr/>
          </p:nvSpPr>
          <p:spPr bwMode="auto">
            <a:xfrm>
              <a:off x="804" y="3991"/>
              <a:ext cx="81" cy="84"/>
            </a:xfrm>
            <a:custGeom>
              <a:avLst/>
              <a:gdLst>
                <a:gd name="T0" fmla="*/ 0 w 242"/>
                <a:gd name="T1" fmla="*/ 0 h 251"/>
                <a:gd name="T2" fmla="*/ 0 w 242"/>
                <a:gd name="T3" fmla="*/ 0 h 251"/>
                <a:gd name="T4" fmla="*/ 0 w 242"/>
                <a:gd name="T5" fmla="*/ 0 h 251"/>
                <a:gd name="T6" fmla="*/ 0 w 242"/>
                <a:gd name="T7" fmla="*/ 0 h 251"/>
                <a:gd name="T8" fmla="*/ 0 w 242"/>
                <a:gd name="T9" fmla="*/ 0 h 251"/>
                <a:gd name="T10" fmla="*/ 0 w 242"/>
                <a:gd name="T11" fmla="*/ 0 h 251"/>
                <a:gd name="T12" fmla="*/ 0 w 242"/>
                <a:gd name="T13" fmla="*/ 0 h 251"/>
                <a:gd name="T14" fmla="*/ 0 w 242"/>
                <a:gd name="T15" fmla="*/ 0 h 251"/>
                <a:gd name="T16" fmla="*/ 0 w 242"/>
                <a:gd name="T17" fmla="*/ 0 h 251"/>
                <a:gd name="T18" fmla="*/ 0 w 242"/>
                <a:gd name="T19" fmla="*/ 0 h 251"/>
                <a:gd name="T20" fmla="*/ 0 w 242"/>
                <a:gd name="T21" fmla="*/ 0 h 251"/>
                <a:gd name="T22" fmla="*/ 0 w 242"/>
                <a:gd name="T23" fmla="*/ 0 h 251"/>
                <a:gd name="T24" fmla="*/ 0 w 242"/>
                <a:gd name="T25" fmla="*/ 0 h 251"/>
                <a:gd name="T26" fmla="*/ 0 w 242"/>
                <a:gd name="T27" fmla="*/ 0 h 251"/>
                <a:gd name="T28" fmla="*/ 0 w 242"/>
                <a:gd name="T29" fmla="*/ 0 h 251"/>
                <a:gd name="T30" fmla="*/ 0 w 242"/>
                <a:gd name="T31" fmla="*/ 0 h 251"/>
                <a:gd name="T32" fmla="*/ 0 w 242"/>
                <a:gd name="T33" fmla="*/ 0 h 251"/>
                <a:gd name="T34" fmla="*/ 0 w 242"/>
                <a:gd name="T35" fmla="*/ 0 h 251"/>
                <a:gd name="T36" fmla="*/ 0 w 242"/>
                <a:gd name="T37" fmla="*/ 0 h 251"/>
                <a:gd name="T38" fmla="*/ 0 w 242"/>
                <a:gd name="T39" fmla="*/ 0 h 251"/>
                <a:gd name="T40" fmla="*/ 0 w 242"/>
                <a:gd name="T41" fmla="*/ 0 h 251"/>
                <a:gd name="T42" fmla="*/ 0 w 242"/>
                <a:gd name="T43" fmla="*/ 0 h 251"/>
                <a:gd name="T44" fmla="*/ 0 w 242"/>
                <a:gd name="T45" fmla="*/ 0 h 251"/>
                <a:gd name="T46" fmla="*/ 0 w 242"/>
                <a:gd name="T47" fmla="*/ 0 h 251"/>
                <a:gd name="T48" fmla="*/ 0 w 242"/>
                <a:gd name="T49" fmla="*/ 0 h 251"/>
                <a:gd name="T50" fmla="*/ 0 w 242"/>
                <a:gd name="T51" fmla="*/ 0 h 251"/>
                <a:gd name="T52" fmla="*/ 0 w 242"/>
                <a:gd name="T53" fmla="*/ 0 h 251"/>
                <a:gd name="T54" fmla="*/ 0 w 242"/>
                <a:gd name="T55" fmla="*/ 0 h 251"/>
                <a:gd name="T56" fmla="*/ 0 w 242"/>
                <a:gd name="T57" fmla="*/ 0 h 251"/>
                <a:gd name="T58" fmla="*/ 0 w 242"/>
                <a:gd name="T59" fmla="*/ 0 h 251"/>
                <a:gd name="T60" fmla="*/ 0 w 242"/>
                <a:gd name="T61" fmla="*/ 0 h 251"/>
                <a:gd name="T62" fmla="*/ 0 w 242"/>
                <a:gd name="T63" fmla="*/ 0 h 2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2" h="251">
                  <a:moveTo>
                    <a:pt x="22" y="251"/>
                  </a:moveTo>
                  <a:lnTo>
                    <a:pt x="10" y="240"/>
                  </a:lnTo>
                  <a:lnTo>
                    <a:pt x="4" y="230"/>
                  </a:lnTo>
                  <a:lnTo>
                    <a:pt x="0" y="218"/>
                  </a:lnTo>
                  <a:lnTo>
                    <a:pt x="0" y="207"/>
                  </a:lnTo>
                  <a:lnTo>
                    <a:pt x="1" y="197"/>
                  </a:lnTo>
                  <a:lnTo>
                    <a:pt x="5" y="186"/>
                  </a:lnTo>
                  <a:lnTo>
                    <a:pt x="10" y="176"/>
                  </a:lnTo>
                  <a:lnTo>
                    <a:pt x="15" y="167"/>
                  </a:lnTo>
                  <a:lnTo>
                    <a:pt x="23" y="155"/>
                  </a:lnTo>
                  <a:lnTo>
                    <a:pt x="34" y="141"/>
                  </a:lnTo>
                  <a:lnTo>
                    <a:pt x="46" y="123"/>
                  </a:lnTo>
                  <a:lnTo>
                    <a:pt x="61" y="106"/>
                  </a:lnTo>
                  <a:lnTo>
                    <a:pt x="75" y="88"/>
                  </a:lnTo>
                  <a:lnTo>
                    <a:pt x="91" y="71"/>
                  </a:lnTo>
                  <a:lnTo>
                    <a:pt x="105" y="55"/>
                  </a:lnTo>
                  <a:lnTo>
                    <a:pt x="118" y="43"/>
                  </a:lnTo>
                  <a:lnTo>
                    <a:pt x="129" y="33"/>
                  </a:lnTo>
                  <a:lnTo>
                    <a:pt x="140" y="22"/>
                  </a:lnTo>
                  <a:lnTo>
                    <a:pt x="152" y="14"/>
                  </a:lnTo>
                  <a:lnTo>
                    <a:pt x="162" y="7"/>
                  </a:lnTo>
                  <a:lnTo>
                    <a:pt x="173" y="2"/>
                  </a:lnTo>
                  <a:lnTo>
                    <a:pt x="185" y="0"/>
                  </a:lnTo>
                  <a:lnTo>
                    <a:pt x="196" y="0"/>
                  </a:lnTo>
                  <a:lnTo>
                    <a:pt x="208" y="4"/>
                  </a:lnTo>
                  <a:lnTo>
                    <a:pt x="214" y="7"/>
                  </a:lnTo>
                  <a:lnTo>
                    <a:pt x="219" y="9"/>
                  </a:lnTo>
                  <a:lnTo>
                    <a:pt x="222" y="11"/>
                  </a:lnTo>
                  <a:lnTo>
                    <a:pt x="224" y="14"/>
                  </a:lnTo>
                  <a:lnTo>
                    <a:pt x="227" y="17"/>
                  </a:lnTo>
                  <a:lnTo>
                    <a:pt x="230" y="21"/>
                  </a:lnTo>
                  <a:lnTo>
                    <a:pt x="235" y="26"/>
                  </a:lnTo>
                  <a:lnTo>
                    <a:pt x="242" y="34"/>
                  </a:lnTo>
                  <a:lnTo>
                    <a:pt x="234" y="27"/>
                  </a:lnTo>
                  <a:lnTo>
                    <a:pt x="225" y="22"/>
                  </a:lnTo>
                  <a:lnTo>
                    <a:pt x="217" y="18"/>
                  </a:lnTo>
                  <a:lnTo>
                    <a:pt x="207" y="16"/>
                  </a:lnTo>
                  <a:lnTo>
                    <a:pt x="197" y="16"/>
                  </a:lnTo>
                  <a:lnTo>
                    <a:pt x="187" y="18"/>
                  </a:lnTo>
                  <a:lnTo>
                    <a:pt x="175" y="22"/>
                  </a:lnTo>
                  <a:lnTo>
                    <a:pt x="164" y="30"/>
                  </a:lnTo>
                  <a:lnTo>
                    <a:pt x="153" y="38"/>
                  </a:lnTo>
                  <a:lnTo>
                    <a:pt x="143" y="44"/>
                  </a:lnTo>
                  <a:lnTo>
                    <a:pt x="134" y="50"/>
                  </a:lnTo>
                  <a:lnTo>
                    <a:pt x="127" y="55"/>
                  </a:lnTo>
                  <a:lnTo>
                    <a:pt x="121" y="62"/>
                  </a:lnTo>
                  <a:lnTo>
                    <a:pt x="115" y="68"/>
                  </a:lnTo>
                  <a:lnTo>
                    <a:pt x="110" y="75"/>
                  </a:lnTo>
                  <a:lnTo>
                    <a:pt x="106" y="83"/>
                  </a:lnTo>
                  <a:lnTo>
                    <a:pt x="103" y="91"/>
                  </a:lnTo>
                  <a:lnTo>
                    <a:pt x="100" y="99"/>
                  </a:lnTo>
                  <a:lnTo>
                    <a:pt x="97" y="105"/>
                  </a:lnTo>
                  <a:lnTo>
                    <a:pt x="93" y="110"/>
                  </a:lnTo>
                  <a:lnTo>
                    <a:pt x="90" y="114"/>
                  </a:lnTo>
                  <a:lnTo>
                    <a:pt x="86" y="117"/>
                  </a:lnTo>
                  <a:lnTo>
                    <a:pt x="81" y="120"/>
                  </a:lnTo>
                  <a:lnTo>
                    <a:pt x="75" y="122"/>
                  </a:lnTo>
                  <a:lnTo>
                    <a:pt x="67" y="127"/>
                  </a:lnTo>
                  <a:lnTo>
                    <a:pt x="57" y="134"/>
                  </a:lnTo>
                  <a:lnTo>
                    <a:pt x="44" y="145"/>
                  </a:lnTo>
                  <a:lnTo>
                    <a:pt x="32" y="160"/>
                  </a:lnTo>
                  <a:lnTo>
                    <a:pt x="23" y="178"/>
                  </a:lnTo>
                  <a:lnTo>
                    <a:pt x="17" y="200"/>
                  </a:lnTo>
                  <a:lnTo>
                    <a:pt x="15" y="223"/>
                  </a:lnTo>
                  <a:lnTo>
                    <a:pt x="22" y="2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3" name="Freeform 219">
              <a:extLst>
                <a:ext uri="{FF2B5EF4-FFF2-40B4-BE49-F238E27FC236}">
                  <a16:creationId xmlns:a16="http://schemas.microsoft.com/office/drawing/2014/main" id="{B2931A1F-781B-4E91-81C6-C3764C953366}"/>
                </a:ext>
              </a:extLst>
            </p:cNvPr>
            <p:cNvSpPr>
              <a:spLocks/>
            </p:cNvSpPr>
            <p:nvPr/>
          </p:nvSpPr>
          <p:spPr bwMode="auto">
            <a:xfrm>
              <a:off x="809" y="3998"/>
              <a:ext cx="80" cy="87"/>
            </a:xfrm>
            <a:custGeom>
              <a:avLst/>
              <a:gdLst>
                <a:gd name="T0" fmla="*/ 0 w 241"/>
                <a:gd name="T1" fmla="*/ 0 h 262"/>
                <a:gd name="T2" fmla="*/ 0 w 241"/>
                <a:gd name="T3" fmla="*/ 0 h 262"/>
                <a:gd name="T4" fmla="*/ 0 w 241"/>
                <a:gd name="T5" fmla="*/ 0 h 262"/>
                <a:gd name="T6" fmla="*/ 0 w 241"/>
                <a:gd name="T7" fmla="*/ 0 h 262"/>
                <a:gd name="T8" fmla="*/ 0 w 241"/>
                <a:gd name="T9" fmla="*/ 0 h 262"/>
                <a:gd name="T10" fmla="*/ 0 w 241"/>
                <a:gd name="T11" fmla="*/ 0 h 262"/>
                <a:gd name="T12" fmla="*/ 0 w 241"/>
                <a:gd name="T13" fmla="*/ 0 h 262"/>
                <a:gd name="T14" fmla="*/ 0 w 241"/>
                <a:gd name="T15" fmla="*/ 0 h 262"/>
                <a:gd name="T16" fmla="*/ 0 w 241"/>
                <a:gd name="T17" fmla="*/ 0 h 262"/>
                <a:gd name="T18" fmla="*/ 0 w 241"/>
                <a:gd name="T19" fmla="*/ 0 h 262"/>
                <a:gd name="T20" fmla="*/ 0 w 241"/>
                <a:gd name="T21" fmla="*/ 0 h 262"/>
                <a:gd name="T22" fmla="*/ 0 w 241"/>
                <a:gd name="T23" fmla="*/ 0 h 262"/>
                <a:gd name="T24" fmla="*/ 0 w 241"/>
                <a:gd name="T25" fmla="*/ 0 h 262"/>
                <a:gd name="T26" fmla="*/ 0 w 241"/>
                <a:gd name="T27" fmla="*/ 0 h 262"/>
                <a:gd name="T28" fmla="*/ 0 w 241"/>
                <a:gd name="T29" fmla="*/ 0 h 262"/>
                <a:gd name="T30" fmla="*/ 0 w 241"/>
                <a:gd name="T31" fmla="*/ 0 h 262"/>
                <a:gd name="T32" fmla="*/ 0 w 241"/>
                <a:gd name="T33" fmla="*/ 0 h 262"/>
                <a:gd name="T34" fmla="*/ 0 w 241"/>
                <a:gd name="T35" fmla="*/ 0 h 262"/>
                <a:gd name="T36" fmla="*/ 0 w 241"/>
                <a:gd name="T37" fmla="*/ 0 h 262"/>
                <a:gd name="T38" fmla="*/ 0 w 241"/>
                <a:gd name="T39" fmla="*/ 0 h 262"/>
                <a:gd name="T40" fmla="*/ 0 w 241"/>
                <a:gd name="T41" fmla="*/ 0 h 262"/>
                <a:gd name="T42" fmla="*/ 0 w 241"/>
                <a:gd name="T43" fmla="*/ 0 h 262"/>
                <a:gd name="T44" fmla="*/ 0 w 241"/>
                <a:gd name="T45" fmla="*/ 0 h 262"/>
                <a:gd name="T46" fmla="*/ 0 w 241"/>
                <a:gd name="T47" fmla="*/ 0 h 262"/>
                <a:gd name="T48" fmla="*/ 0 w 241"/>
                <a:gd name="T49" fmla="*/ 0 h 262"/>
                <a:gd name="T50" fmla="*/ 0 w 241"/>
                <a:gd name="T51" fmla="*/ 0 h 262"/>
                <a:gd name="T52" fmla="*/ 0 w 241"/>
                <a:gd name="T53" fmla="*/ 0 h 262"/>
                <a:gd name="T54" fmla="*/ 0 w 241"/>
                <a:gd name="T55" fmla="*/ 0 h 262"/>
                <a:gd name="T56" fmla="*/ 0 w 241"/>
                <a:gd name="T57" fmla="*/ 0 h 262"/>
                <a:gd name="T58" fmla="*/ 0 w 241"/>
                <a:gd name="T59" fmla="*/ 0 h 262"/>
                <a:gd name="T60" fmla="*/ 0 w 241"/>
                <a:gd name="T61" fmla="*/ 0 h 262"/>
                <a:gd name="T62" fmla="*/ 0 w 241"/>
                <a:gd name="T63" fmla="*/ 0 h 262"/>
                <a:gd name="T64" fmla="*/ 0 w 241"/>
                <a:gd name="T65" fmla="*/ 0 h 262"/>
                <a:gd name="T66" fmla="*/ 0 w 241"/>
                <a:gd name="T67" fmla="*/ 0 h 262"/>
                <a:gd name="T68" fmla="*/ 0 w 241"/>
                <a:gd name="T69" fmla="*/ 0 h 262"/>
                <a:gd name="T70" fmla="*/ 0 w 241"/>
                <a:gd name="T71" fmla="*/ 0 h 262"/>
                <a:gd name="T72" fmla="*/ 0 w 241"/>
                <a:gd name="T73" fmla="*/ 0 h 262"/>
                <a:gd name="T74" fmla="*/ 0 w 241"/>
                <a:gd name="T75" fmla="*/ 0 h 262"/>
                <a:gd name="T76" fmla="*/ 0 w 241"/>
                <a:gd name="T77" fmla="*/ 0 h 262"/>
                <a:gd name="T78" fmla="*/ 0 w 241"/>
                <a:gd name="T79" fmla="*/ 0 h 262"/>
                <a:gd name="T80" fmla="*/ 0 w 241"/>
                <a:gd name="T81" fmla="*/ 0 h 262"/>
                <a:gd name="T82" fmla="*/ 0 w 241"/>
                <a:gd name="T83" fmla="*/ 0 h 262"/>
                <a:gd name="T84" fmla="*/ 0 w 241"/>
                <a:gd name="T85" fmla="*/ 0 h 262"/>
                <a:gd name="T86" fmla="*/ 0 w 241"/>
                <a:gd name="T87" fmla="*/ 0 h 262"/>
                <a:gd name="T88" fmla="*/ 0 w 241"/>
                <a:gd name="T89" fmla="*/ 0 h 262"/>
                <a:gd name="T90" fmla="*/ 0 w 241"/>
                <a:gd name="T91" fmla="*/ 0 h 262"/>
                <a:gd name="T92" fmla="*/ 0 w 241"/>
                <a:gd name="T93" fmla="*/ 0 h 262"/>
                <a:gd name="T94" fmla="*/ 0 w 241"/>
                <a:gd name="T95" fmla="*/ 0 h 262"/>
                <a:gd name="T96" fmla="*/ 0 w 241"/>
                <a:gd name="T97" fmla="*/ 0 h 2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1" h="262">
                  <a:moveTo>
                    <a:pt x="209" y="4"/>
                  </a:moveTo>
                  <a:lnTo>
                    <a:pt x="197" y="0"/>
                  </a:lnTo>
                  <a:lnTo>
                    <a:pt x="185" y="0"/>
                  </a:lnTo>
                  <a:lnTo>
                    <a:pt x="174" y="2"/>
                  </a:lnTo>
                  <a:lnTo>
                    <a:pt x="162" y="7"/>
                  </a:lnTo>
                  <a:lnTo>
                    <a:pt x="152" y="14"/>
                  </a:lnTo>
                  <a:lnTo>
                    <a:pt x="141" y="22"/>
                  </a:lnTo>
                  <a:lnTo>
                    <a:pt x="129" y="32"/>
                  </a:lnTo>
                  <a:lnTo>
                    <a:pt x="118" y="43"/>
                  </a:lnTo>
                  <a:lnTo>
                    <a:pt x="106" y="55"/>
                  </a:lnTo>
                  <a:lnTo>
                    <a:pt x="91" y="70"/>
                  </a:lnTo>
                  <a:lnTo>
                    <a:pt x="76" y="88"/>
                  </a:lnTo>
                  <a:lnTo>
                    <a:pt x="61" y="105"/>
                  </a:lnTo>
                  <a:lnTo>
                    <a:pt x="47" y="124"/>
                  </a:lnTo>
                  <a:lnTo>
                    <a:pt x="34" y="141"/>
                  </a:lnTo>
                  <a:lnTo>
                    <a:pt x="23" y="155"/>
                  </a:lnTo>
                  <a:lnTo>
                    <a:pt x="16" y="166"/>
                  </a:lnTo>
                  <a:lnTo>
                    <a:pt x="11" y="176"/>
                  </a:lnTo>
                  <a:lnTo>
                    <a:pt x="6" y="186"/>
                  </a:lnTo>
                  <a:lnTo>
                    <a:pt x="1" y="196"/>
                  </a:lnTo>
                  <a:lnTo>
                    <a:pt x="0" y="207"/>
                  </a:lnTo>
                  <a:lnTo>
                    <a:pt x="0" y="218"/>
                  </a:lnTo>
                  <a:lnTo>
                    <a:pt x="5" y="229"/>
                  </a:lnTo>
                  <a:lnTo>
                    <a:pt x="11" y="240"/>
                  </a:lnTo>
                  <a:lnTo>
                    <a:pt x="22" y="251"/>
                  </a:lnTo>
                  <a:lnTo>
                    <a:pt x="36" y="259"/>
                  </a:lnTo>
                  <a:lnTo>
                    <a:pt x="50" y="262"/>
                  </a:lnTo>
                  <a:lnTo>
                    <a:pt x="65" y="261"/>
                  </a:lnTo>
                  <a:lnTo>
                    <a:pt x="80" y="257"/>
                  </a:lnTo>
                  <a:lnTo>
                    <a:pt x="94" y="250"/>
                  </a:lnTo>
                  <a:lnTo>
                    <a:pt x="108" y="242"/>
                  </a:lnTo>
                  <a:lnTo>
                    <a:pt x="120" y="232"/>
                  </a:lnTo>
                  <a:lnTo>
                    <a:pt x="129" y="222"/>
                  </a:lnTo>
                  <a:lnTo>
                    <a:pt x="139" y="213"/>
                  </a:lnTo>
                  <a:lnTo>
                    <a:pt x="150" y="203"/>
                  </a:lnTo>
                  <a:lnTo>
                    <a:pt x="161" y="195"/>
                  </a:lnTo>
                  <a:lnTo>
                    <a:pt x="173" y="187"/>
                  </a:lnTo>
                  <a:lnTo>
                    <a:pt x="184" y="180"/>
                  </a:lnTo>
                  <a:lnTo>
                    <a:pt x="195" y="174"/>
                  </a:lnTo>
                  <a:lnTo>
                    <a:pt x="205" y="167"/>
                  </a:lnTo>
                  <a:lnTo>
                    <a:pt x="213" y="162"/>
                  </a:lnTo>
                  <a:lnTo>
                    <a:pt x="230" y="146"/>
                  </a:lnTo>
                  <a:lnTo>
                    <a:pt x="239" y="124"/>
                  </a:lnTo>
                  <a:lnTo>
                    <a:pt x="241" y="99"/>
                  </a:lnTo>
                  <a:lnTo>
                    <a:pt x="239" y="74"/>
                  </a:lnTo>
                  <a:lnTo>
                    <a:pt x="233" y="49"/>
                  </a:lnTo>
                  <a:lnTo>
                    <a:pt x="224" y="28"/>
                  </a:lnTo>
                  <a:lnTo>
                    <a:pt x="216" y="13"/>
                  </a:lnTo>
                  <a:lnTo>
                    <a:pt x="209" y="4"/>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4" name="Freeform 220">
              <a:extLst>
                <a:ext uri="{FF2B5EF4-FFF2-40B4-BE49-F238E27FC236}">
                  <a16:creationId xmlns:a16="http://schemas.microsoft.com/office/drawing/2014/main" id="{B2661B6A-7E18-4E15-95BC-9E3044D38C50}"/>
                </a:ext>
              </a:extLst>
            </p:cNvPr>
            <p:cNvSpPr>
              <a:spLocks/>
            </p:cNvSpPr>
            <p:nvPr/>
          </p:nvSpPr>
          <p:spPr bwMode="auto">
            <a:xfrm>
              <a:off x="587" y="3904"/>
              <a:ext cx="130" cy="169"/>
            </a:xfrm>
            <a:custGeom>
              <a:avLst/>
              <a:gdLst>
                <a:gd name="T0" fmla="*/ 0 w 391"/>
                <a:gd name="T1" fmla="*/ 0 h 506"/>
                <a:gd name="T2" fmla="*/ 0 w 391"/>
                <a:gd name="T3" fmla="*/ 0 h 506"/>
                <a:gd name="T4" fmla="*/ 0 w 391"/>
                <a:gd name="T5" fmla="*/ 0 h 506"/>
                <a:gd name="T6" fmla="*/ 0 w 391"/>
                <a:gd name="T7" fmla="*/ 0 h 506"/>
                <a:gd name="T8" fmla="*/ 0 w 391"/>
                <a:gd name="T9" fmla="*/ 0 h 506"/>
                <a:gd name="T10" fmla="*/ 0 w 391"/>
                <a:gd name="T11" fmla="*/ 0 h 506"/>
                <a:gd name="T12" fmla="*/ 0 w 391"/>
                <a:gd name="T13" fmla="*/ 0 h 506"/>
                <a:gd name="T14" fmla="*/ 0 w 391"/>
                <a:gd name="T15" fmla="*/ 0 h 506"/>
                <a:gd name="T16" fmla="*/ 0 w 391"/>
                <a:gd name="T17" fmla="*/ 0 h 506"/>
                <a:gd name="T18" fmla="*/ 0 w 391"/>
                <a:gd name="T19" fmla="*/ 0 h 506"/>
                <a:gd name="T20" fmla="*/ 0 w 391"/>
                <a:gd name="T21" fmla="*/ 0 h 506"/>
                <a:gd name="T22" fmla="*/ 0 w 391"/>
                <a:gd name="T23" fmla="*/ 0 h 506"/>
                <a:gd name="T24" fmla="*/ 0 w 391"/>
                <a:gd name="T25" fmla="*/ 0 h 506"/>
                <a:gd name="T26" fmla="*/ 0 w 391"/>
                <a:gd name="T27" fmla="*/ 0 h 506"/>
                <a:gd name="T28" fmla="*/ 0 w 391"/>
                <a:gd name="T29" fmla="*/ 0 h 506"/>
                <a:gd name="T30" fmla="*/ 0 w 391"/>
                <a:gd name="T31" fmla="*/ 0 h 506"/>
                <a:gd name="T32" fmla="*/ 0 w 391"/>
                <a:gd name="T33" fmla="*/ 0 h 506"/>
                <a:gd name="T34" fmla="*/ 0 w 391"/>
                <a:gd name="T35" fmla="*/ 0 h 506"/>
                <a:gd name="T36" fmla="*/ 0 w 391"/>
                <a:gd name="T37" fmla="*/ 0 h 506"/>
                <a:gd name="T38" fmla="*/ 0 w 391"/>
                <a:gd name="T39" fmla="*/ 0 h 506"/>
                <a:gd name="T40" fmla="*/ 0 w 391"/>
                <a:gd name="T41" fmla="*/ 0 h 506"/>
                <a:gd name="T42" fmla="*/ 0 w 391"/>
                <a:gd name="T43" fmla="*/ 0 h 506"/>
                <a:gd name="T44" fmla="*/ 0 w 391"/>
                <a:gd name="T45" fmla="*/ 0 h 506"/>
                <a:gd name="T46" fmla="*/ 0 w 391"/>
                <a:gd name="T47" fmla="*/ 0 h 506"/>
                <a:gd name="T48" fmla="*/ 0 w 391"/>
                <a:gd name="T49" fmla="*/ 0 h 506"/>
                <a:gd name="T50" fmla="*/ 0 w 391"/>
                <a:gd name="T51" fmla="*/ 0 h 506"/>
                <a:gd name="T52" fmla="*/ 0 w 391"/>
                <a:gd name="T53" fmla="*/ 0 h 506"/>
                <a:gd name="T54" fmla="*/ 0 w 391"/>
                <a:gd name="T55" fmla="*/ 0 h 506"/>
                <a:gd name="T56" fmla="*/ 0 w 391"/>
                <a:gd name="T57" fmla="*/ 0 h 506"/>
                <a:gd name="T58" fmla="*/ 0 w 391"/>
                <a:gd name="T59" fmla="*/ 0 h 506"/>
                <a:gd name="T60" fmla="*/ 0 w 391"/>
                <a:gd name="T61" fmla="*/ 0 h 506"/>
                <a:gd name="T62" fmla="*/ 0 w 391"/>
                <a:gd name="T63" fmla="*/ 0 h 5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91" h="506">
                  <a:moveTo>
                    <a:pt x="151" y="0"/>
                  </a:moveTo>
                  <a:lnTo>
                    <a:pt x="140" y="1"/>
                  </a:lnTo>
                  <a:lnTo>
                    <a:pt x="128" y="3"/>
                  </a:lnTo>
                  <a:lnTo>
                    <a:pt x="114" y="6"/>
                  </a:lnTo>
                  <a:lnTo>
                    <a:pt x="101" y="11"/>
                  </a:lnTo>
                  <a:lnTo>
                    <a:pt x="86" y="17"/>
                  </a:lnTo>
                  <a:lnTo>
                    <a:pt x="72" y="24"/>
                  </a:lnTo>
                  <a:lnTo>
                    <a:pt x="59" y="35"/>
                  </a:lnTo>
                  <a:lnTo>
                    <a:pt x="45" y="45"/>
                  </a:lnTo>
                  <a:lnTo>
                    <a:pt x="33" y="58"/>
                  </a:lnTo>
                  <a:lnTo>
                    <a:pt x="22" y="73"/>
                  </a:lnTo>
                  <a:lnTo>
                    <a:pt x="13" y="89"/>
                  </a:lnTo>
                  <a:lnTo>
                    <a:pt x="6" y="108"/>
                  </a:lnTo>
                  <a:lnTo>
                    <a:pt x="2" y="128"/>
                  </a:lnTo>
                  <a:lnTo>
                    <a:pt x="0" y="149"/>
                  </a:lnTo>
                  <a:lnTo>
                    <a:pt x="1" y="174"/>
                  </a:lnTo>
                  <a:lnTo>
                    <a:pt x="5" y="200"/>
                  </a:lnTo>
                  <a:lnTo>
                    <a:pt x="17" y="248"/>
                  </a:lnTo>
                  <a:lnTo>
                    <a:pt x="30" y="286"/>
                  </a:lnTo>
                  <a:lnTo>
                    <a:pt x="43" y="316"/>
                  </a:lnTo>
                  <a:lnTo>
                    <a:pt x="54" y="342"/>
                  </a:lnTo>
                  <a:lnTo>
                    <a:pt x="66" y="364"/>
                  </a:lnTo>
                  <a:lnTo>
                    <a:pt x="75" y="384"/>
                  </a:lnTo>
                  <a:lnTo>
                    <a:pt x="83" y="406"/>
                  </a:lnTo>
                  <a:lnTo>
                    <a:pt x="90" y="432"/>
                  </a:lnTo>
                  <a:lnTo>
                    <a:pt x="98" y="457"/>
                  </a:lnTo>
                  <a:lnTo>
                    <a:pt x="111" y="475"/>
                  </a:lnTo>
                  <a:lnTo>
                    <a:pt x="128" y="489"/>
                  </a:lnTo>
                  <a:lnTo>
                    <a:pt x="146" y="498"/>
                  </a:lnTo>
                  <a:lnTo>
                    <a:pt x="166" y="503"/>
                  </a:lnTo>
                  <a:lnTo>
                    <a:pt x="184" y="505"/>
                  </a:lnTo>
                  <a:lnTo>
                    <a:pt x="201" y="506"/>
                  </a:lnTo>
                  <a:lnTo>
                    <a:pt x="213" y="505"/>
                  </a:lnTo>
                  <a:lnTo>
                    <a:pt x="225" y="503"/>
                  </a:lnTo>
                  <a:lnTo>
                    <a:pt x="238" y="499"/>
                  </a:lnTo>
                  <a:lnTo>
                    <a:pt x="254" y="493"/>
                  </a:lnTo>
                  <a:lnTo>
                    <a:pt x="268" y="486"/>
                  </a:lnTo>
                  <a:lnTo>
                    <a:pt x="283" y="476"/>
                  </a:lnTo>
                  <a:lnTo>
                    <a:pt x="294" y="464"/>
                  </a:lnTo>
                  <a:lnTo>
                    <a:pt x="302" y="449"/>
                  </a:lnTo>
                  <a:lnTo>
                    <a:pt x="306" y="433"/>
                  </a:lnTo>
                  <a:lnTo>
                    <a:pt x="309" y="412"/>
                  </a:lnTo>
                  <a:lnTo>
                    <a:pt x="315" y="385"/>
                  </a:lnTo>
                  <a:lnTo>
                    <a:pt x="322" y="356"/>
                  </a:lnTo>
                  <a:lnTo>
                    <a:pt x="331" y="324"/>
                  </a:lnTo>
                  <a:lnTo>
                    <a:pt x="341" y="291"/>
                  </a:lnTo>
                  <a:lnTo>
                    <a:pt x="352" y="261"/>
                  </a:lnTo>
                  <a:lnTo>
                    <a:pt x="363" y="233"/>
                  </a:lnTo>
                  <a:lnTo>
                    <a:pt x="373" y="211"/>
                  </a:lnTo>
                  <a:lnTo>
                    <a:pt x="378" y="201"/>
                  </a:lnTo>
                  <a:lnTo>
                    <a:pt x="384" y="187"/>
                  </a:lnTo>
                  <a:lnTo>
                    <a:pt x="387" y="173"/>
                  </a:lnTo>
                  <a:lnTo>
                    <a:pt x="390" y="156"/>
                  </a:lnTo>
                  <a:lnTo>
                    <a:pt x="391" y="139"/>
                  </a:lnTo>
                  <a:lnTo>
                    <a:pt x="390" y="121"/>
                  </a:lnTo>
                  <a:lnTo>
                    <a:pt x="386" y="103"/>
                  </a:lnTo>
                  <a:lnTo>
                    <a:pt x="378" y="85"/>
                  </a:lnTo>
                  <a:lnTo>
                    <a:pt x="368" y="68"/>
                  </a:lnTo>
                  <a:lnTo>
                    <a:pt x="354" y="51"/>
                  </a:lnTo>
                  <a:lnTo>
                    <a:pt x="334" y="37"/>
                  </a:lnTo>
                  <a:lnTo>
                    <a:pt x="309" y="24"/>
                  </a:lnTo>
                  <a:lnTo>
                    <a:pt x="279" y="13"/>
                  </a:lnTo>
                  <a:lnTo>
                    <a:pt x="243" y="6"/>
                  </a:lnTo>
                  <a:lnTo>
                    <a:pt x="201" y="1"/>
                  </a:lnTo>
                  <a:lnTo>
                    <a:pt x="151"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5" name="Freeform 221">
              <a:extLst>
                <a:ext uri="{FF2B5EF4-FFF2-40B4-BE49-F238E27FC236}">
                  <a16:creationId xmlns:a16="http://schemas.microsoft.com/office/drawing/2014/main" id="{59705CBE-D66A-4981-9C96-B8B370978241}"/>
                </a:ext>
              </a:extLst>
            </p:cNvPr>
            <p:cNvSpPr>
              <a:spLocks/>
            </p:cNvSpPr>
            <p:nvPr/>
          </p:nvSpPr>
          <p:spPr bwMode="auto">
            <a:xfrm>
              <a:off x="676" y="3930"/>
              <a:ext cx="41" cy="136"/>
            </a:xfrm>
            <a:custGeom>
              <a:avLst/>
              <a:gdLst>
                <a:gd name="T0" fmla="*/ 0 w 122"/>
                <a:gd name="T1" fmla="*/ 0 h 410"/>
                <a:gd name="T2" fmla="*/ 0 w 122"/>
                <a:gd name="T3" fmla="*/ 0 h 410"/>
                <a:gd name="T4" fmla="*/ 0 w 122"/>
                <a:gd name="T5" fmla="*/ 0 h 410"/>
                <a:gd name="T6" fmla="*/ 0 w 122"/>
                <a:gd name="T7" fmla="*/ 0 h 410"/>
                <a:gd name="T8" fmla="*/ 0 w 122"/>
                <a:gd name="T9" fmla="*/ 0 h 410"/>
                <a:gd name="T10" fmla="*/ 0 w 122"/>
                <a:gd name="T11" fmla="*/ 0 h 410"/>
                <a:gd name="T12" fmla="*/ 0 w 122"/>
                <a:gd name="T13" fmla="*/ 0 h 410"/>
                <a:gd name="T14" fmla="*/ 0 w 122"/>
                <a:gd name="T15" fmla="*/ 0 h 410"/>
                <a:gd name="T16" fmla="*/ 0 w 122"/>
                <a:gd name="T17" fmla="*/ 0 h 410"/>
                <a:gd name="T18" fmla="*/ 0 w 122"/>
                <a:gd name="T19" fmla="*/ 0 h 410"/>
                <a:gd name="T20" fmla="*/ 0 w 122"/>
                <a:gd name="T21" fmla="*/ 0 h 410"/>
                <a:gd name="T22" fmla="*/ 0 w 122"/>
                <a:gd name="T23" fmla="*/ 0 h 410"/>
                <a:gd name="T24" fmla="*/ 0 w 122"/>
                <a:gd name="T25" fmla="*/ 0 h 410"/>
                <a:gd name="T26" fmla="*/ 0 w 122"/>
                <a:gd name="T27" fmla="*/ 0 h 410"/>
                <a:gd name="T28" fmla="*/ 0 w 122"/>
                <a:gd name="T29" fmla="*/ 0 h 410"/>
                <a:gd name="T30" fmla="*/ 0 w 122"/>
                <a:gd name="T31" fmla="*/ 0 h 410"/>
                <a:gd name="T32" fmla="*/ 0 w 122"/>
                <a:gd name="T33" fmla="*/ 0 h 410"/>
                <a:gd name="T34" fmla="*/ 0 w 122"/>
                <a:gd name="T35" fmla="*/ 0 h 410"/>
                <a:gd name="T36" fmla="*/ 0 w 122"/>
                <a:gd name="T37" fmla="*/ 0 h 410"/>
                <a:gd name="T38" fmla="*/ 0 w 122"/>
                <a:gd name="T39" fmla="*/ 0 h 410"/>
                <a:gd name="T40" fmla="*/ 0 w 122"/>
                <a:gd name="T41" fmla="*/ 0 h 410"/>
                <a:gd name="T42" fmla="*/ 0 w 122"/>
                <a:gd name="T43" fmla="*/ 0 h 410"/>
                <a:gd name="T44" fmla="*/ 0 w 122"/>
                <a:gd name="T45" fmla="*/ 0 h 410"/>
                <a:gd name="T46" fmla="*/ 0 w 122"/>
                <a:gd name="T47" fmla="*/ 0 h 410"/>
                <a:gd name="T48" fmla="*/ 0 w 122"/>
                <a:gd name="T49" fmla="*/ 0 h 410"/>
                <a:gd name="T50" fmla="*/ 0 w 122"/>
                <a:gd name="T51" fmla="*/ 0 h 410"/>
                <a:gd name="T52" fmla="*/ 0 w 122"/>
                <a:gd name="T53" fmla="*/ 0 h 410"/>
                <a:gd name="T54" fmla="*/ 0 w 122"/>
                <a:gd name="T55" fmla="*/ 0 h 410"/>
                <a:gd name="T56" fmla="*/ 0 w 122"/>
                <a:gd name="T57" fmla="*/ 0 h 410"/>
                <a:gd name="T58" fmla="*/ 0 w 122"/>
                <a:gd name="T59" fmla="*/ 0 h 410"/>
                <a:gd name="T60" fmla="*/ 0 w 122"/>
                <a:gd name="T61" fmla="*/ 0 h 410"/>
                <a:gd name="T62" fmla="*/ 0 w 122"/>
                <a:gd name="T63" fmla="*/ 0 h 410"/>
                <a:gd name="T64" fmla="*/ 0 w 122"/>
                <a:gd name="T65" fmla="*/ 0 h 410"/>
                <a:gd name="T66" fmla="*/ 0 w 122"/>
                <a:gd name="T67" fmla="*/ 0 h 410"/>
                <a:gd name="T68" fmla="*/ 0 w 122"/>
                <a:gd name="T69" fmla="*/ 0 h 410"/>
                <a:gd name="T70" fmla="*/ 0 w 122"/>
                <a:gd name="T71" fmla="*/ 0 h 410"/>
                <a:gd name="T72" fmla="*/ 0 w 122"/>
                <a:gd name="T73" fmla="*/ 0 h 410"/>
                <a:gd name="T74" fmla="*/ 0 w 122"/>
                <a:gd name="T75" fmla="*/ 0 h 410"/>
                <a:gd name="T76" fmla="*/ 0 w 122"/>
                <a:gd name="T77" fmla="*/ 0 h 410"/>
                <a:gd name="T78" fmla="*/ 0 w 122"/>
                <a:gd name="T79" fmla="*/ 0 h 410"/>
                <a:gd name="T80" fmla="*/ 0 w 122"/>
                <a:gd name="T81" fmla="*/ 0 h 410"/>
                <a:gd name="T82" fmla="*/ 0 w 122"/>
                <a:gd name="T83" fmla="*/ 0 h 410"/>
                <a:gd name="T84" fmla="*/ 0 w 122"/>
                <a:gd name="T85" fmla="*/ 0 h 410"/>
                <a:gd name="T86" fmla="*/ 0 w 122"/>
                <a:gd name="T87" fmla="*/ 0 h 410"/>
                <a:gd name="T88" fmla="*/ 0 w 122"/>
                <a:gd name="T89" fmla="*/ 0 h 41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2" h="410">
                  <a:moveTo>
                    <a:pt x="0" y="410"/>
                  </a:moveTo>
                  <a:lnTo>
                    <a:pt x="7" y="405"/>
                  </a:lnTo>
                  <a:lnTo>
                    <a:pt x="14" y="400"/>
                  </a:lnTo>
                  <a:lnTo>
                    <a:pt x="20" y="394"/>
                  </a:lnTo>
                  <a:lnTo>
                    <a:pt x="25" y="388"/>
                  </a:lnTo>
                  <a:lnTo>
                    <a:pt x="29" y="381"/>
                  </a:lnTo>
                  <a:lnTo>
                    <a:pt x="33" y="373"/>
                  </a:lnTo>
                  <a:lnTo>
                    <a:pt x="36" y="365"/>
                  </a:lnTo>
                  <a:lnTo>
                    <a:pt x="37" y="357"/>
                  </a:lnTo>
                  <a:lnTo>
                    <a:pt x="40" y="336"/>
                  </a:lnTo>
                  <a:lnTo>
                    <a:pt x="46" y="309"/>
                  </a:lnTo>
                  <a:lnTo>
                    <a:pt x="53" y="280"/>
                  </a:lnTo>
                  <a:lnTo>
                    <a:pt x="62" y="248"/>
                  </a:lnTo>
                  <a:lnTo>
                    <a:pt x="72" y="215"/>
                  </a:lnTo>
                  <a:lnTo>
                    <a:pt x="83" y="185"/>
                  </a:lnTo>
                  <a:lnTo>
                    <a:pt x="94" y="157"/>
                  </a:lnTo>
                  <a:lnTo>
                    <a:pt x="104" y="135"/>
                  </a:lnTo>
                  <a:lnTo>
                    <a:pt x="109" y="124"/>
                  </a:lnTo>
                  <a:lnTo>
                    <a:pt x="115" y="110"/>
                  </a:lnTo>
                  <a:lnTo>
                    <a:pt x="119" y="94"/>
                  </a:lnTo>
                  <a:lnTo>
                    <a:pt x="122" y="76"/>
                  </a:lnTo>
                  <a:lnTo>
                    <a:pt x="122" y="58"/>
                  </a:lnTo>
                  <a:lnTo>
                    <a:pt x="120" y="38"/>
                  </a:lnTo>
                  <a:lnTo>
                    <a:pt x="115" y="19"/>
                  </a:lnTo>
                  <a:lnTo>
                    <a:pt x="105" y="0"/>
                  </a:lnTo>
                  <a:lnTo>
                    <a:pt x="107" y="30"/>
                  </a:lnTo>
                  <a:lnTo>
                    <a:pt x="107" y="66"/>
                  </a:lnTo>
                  <a:lnTo>
                    <a:pt x="103" y="99"/>
                  </a:lnTo>
                  <a:lnTo>
                    <a:pt x="95" y="124"/>
                  </a:lnTo>
                  <a:lnTo>
                    <a:pt x="89" y="138"/>
                  </a:lnTo>
                  <a:lnTo>
                    <a:pt x="80" y="163"/>
                  </a:lnTo>
                  <a:lnTo>
                    <a:pt x="69" y="193"/>
                  </a:lnTo>
                  <a:lnTo>
                    <a:pt x="58" y="227"/>
                  </a:lnTo>
                  <a:lnTo>
                    <a:pt x="49" y="261"/>
                  </a:lnTo>
                  <a:lnTo>
                    <a:pt x="40" y="293"/>
                  </a:lnTo>
                  <a:lnTo>
                    <a:pt x="34" y="318"/>
                  </a:lnTo>
                  <a:lnTo>
                    <a:pt x="33" y="334"/>
                  </a:lnTo>
                  <a:lnTo>
                    <a:pt x="33" y="345"/>
                  </a:lnTo>
                  <a:lnTo>
                    <a:pt x="32" y="354"/>
                  </a:lnTo>
                  <a:lnTo>
                    <a:pt x="30" y="363"/>
                  </a:lnTo>
                  <a:lnTo>
                    <a:pt x="26" y="371"/>
                  </a:lnTo>
                  <a:lnTo>
                    <a:pt x="22" y="381"/>
                  </a:lnTo>
                  <a:lnTo>
                    <a:pt x="16" y="390"/>
                  </a:lnTo>
                  <a:lnTo>
                    <a:pt x="8" y="399"/>
                  </a:lnTo>
                  <a:lnTo>
                    <a:pt x="0" y="4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6" name="Freeform 222">
              <a:extLst>
                <a:ext uri="{FF2B5EF4-FFF2-40B4-BE49-F238E27FC236}">
                  <a16:creationId xmlns:a16="http://schemas.microsoft.com/office/drawing/2014/main" id="{C7EC4F0D-1A49-41B2-8FB9-C2EE9C4D3642}"/>
                </a:ext>
              </a:extLst>
            </p:cNvPr>
            <p:cNvSpPr>
              <a:spLocks/>
            </p:cNvSpPr>
            <p:nvPr/>
          </p:nvSpPr>
          <p:spPr bwMode="auto">
            <a:xfrm>
              <a:off x="594" y="3913"/>
              <a:ext cx="64" cy="160"/>
            </a:xfrm>
            <a:custGeom>
              <a:avLst/>
              <a:gdLst>
                <a:gd name="T0" fmla="*/ 0 w 192"/>
                <a:gd name="T1" fmla="*/ 0 h 480"/>
                <a:gd name="T2" fmla="*/ 0 w 192"/>
                <a:gd name="T3" fmla="*/ 0 h 480"/>
                <a:gd name="T4" fmla="*/ 0 w 192"/>
                <a:gd name="T5" fmla="*/ 0 h 480"/>
                <a:gd name="T6" fmla="*/ 0 w 192"/>
                <a:gd name="T7" fmla="*/ 0 h 480"/>
                <a:gd name="T8" fmla="*/ 0 w 192"/>
                <a:gd name="T9" fmla="*/ 0 h 480"/>
                <a:gd name="T10" fmla="*/ 0 w 192"/>
                <a:gd name="T11" fmla="*/ 0 h 480"/>
                <a:gd name="T12" fmla="*/ 0 w 192"/>
                <a:gd name="T13" fmla="*/ 0 h 480"/>
                <a:gd name="T14" fmla="*/ 0 w 192"/>
                <a:gd name="T15" fmla="*/ 0 h 480"/>
                <a:gd name="T16" fmla="*/ 0 w 192"/>
                <a:gd name="T17" fmla="*/ 0 h 480"/>
                <a:gd name="T18" fmla="*/ 0 w 192"/>
                <a:gd name="T19" fmla="*/ 0 h 480"/>
                <a:gd name="T20" fmla="*/ 0 w 192"/>
                <a:gd name="T21" fmla="*/ 0 h 480"/>
                <a:gd name="T22" fmla="*/ 0 w 192"/>
                <a:gd name="T23" fmla="*/ 0 h 480"/>
                <a:gd name="T24" fmla="*/ 0 w 192"/>
                <a:gd name="T25" fmla="*/ 0 h 480"/>
                <a:gd name="T26" fmla="*/ 0 w 192"/>
                <a:gd name="T27" fmla="*/ 0 h 480"/>
                <a:gd name="T28" fmla="*/ 0 w 192"/>
                <a:gd name="T29" fmla="*/ 0 h 480"/>
                <a:gd name="T30" fmla="*/ 0 w 192"/>
                <a:gd name="T31" fmla="*/ 0 h 480"/>
                <a:gd name="T32" fmla="*/ 0 w 192"/>
                <a:gd name="T33" fmla="*/ 0 h 480"/>
                <a:gd name="T34" fmla="*/ 0 w 192"/>
                <a:gd name="T35" fmla="*/ 0 h 480"/>
                <a:gd name="T36" fmla="*/ 0 w 192"/>
                <a:gd name="T37" fmla="*/ 0 h 480"/>
                <a:gd name="T38" fmla="*/ 0 w 192"/>
                <a:gd name="T39" fmla="*/ 0 h 480"/>
                <a:gd name="T40" fmla="*/ 0 w 192"/>
                <a:gd name="T41" fmla="*/ 0 h 480"/>
                <a:gd name="T42" fmla="*/ 0 w 192"/>
                <a:gd name="T43" fmla="*/ 0 h 480"/>
                <a:gd name="T44" fmla="*/ 0 w 192"/>
                <a:gd name="T45" fmla="*/ 0 h 480"/>
                <a:gd name="T46" fmla="*/ 0 w 192"/>
                <a:gd name="T47" fmla="*/ 0 h 480"/>
                <a:gd name="T48" fmla="*/ 0 w 192"/>
                <a:gd name="T49" fmla="*/ 0 h 480"/>
                <a:gd name="T50" fmla="*/ 0 w 192"/>
                <a:gd name="T51" fmla="*/ 0 h 480"/>
                <a:gd name="T52" fmla="*/ 0 w 192"/>
                <a:gd name="T53" fmla="*/ 0 h 480"/>
                <a:gd name="T54" fmla="*/ 0 w 192"/>
                <a:gd name="T55" fmla="*/ 0 h 480"/>
                <a:gd name="T56" fmla="*/ 0 w 192"/>
                <a:gd name="T57" fmla="*/ 0 h 480"/>
                <a:gd name="T58" fmla="*/ 0 w 192"/>
                <a:gd name="T59" fmla="*/ 0 h 480"/>
                <a:gd name="T60" fmla="*/ 0 w 192"/>
                <a:gd name="T61" fmla="*/ 0 h 480"/>
                <a:gd name="T62" fmla="*/ 0 w 192"/>
                <a:gd name="T63" fmla="*/ 0 h 480"/>
                <a:gd name="T64" fmla="*/ 0 w 192"/>
                <a:gd name="T65" fmla="*/ 0 h 480"/>
                <a:gd name="T66" fmla="*/ 0 w 192"/>
                <a:gd name="T67" fmla="*/ 0 h 480"/>
                <a:gd name="T68" fmla="*/ 0 w 192"/>
                <a:gd name="T69" fmla="*/ 0 h 480"/>
                <a:gd name="T70" fmla="*/ 0 w 192"/>
                <a:gd name="T71" fmla="*/ 0 h 480"/>
                <a:gd name="T72" fmla="*/ 0 w 192"/>
                <a:gd name="T73" fmla="*/ 0 h 480"/>
                <a:gd name="T74" fmla="*/ 0 w 192"/>
                <a:gd name="T75" fmla="*/ 0 h 480"/>
                <a:gd name="T76" fmla="*/ 0 w 192"/>
                <a:gd name="T77" fmla="*/ 0 h 480"/>
                <a:gd name="T78" fmla="*/ 0 w 192"/>
                <a:gd name="T79" fmla="*/ 0 h 480"/>
                <a:gd name="T80" fmla="*/ 0 w 192"/>
                <a:gd name="T81" fmla="*/ 0 h 480"/>
                <a:gd name="T82" fmla="*/ 0 w 192"/>
                <a:gd name="T83" fmla="*/ 0 h 480"/>
                <a:gd name="T84" fmla="*/ 0 w 192"/>
                <a:gd name="T85" fmla="*/ 0 h 480"/>
                <a:gd name="T86" fmla="*/ 0 w 192"/>
                <a:gd name="T87" fmla="*/ 0 h 480"/>
                <a:gd name="T88" fmla="*/ 0 w 192"/>
                <a:gd name="T89" fmla="*/ 0 h 480"/>
                <a:gd name="T90" fmla="*/ 0 w 192"/>
                <a:gd name="T91" fmla="*/ 0 h 480"/>
                <a:gd name="T92" fmla="*/ 0 w 192"/>
                <a:gd name="T93" fmla="*/ 0 h 480"/>
                <a:gd name="T94" fmla="*/ 0 w 192"/>
                <a:gd name="T95" fmla="*/ 0 h 480"/>
                <a:gd name="T96" fmla="*/ 0 w 192"/>
                <a:gd name="T97" fmla="*/ 0 h 480"/>
                <a:gd name="T98" fmla="*/ 0 w 192"/>
                <a:gd name="T99" fmla="*/ 0 h 480"/>
                <a:gd name="T100" fmla="*/ 0 w 192"/>
                <a:gd name="T101" fmla="*/ 0 h 480"/>
                <a:gd name="T102" fmla="*/ 0 w 192"/>
                <a:gd name="T103" fmla="*/ 0 h 480"/>
                <a:gd name="T104" fmla="*/ 0 w 192"/>
                <a:gd name="T105" fmla="*/ 0 h 4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2" h="480">
                  <a:moveTo>
                    <a:pt x="192" y="480"/>
                  </a:moveTo>
                  <a:lnTo>
                    <a:pt x="180" y="480"/>
                  </a:lnTo>
                  <a:lnTo>
                    <a:pt x="165" y="476"/>
                  </a:lnTo>
                  <a:lnTo>
                    <a:pt x="146" y="469"/>
                  </a:lnTo>
                  <a:lnTo>
                    <a:pt x="127" y="457"/>
                  </a:lnTo>
                  <a:lnTo>
                    <a:pt x="109" y="444"/>
                  </a:lnTo>
                  <a:lnTo>
                    <a:pt x="93" y="425"/>
                  </a:lnTo>
                  <a:lnTo>
                    <a:pt x="80" y="403"/>
                  </a:lnTo>
                  <a:lnTo>
                    <a:pt x="72" y="377"/>
                  </a:lnTo>
                  <a:lnTo>
                    <a:pt x="66" y="353"/>
                  </a:lnTo>
                  <a:lnTo>
                    <a:pt x="60" y="335"/>
                  </a:lnTo>
                  <a:lnTo>
                    <a:pt x="54" y="320"/>
                  </a:lnTo>
                  <a:lnTo>
                    <a:pt x="47" y="305"/>
                  </a:lnTo>
                  <a:lnTo>
                    <a:pt x="39" y="287"/>
                  </a:lnTo>
                  <a:lnTo>
                    <a:pt x="29" y="262"/>
                  </a:lnTo>
                  <a:lnTo>
                    <a:pt x="18" y="228"/>
                  </a:lnTo>
                  <a:lnTo>
                    <a:pt x="7" y="181"/>
                  </a:lnTo>
                  <a:lnTo>
                    <a:pt x="0" y="131"/>
                  </a:lnTo>
                  <a:lnTo>
                    <a:pt x="4" y="91"/>
                  </a:lnTo>
                  <a:lnTo>
                    <a:pt x="15" y="59"/>
                  </a:lnTo>
                  <a:lnTo>
                    <a:pt x="31" y="35"/>
                  </a:lnTo>
                  <a:lnTo>
                    <a:pt x="51" y="18"/>
                  </a:lnTo>
                  <a:lnTo>
                    <a:pt x="72" y="7"/>
                  </a:lnTo>
                  <a:lnTo>
                    <a:pt x="90" y="1"/>
                  </a:lnTo>
                  <a:lnTo>
                    <a:pt x="105" y="0"/>
                  </a:lnTo>
                  <a:lnTo>
                    <a:pt x="90" y="10"/>
                  </a:lnTo>
                  <a:lnTo>
                    <a:pt x="78" y="22"/>
                  </a:lnTo>
                  <a:lnTo>
                    <a:pt x="66" y="38"/>
                  </a:lnTo>
                  <a:lnTo>
                    <a:pt x="56" y="57"/>
                  </a:lnTo>
                  <a:lnTo>
                    <a:pt x="49" y="79"/>
                  </a:lnTo>
                  <a:lnTo>
                    <a:pt x="45" y="104"/>
                  </a:lnTo>
                  <a:lnTo>
                    <a:pt x="44" y="130"/>
                  </a:lnTo>
                  <a:lnTo>
                    <a:pt x="47" y="160"/>
                  </a:lnTo>
                  <a:lnTo>
                    <a:pt x="52" y="188"/>
                  </a:lnTo>
                  <a:lnTo>
                    <a:pt x="58" y="211"/>
                  </a:lnTo>
                  <a:lnTo>
                    <a:pt x="64" y="229"/>
                  </a:lnTo>
                  <a:lnTo>
                    <a:pt x="71" y="245"/>
                  </a:lnTo>
                  <a:lnTo>
                    <a:pt x="76" y="256"/>
                  </a:lnTo>
                  <a:lnTo>
                    <a:pt x="82" y="267"/>
                  </a:lnTo>
                  <a:lnTo>
                    <a:pt x="88" y="274"/>
                  </a:lnTo>
                  <a:lnTo>
                    <a:pt x="93" y="280"/>
                  </a:lnTo>
                  <a:lnTo>
                    <a:pt x="103" y="295"/>
                  </a:lnTo>
                  <a:lnTo>
                    <a:pt x="109" y="317"/>
                  </a:lnTo>
                  <a:lnTo>
                    <a:pt x="108" y="340"/>
                  </a:lnTo>
                  <a:lnTo>
                    <a:pt x="95" y="358"/>
                  </a:lnTo>
                  <a:lnTo>
                    <a:pt x="89" y="369"/>
                  </a:lnTo>
                  <a:lnTo>
                    <a:pt x="88" y="384"/>
                  </a:lnTo>
                  <a:lnTo>
                    <a:pt x="93" y="403"/>
                  </a:lnTo>
                  <a:lnTo>
                    <a:pt x="103" y="421"/>
                  </a:lnTo>
                  <a:lnTo>
                    <a:pt x="118" y="441"/>
                  </a:lnTo>
                  <a:lnTo>
                    <a:pt x="138" y="457"/>
                  </a:lnTo>
                  <a:lnTo>
                    <a:pt x="162" y="471"/>
                  </a:lnTo>
                  <a:lnTo>
                    <a:pt x="192" y="4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7" name="Freeform 223">
              <a:extLst>
                <a:ext uri="{FF2B5EF4-FFF2-40B4-BE49-F238E27FC236}">
                  <a16:creationId xmlns:a16="http://schemas.microsoft.com/office/drawing/2014/main" id="{9230E7FA-0C44-487A-8F50-326C9FD61738}"/>
                </a:ext>
              </a:extLst>
            </p:cNvPr>
            <p:cNvSpPr>
              <a:spLocks/>
            </p:cNvSpPr>
            <p:nvPr/>
          </p:nvSpPr>
          <p:spPr bwMode="auto">
            <a:xfrm>
              <a:off x="568" y="4118"/>
              <a:ext cx="58" cy="54"/>
            </a:xfrm>
            <a:custGeom>
              <a:avLst/>
              <a:gdLst>
                <a:gd name="T0" fmla="*/ 0 w 174"/>
                <a:gd name="T1" fmla="*/ 0 h 162"/>
                <a:gd name="T2" fmla="*/ 0 w 174"/>
                <a:gd name="T3" fmla="*/ 0 h 162"/>
                <a:gd name="T4" fmla="*/ 0 w 174"/>
                <a:gd name="T5" fmla="*/ 0 h 162"/>
                <a:gd name="T6" fmla="*/ 0 w 174"/>
                <a:gd name="T7" fmla="*/ 0 h 162"/>
                <a:gd name="T8" fmla="*/ 0 w 174"/>
                <a:gd name="T9" fmla="*/ 0 h 162"/>
                <a:gd name="T10" fmla="*/ 0 w 174"/>
                <a:gd name="T11" fmla="*/ 0 h 162"/>
                <a:gd name="T12" fmla="*/ 0 w 174"/>
                <a:gd name="T13" fmla="*/ 0 h 162"/>
                <a:gd name="T14" fmla="*/ 0 w 174"/>
                <a:gd name="T15" fmla="*/ 0 h 162"/>
                <a:gd name="T16" fmla="*/ 0 w 174"/>
                <a:gd name="T17" fmla="*/ 0 h 162"/>
                <a:gd name="T18" fmla="*/ 0 w 174"/>
                <a:gd name="T19" fmla="*/ 0 h 162"/>
                <a:gd name="T20" fmla="*/ 0 w 174"/>
                <a:gd name="T21" fmla="*/ 0 h 162"/>
                <a:gd name="T22" fmla="*/ 0 w 174"/>
                <a:gd name="T23" fmla="*/ 0 h 162"/>
                <a:gd name="T24" fmla="*/ 0 w 174"/>
                <a:gd name="T25" fmla="*/ 0 h 162"/>
                <a:gd name="T26" fmla="*/ 0 w 174"/>
                <a:gd name="T27" fmla="*/ 0 h 162"/>
                <a:gd name="T28" fmla="*/ 0 w 174"/>
                <a:gd name="T29" fmla="*/ 0 h 162"/>
                <a:gd name="T30" fmla="*/ 0 w 174"/>
                <a:gd name="T31" fmla="*/ 0 h 162"/>
                <a:gd name="T32" fmla="*/ 0 w 174"/>
                <a:gd name="T33" fmla="*/ 0 h 162"/>
                <a:gd name="T34" fmla="*/ 0 w 174"/>
                <a:gd name="T35" fmla="*/ 0 h 162"/>
                <a:gd name="T36" fmla="*/ 0 w 174"/>
                <a:gd name="T37" fmla="*/ 0 h 162"/>
                <a:gd name="T38" fmla="*/ 0 w 174"/>
                <a:gd name="T39" fmla="*/ 0 h 162"/>
                <a:gd name="T40" fmla="*/ 0 w 174"/>
                <a:gd name="T41" fmla="*/ 0 h 162"/>
                <a:gd name="T42" fmla="*/ 0 w 174"/>
                <a:gd name="T43" fmla="*/ 0 h 162"/>
                <a:gd name="T44" fmla="*/ 0 w 174"/>
                <a:gd name="T45" fmla="*/ 0 h 162"/>
                <a:gd name="T46" fmla="*/ 0 w 174"/>
                <a:gd name="T47" fmla="*/ 0 h 162"/>
                <a:gd name="T48" fmla="*/ 0 w 174"/>
                <a:gd name="T49" fmla="*/ 0 h 162"/>
                <a:gd name="T50" fmla="*/ 0 w 174"/>
                <a:gd name="T51" fmla="*/ 0 h 162"/>
                <a:gd name="T52" fmla="*/ 0 w 174"/>
                <a:gd name="T53" fmla="*/ 0 h 162"/>
                <a:gd name="T54" fmla="*/ 0 w 174"/>
                <a:gd name="T55" fmla="*/ 0 h 162"/>
                <a:gd name="T56" fmla="*/ 0 w 174"/>
                <a:gd name="T57" fmla="*/ 0 h 162"/>
                <a:gd name="T58" fmla="*/ 0 w 174"/>
                <a:gd name="T59" fmla="*/ 0 h 162"/>
                <a:gd name="T60" fmla="*/ 0 w 174"/>
                <a:gd name="T61" fmla="*/ 0 h 162"/>
                <a:gd name="T62" fmla="*/ 0 w 174"/>
                <a:gd name="T63" fmla="*/ 0 h 162"/>
                <a:gd name="T64" fmla="*/ 0 w 174"/>
                <a:gd name="T65" fmla="*/ 0 h 162"/>
                <a:gd name="T66" fmla="*/ 0 w 174"/>
                <a:gd name="T67" fmla="*/ 0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162">
                  <a:moveTo>
                    <a:pt x="117" y="5"/>
                  </a:moveTo>
                  <a:lnTo>
                    <a:pt x="108" y="3"/>
                  </a:lnTo>
                  <a:lnTo>
                    <a:pt x="99" y="1"/>
                  </a:lnTo>
                  <a:lnTo>
                    <a:pt x="91" y="0"/>
                  </a:lnTo>
                  <a:lnTo>
                    <a:pt x="83" y="1"/>
                  </a:lnTo>
                  <a:lnTo>
                    <a:pt x="74" y="3"/>
                  </a:lnTo>
                  <a:lnTo>
                    <a:pt x="66" y="8"/>
                  </a:lnTo>
                  <a:lnTo>
                    <a:pt x="59" y="15"/>
                  </a:lnTo>
                  <a:lnTo>
                    <a:pt x="52" y="25"/>
                  </a:lnTo>
                  <a:lnTo>
                    <a:pt x="40" y="42"/>
                  </a:lnTo>
                  <a:lnTo>
                    <a:pt x="35" y="50"/>
                  </a:lnTo>
                  <a:lnTo>
                    <a:pt x="31" y="56"/>
                  </a:lnTo>
                  <a:lnTo>
                    <a:pt x="25" y="63"/>
                  </a:lnTo>
                  <a:lnTo>
                    <a:pt x="20" y="69"/>
                  </a:lnTo>
                  <a:lnTo>
                    <a:pt x="14" y="76"/>
                  </a:lnTo>
                  <a:lnTo>
                    <a:pt x="9" y="84"/>
                  </a:lnTo>
                  <a:lnTo>
                    <a:pt x="5" y="92"/>
                  </a:lnTo>
                  <a:lnTo>
                    <a:pt x="2" y="100"/>
                  </a:lnTo>
                  <a:lnTo>
                    <a:pt x="0" y="109"/>
                  </a:lnTo>
                  <a:lnTo>
                    <a:pt x="0" y="117"/>
                  </a:lnTo>
                  <a:lnTo>
                    <a:pt x="3" y="125"/>
                  </a:lnTo>
                  <a:lnTo>
                    <a:pt x="7" y="131"/>
                  </a:lnTo>
                  <a:lnTo>
                    <a:pt x="10" y="138"/>
                  </a:lnTo>
                  <a:lnTo>
                    <a:pt x="14" y="142"/>
                  </a:lnTo>
                  <a:lnTo>
                    <a:pt x="19" y="146"/>
                  </a:lnTo>
                  <a:lnTo>
                    <a:pt x="24" y="149"/>
                  </a:lnTo>
                  <a:lnTo>
                    <a:pt x="30" y="152"/>
                  </a:lnTo>
                  <a:lnTo>
                    <a:pt x="37" y="154"/>
                  </a:lnTo>
                  <a:lnTo>
                    <a:pt x="47" y="156"/>
                  </a:lnTo>
                  <a:lnTo>
                    <a:pt x="56" y="157"/>
                  </a:lnTo>
                  <a:lnTo>
                    <a:pt x="63" y="157"/>
                  </a:lnTo>
                  <a:lnTo>
                    <a:pt x="67" y="156"/>
                  </a:lnTo>
                  <a:lnTo>
                    <a:pt x="69" y="156"/>
                  </a:lnTo>
                  <a:lnTo>
                    <a:pt x="72" y="158"/>
                  </a:lnTo>
                  <a:lnTo>
                    <a:pt x="77" y="160"/>
                  </a:lnTo>
                  <a:lnTo>
                    <a:pt x="83" y="161"/>
                  </a:lnTo>
                  <a:lnTo>
                    <a:pt x="89" y="162"/>
                  </a:lnTo>
                  <a:lnTo>
                    <a:pt x="95" y="162"/>
                  </a:lnTo>
                  <a:lnTo>
                    <a:pt x="100" y="161"/>
                  </a:lnTo>
                  <a:lnTo>
                    <a:pt x="104" y="159"/>
                  </a:lnTo>
                  <a:lnTo>
                    <a:pt x="107" y="156"/>
                  </a:lnTo>
                  <a:lnTo>
                    <a:pt x="113" y="158"/>
                  </a:lnTo>
                  <a:lnTo>
                    <a:pt x="118" y="159"/>
                  </a:lnTo>
                  <a:lnTo>
                    <a:pt x="124" y="159"/>
                  </a:lnTo>
                  <a:lnTo>
                    <a:pt x="130" y="159"/>
                  </a:lnTo>
                  <a:lnTo>
                    <a:pt x="135" y="159"/>
                  </a:lnTo>
                  <a:lnTo>
                    <a:pt x="140" y="158"/>
                  </a:lnTo>
                  <a:lnTo>
                    <a:pt x="143" y="156"/>
                  </a:lnTo>
                  <a:lnTo>
                    <a:pt x="146" y="154"/>
                  </a:lnTo>
                  <a:lnTo>
                    <a:pt x="156" y="156"/>
                  </a:lnTo>
                  <a:lnTo>
                    <a:pt x="165" y="156"/>
                  </a:lnTo>
                  <a:lnTo>
                    <a:pt x="171" y="152"/>
                  </a:lnTo>
                  <a:lnTo>
                    <a:pt x="174" y="146"/>
                  </a:lnTo>
                  <a:lnTo>
                    <a:pt x="172" y="134"/>
                  </a:lnTo>
                  <a:lnTo>
                    <a:pt x="169" y="122"/>
                  </a:lnTo>
                  <a:lnTo>
                    <a:pt x="165" y="111"/>
                  </a:lnTo>
                  <a:lnTo>
                    <a:pt x="159" y="101"/>
                  </a:lnTo>
                  <a:lnTo>
                    <a:pt x="152" y="93"/>
                  </a:lnTo>
                  <a:lnTo>
                    <a:pt x="147" y="82"/>
                  </a:lnTo>
                  <a:lnTo>
                    <a:pt x="144" y="70"/>
                  </a:lnTo>
                  <a:lnTo>
                    <a:pt x="146" y="61"/>
                  </a:lnTo>
                  <a:lnTo>
                    <a:pt x="148" y="56"/>
                  </a:lnTo>
                  <a:lnTo>
                    <a:pt x="149" y="49"/>
                  </a:lnTo>
                  <a:lnTo>
                    <a:pt x="148" y="41"/>
                  </a:lnTo>
                  <a:lnTo>
                    <a:pt x="146" y="32"/>
                  </a:lnTo>
                  <a:lnTo>
                    <a:pt x="142" y="24"/>
                  </a:lnTo>
                  <a:lnTo>
                    <a:pt x="136" y="17"/>
                  </a:lnTo>
                  <a:lnTo>
                    <a:pt x="128" y="10"/>
                  </a:lnTo>
                  <a:lnTo>
                    <a:pt x="117" y="5"/>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8" name="Freeform 224">
              <a:extLst>
                <a:ext uri="{FF2B5EF4-FFF2-40B4-BE49-F238E27FC236}">
                  <a16:creationId xmlns:a16="http://schemas.microsoft.com/office/drawing/2014/main" id="{509194AA-4D1E-4B69-ACFF-C81CFC19AB73}"/>
                </a:ext>
              </a:extLst>
            </p:cNvPr>
            <p:cNvSpPr>
              <a:spLocks/>
            </p:cNvSpPr>
            <p:nvPr/>
          </p:nvSpPr>
          <p:spPr bwMode="auto">
            <a:xfrm>
              <a:off x="568" y="4118"/>
              <a:ext cx="39" cy="52"/>
            </a:xfrm>
            <a:custGeom>
              <a:avLst/>
              <a:gdLst>
                <a:gd name="T0" fmla="*/ 0 w 117"/>
                <a:gd name="T1" fmla="*/ 0 h 156"/>
                <a:gd name="T2" fmla="*/ 0 w 117"/>
                <a:gd name="T3" fmla="*/ 0 h 156"/>
                <a:gd name="T4" fmla="*/ 0 w 117"/>
                <a:gd name="T5" fmla="*/ 0 h 156"/>
                <a:gd name="T6" fmla="*/ 0 w 117"/>
                <a:gd name="T7" fmla="*/ 0 h 156"/>
                <a:gd name="T8" fmla="*/ 0 w 117"/>
                <a:gd name="T9" fmla="*/ 0 h 156"/>
                <a:gd name="T10" fmla="*/ 0 w 117"/>
                <a:gd name="T11" fmla="*/ 0 h 156"/>
                <a:gd name="T12" fmla="*/ 0 w 117"/>
                <a:gd name="T13" fmla="*/ 0 h 156"/>
                <a:gd name="T14" fmla="*/ 0 w 117"/>
                <a:gd name="T15" fmla="*/ 0 h 156"/>
                <a:gd name="T16" fmla="*/ 0 w 117"/>
                <a:gd name="T17" fmla="*/ 0 h 156"/>
                <a:gd name="T18" fmla="*/ 0 w 117"/>
                <a:gd name="T19" fmla="*/ 0 h 156"/>
                <a:gd name="T20" fmla="*/ 0 w 117"/>
                <a:gd name="T21" fmla="*/ 0 h 156"/>
                <a:gd name="T22" fmla="*/ 0 w 117"/>
                <a:gd name="T23" fmla="*/ 0 h 156"/>
                <a:gd name="T24" fmla="*/ 0 w 117"/>
                <a:gd name="T25" fmla="*/ 0 h 156"/>
                <a:gd name="T26" fmla="*/ 0 w 117"/>
                <a:gd name="T27" fmla="*/ 0 h 156"/>
                <a:gd name="T28" fmla="*/ 0 w 117"/>
                <a:gd name="T29" fmla="*/ 0 h 156"/>
                <a:gd name="T30" fmla="*/ 0 w 117"/>
                <a:gd name="T31" fmla="*/ 0 h 156"/>
                <a:gd name="T32" fmla="*/ 0 w 117"/>
                <a:gd name="T33" fmla="*/ 0 h 156"/>
                <a:gd name="T34" fmla="*/ 0 w 117"/>
                <a:gd name="T35" fmla="*/ 0 h 156"/>
                <a:gd name="T36" fmla="*/ 0 w 117"/>
                <a:gd name="T37" fmla="*/ 0 h 156"/>
                <a:gd name="T38" fmla="*/ 0 w 117"/>
                <a:gd name="T39" fmla="*/ 0 h 156"/>
                <a:gd name="T40" fmla="*/ 0 w 117"/>
                <a:gd name="T41" fmla="*/ 0 h 156"/>
                <a:gd name="T42" fmla="*/ 0 w 117"/>
                <a:gd name="T43" fmla="*/ 0 h 156"/>
                <a:gd name="T44" fmla="*/ 0 w 117"/>
                <a:gd name="T45" fmla="*/ 0 h 156"/>
                <a:gd name="T46" fmla="*/ 0 w 117"/>
                <a:gd name="T47" fmla="*/ 0 h 156"/>
                <a:gd name="T48" fmla="*/ 0 w 117"/>
                <a:gd name="T49" fmla="*/ 0 h 156"/>
                <a:gd name="T50" fmla="*/ 0 w 117"/>
                <a:gd name="T51" fmla="*/ 0 h 156"/>
                <a:gd name="T52" fmla="*/ 0 w 117"/>
                <a:gd name="T53" fmla="*/ 0 h 156"/>
                <a:gd name="T54" fmla="*/ 0 w 117"/>
                <a:gd name="T55" fmla="*/ 0 h 156"/>
                <a:gd name="T56" fmla="*/ 0 w 117"/>
                <a:gd name="T57" fmla="*/ 0 h 156"/>
                <a:gd name="T58" fmla="*/ 0 w 117"/>
                <a:gd name="T59" fmla="*/ 0 h 156"/>
                <a:gd name="T60" fmla="*/ 0 w 117"/>
                <a:gd name="T61" fmla="*/ 0 h 156"/>
                <a:gd name="T62" fmla="*/ 0 w 117"/>
                <a:gd name="T63" fmla="*/ 0 h 156"/>
                <a:gd name="T64" fmla="*/ 0 w 117"/>
                <a:gd name="T65" fmla="*/ 0 h 156"/>
                <a:gd name="T66" fmla="*/ 0 w 117"/>
                <a:gd name="T67" fmla="*/ 0 h 156"/>
                <a:gd name="T68" fmla="*/ 0 w 117"/>
                <a:gd name="T69" fmla="*/ 0 h 156"/>
                <a:gd name="T70" fmla="*/ 0 w 117"/>
                <a:gd name="T71" fmla="*/ 0 h 1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7" h="156">
                  <a:moveTo>
                    <a:pt x="47" y="156"/>
                  </a:moveTo>
                  <a:lnTo>
                    <a:pt x="37" y="154"/>
                  </a:lnTo>
                  <a:lnTo>
                    <a:pt x="30" y="152"/>
                  </a:lnTo>
                  <a:lnTo>
                    <a:pt x="24" y="149"/>
                  </a:lnTo>
                  <a:lnTo>
                    <a:pt x="19" y="146"/>
                  </a:lnTo>
                  <a:lnTo>
                    <a:pt x="14" y="142"/>
                  </a:lnTo>
                  <a:lnTo>
                    <a:pt x="10" y="138"/>
                  </a:lnTo>
                  <a:lnTo>
                    <a:pt x="7" y="131"/>
                  </a:lnTo>
                  <a:lnTo>
                    <a:pt x="3" y="125"/>
                  </a:lnTo>
                  <a:lnTo>
                    <a:pt x="0" y="117"/>
                  </a:lnTo>
                  <a:lnTo>
                    <a:pt x="0" y="109"/>
                  </a:lnTo>
                  <a:lnTo>
                    <a:pt x="2" y="100"/>
                  </a:lnTo>
                  <a:lnTo>
                    <a:pt x="5" y="92"/>
                  </a:lnTo>
                  <a:lnTo>
                    <a:pt x="9" y="84"/>
                  </a:lnTo>
                  <a:lnTo>
                    <a:pt x="14" y="76"/>
                  </a:lnTo>
                  <a:lnTo>
                    <a:pt x="20" y="69"/>
                  </a:lnTo>
                  <a:lnTo>
                    <a:pt x="25" y="63"/>
                  </a:lnTo>
                  <a:lnTo>
                    <a:pt x="31" y="56"/>
                  </a:lnTo>
                  <a:lnTo>
                    <a:pt x="35" y="50"/>
                  </a:lnTo>
                  <a:lnTo>
                    <a:pt x="40" y="42"/>
                  </a:lnTo>
                  <a:lnTo>
                    <a:pt x="52" y="25"/>
                  </a:lnTo>
                  <a:lnTo>
                    <a:pt x="59" y="15"/>
                  </a:lnTo>
                  <a:lnTo>
                    <a:pt x="66" y="8"/>
                  </a:lnTo>
                  <a:lnTo>
                    <a:pt x="74" y="3"/>
                  </a:lnTo>
                  <a:lnTo>
                    <a:pt x="83" y="1"/>
                  </a:lnTo>
                  <a:lnTo>
                    <a:pt x="91" y="0"/>
                  </a:lnTo>
                  <a:lnTo>
                    <a:pt x="99" y="1"/>
                  </a:lnTo>
                  <a:lnTo>
                    <a:pt x="108" y="3"/>
                  </a:lnTo>
                  <a:lnTo>
                    <a:pt x="117" y="5"/>
                  </a:lnTo>
                  <a:lnTo>
                    <a:pt x="106" y="4"/>
                  </a:lnTo>
                  <a:lnTo>
                    <a:pt x="96" y="8"/>
                  </a:lnTo>
                  <a:lnTo>
                    <a:pt x="88" y="12"/>
                  </a:lnTo>
                  <a:lnTo>
                    <a:pt x="82" y="18"/>
                  </a:lnTo>
                  <a:lnTo>
                    <a:pt x="79" y="26"/>
                  </a:lnTo>
                  <a:lnTo>
                    <a:pt x="84" y="34"/>
                  </a:lnTo>
                  <a:lnTo>
                    <a:pt x="93" y="44"/>
                  </a:lnTo>
                  <a:lnTo>
                    <a:pt x="111" y="52"/>
                  </a:lnTo>
                  <a:lnTo>
                    <a:pt x="101" y="48"/>
                  </a:lnTo>
                  <a:lnTo>
                    <a:pt x="90" y="45"/>
                  </a:lnTo>
                  <a:lnTo>
                    <a:pt x="79" y="44"/>
                  </a:lnTo>
                  <a:lnTo>
                    <a:pt x="72" y="44"/>
                  </a:lnTo>
                  <a:lnTo>
                    <a:pt x="69" y="48"/>
                  </a:lnTo>
                  <a:lnTo>
                    <a:pt x="72" y="55"/>
                  </a:lnTo>
                  <a:lnTo>
                    <a:pt x="84" y="66"/>
                  </a:lnTo>
                  <a:lnTo>
                    <a:pt x="105" y="83"/>
                  </a:lnTo>
                  <a:lnTo>
                    <a:pt x="99" y="82"/>
                  </a:lnTo>
                  <a:lnTo>
                    <a:pt x="93" y="80"/>
                  </a:lnTo>
                  <a:lnTo>
                    <a:pt x="86" y="77"/>
                  </a:lnTo>
                  <a:lnTo>
                    <a:pt x="78" y="74"/>
                  </a:lnTo>
                  <a:lnTo>
                    <a:pt x="72" y="70"/>
                  </a:lnTo>
                  <a:lnTo>
                    <a:pt x="66" y="66"/>
                  </a:lnTo>
                  <a:lnTo>
                    <a:pt x="60" y="61"/>
                  </a:lnTo>
                  <a:lnTo>
                    <a:pt x="55" y="57"/>
                  </a:lnTo>
                  <a:lnTo>
                    <a:pt x="51" y="55"/>
                  </a:lnTo>
                  <a:lnTo>
                    <a:pt x="53" y="63"/>
                  </a:lnTo>
                  <a:lnTo>
                    <a:pt x="60" y="76"/>
                  </a:lnTo>
                  <a:lnTo>
                    <a:pt x="70" y="88"/>
                  </a:lnTo>
                  <a:lnTo>
                    <a:pt x="64" y="86"/>
                  </a:lnTo>
                  <a:lnTo>
                    <a:pt x="58" y="85"/>
                  </a:lnTo>
                  <a:lnTo>
                    <a:pt x="51" y="83"/>
                  </a:lnTo>
                  <a:lnTo>
                    <a:pt x="44" y="82"/>
                  </a:lnTo>
                  <a:lnTo>
                    <a:pt x="41" y="82"/>
                  </a:lnTo>
                  <a:lnTo>
                    <a:pt x="40" y="85"/>
                  </a:lnTo>
                  <a:lnTo>
                    <a:pt x="44" y="90"/>
                  </a:lnTo>
                  <a:lnTo>
                    <a:pt x="54" y="99"/>
                  </a:lnTo>
                  <a:lnTo>
                    <a:pt x="46" y="101"/>
                  </a:lnTo>
                  <a:lnTo>
                    <a:pt x="40" y="106"/>
                  </a:lnTo>
                  <a:lnTo>
                    <a:pt x="36" y="113"/>
                  </a:lnTo>
                  <a:lnTo>
                    <a:pt x="33" y="122"/>
                  </a:lnTo>
                  <a:lnTo>
                    <a:pt x="32" y="131"/>
                  </a:lnTo>
                  <a:lnTo>
                    <a:pt x="34" y="141"/>
                  </a:lnTo>
                  <a:lnTo>
                    <a:pt x="39" y="149"/>
                  </a:lnTo>
                  <a:lnTo>
                    <a:pt x="47"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9" name="Freeform 225">
              <a:extLst>
                <a:ext uri="{FF2B5EF4-FFF2-40B4-BE49-F238E27FC236}">
                  <a16:creationId xmlns:a16="http://schemas.microsoft.com/office/drawing/2014/main" id="{523BC11E-D84C-42A6-B0D1-777C7DA7C6DE}"/>
                </a:ext>
              </a:extLst>
            </p:cNvPr>
            <p:cNvSpPr>
              <a:spLocks/>
            </p:cNvSpPr>
            <p:nvPr/>
          </p:nvSpPr>
          <p:spPr bwMode="auto">
            <a:xfrm>
              <a:off x="591" y="4160"/>
              <a:ext cx="13" cy="12"/>
            </a:xfrm>
            <a:custGeom>
              <a:avLst/>
              <a:gdLst>
                <a:gd name="T0" fmla="*/ 0 w 38"/>
                <a:gd name="T1" fmla="*/ 0 h 37"/>
                <a:gd name="T2" fmla="*/ 0 w 38"/>
                <a:gd name="T3" fmla="*/ 0 h 37"/>
                <a:gd name="T4" fmla="*/ 0 w 38"/>
                <a:gd name="T5" fmla="*/ 0 h 37"/>
                <a:gd name="T6" fmla="*/ 0 w 38"/>
                <a:gd name="T7" fmla="*/ 0 h 37"/>
                <a:gd name="T8" fmla="*/ 0 w 38"/>
                <a:gd name="T9" fmla="*/ 0 h 37"/>
                <a:gd name="T10" fmla="*/ 0 w 38"/>
                <a:gd name="T11" fmla="*/ 0 h 37"/>
                <a:gd name="T12" fmla="*/ 0 w 38"/>
                <a:gd name="T13" fmla="*/ 0 h 37"/>
                <a:gd name="T14" fmla="*/ 0 w 38"/>
                <a:gd name="T15" fmla="*/ 0 h 37"/>
                <a:gd name="T16" fmla="*/ 0 w 38"/>
                <a:gd name="T17" fmla="*/ 0 h 37"/>
                <a:gd name="T18" fmla="*/ 0 w 38"/>
                <a:gd name="T19" fmla="*/ 0 h 37"/>
                <a:gd name="T20" fmla="*/ 0 w 38"/>
                <a:gd name="T21" fmla="*/ 0 h 37"/>
                <a:gd name="T22" fmla="*/ 0 w 38"/>
                <a:gd name="T23" fmla="*/ 0 h 37"/>
                <a:gd name="T24" fmla="*/ 0 w 38"/>
                <a:gd name="T25" fmla="*/ 0 h 37"/>
                <a:gd name="T26" fmla="*/ 0 w 38"/>
                <a:gd name="T27" fmla="*/ 0 h 37"/>
                <a:gd name="T28" fmla="*/ 0 w 38"/>
                <a:gd name="T29" fmla="*/ 0 h 37"/>
                <a:gd name="T30" fmla="*/ 0 w 38"/>
                <a:gd name="T31" fmla="*/ 0 h 37"/>
                <a:gd name="T32" fmla="*/ 0 w 38"/>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7">
                  <a:moveTo>
                    <a:pt x="38" y="31"/>
                  </a:moveTo>
                  <a:lnTo>
                    <a:pt x="35" y="34"/>
                  </a:lnTo>
                  <a:lnTo>
                    <a:pt x="31" y="36"/>
                  </a:lnTo>
                  <a:lnTo>
                    <a:pt x="26" y="37"/>
                  </a:lnTo>
                  <a:lnTo>
                    <a:pt x="20" y="37"/>
                  </a:lnTo>
                  <a:lnTo>
                    <a:pt x="14" y="36"/>
                  </a:lnTo>
                  <a:lnTo>
                    <a:pt x="8" y="35"/>
                  </a:lnTo>
                  <a:lnTo>
                    <a:pt x="3" y="33"/>
                  </a:lnTo>
                  <a:lnTo>
                    <a:pt x="0" y="31"/>
                  </a:lnTo>
                  <a:lnTo>
                    <a:pt x="1" y="24"/>
                  </a:lnTo>
                  <a:lnTo>
                    <a:pt x="3" y="16"/>
                  </a:lnTo>
                  <a:lnTo>
                    <a:pt x="7" y="7"/>
                  </a:lnTo>
                  <a:lnTo>
                    <a:pt x="13" y="2"/>
                  </a:lnTo>
                  <a:lnTo>
                    <a:pt x="19" y="0"/>
                  </a:lnTo>
                  <a:lnTo>
                    <a:pt x="25" y="3"/>
                  </a:lnTo>
                  <a:lnTo>
                    <a:pt x="32" y="14"/>
                  </a:lnTo>
                  <a:lnTo>
                    <a:pt x="3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0" name="Freeform 226">
              <a:extLst>
                <a:ext uri="{FF2B5EF4-FFF2-40B4-BE49-F238E27FC236}">
                  <a16:creationId xmlns:a16="http://schemas.microsoft.com/office/drawing/2014/main" id="{446F02E1-15B0-427F-A38E-98E1449F348B}"/>
                </a:ext>
              </a:extLst>
            </p:cNvPr>
            <p:cNvSpPr>
              <a:spLocks/>
            </p:cNvSpPr>
            <p:nvPr/>
          </p:nvSpPr>
          <p:spPr bwMode="auto">
            <a:xfrm>
              <a:off x="616" y="4159"/>
              <a:ext cx="10" cy="11"/>
            </a:xfrm>
            <a:custGeom>
              <a:avLst/>
              <a:gdLst>
                <a:gd name="T0" fmla="*/ 0 w 30"/>
                <a:gd name="T1" fmla="*/ 0 h 34"/>
                <a:gd name="T2" fmla="*/ 0 w 30"/>
                <a:gd name="T3" fmla="*/ 0 h 34"/>
                <a:gd name="T4" fmla="*/ 0 w 30"/>
                <a:gd name="T5" fmla="*/ 0 h 34"/>
                <a:gd name="T6" fmla="*/ 0 w 30"/>
                <a:gd name="T7" fmla="*/ 0 h 34"/>
                <a:gd name="T8" fmla="*/ 0 w 30"/>
                <a:gd name="T9" fmla="*/ 0 h 34"/>
                <a:gd name="T10" fmla="*/ 0 w 30"/>
                <a:gd name="T11" fmla="*/ 0 h 34"/>
                <a:gd name="T12" fmla="*/ 0 w 30"/>
                <a:gd name="T13" fmla="*/ 0 h 34"/>
                <a:gd name="T14" fmla="*/ 0 w 30"/>
                <a:gd name="T15" fmla="*/ 0 h 34"/>
                <a:gd name="T16" fmla="*/ 0 w 30"/>
                <a:gd name="T17" fmla="*/ 0 h 34"/>
                <a:gd name="T18" fmla="*/ 0 w 30"/>
                <a:gd name="T19" fmla="*/ 0 h 34"/>
                <a:gd name="T20" fmla="*/ 0 w 30"/>
                <a:gd name="T21" fmla="*/ 0 h 34"/>
                <a:gd name="T22" fmla="*/ 0 w 30"/>
                <a:gd name="T23" fmla="*/ 0 h 34"/>
                <a:gd name="T24" fmla="*/ 0 w 30"/>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34">
                  <a:moveTo>
                    <a:pt x="30" y="24"/>
                  </a:moveTo>
                  <a:lnTo>
                    <a:pt x="27" y="30"/>
                  </a:lnTo>
                  <a:lnTo>
                    <a:pt x="21" y="34"/>
                  </a:lnTo>
                  <a:lnTo>
                    <a:pt x="12" y="34"/>
                  </a:lnTo>
                  <a:lnTo>
                    <a:pt x="2" y="32"/>
                  </a:lnTo>
                  <a:lnTo>
                    <a:pt x="0" y="22"/>
                  </a:lnTo>
                  <a:lnTo>
                    <a:pt x="0" y="13"/>
                  </a:lnTo>
                  <a:lnTo>
                    <a:pt x="4" y="6"/>
                  </a:lnTo>
                  <a:lnTo>
                    <a:pt x="7" y="1"/>
                  </a:lnTo>
                  <a:lnTo>
                    <a:pt x="12" y="0"/>
                  </a:lnTo>
                  <a:lnTo>
                    <a:pt x="18" y="2"/>
                  </a:lnTo>
                  <a:lnTo>
                    <a:pt x="24" y="10"/>
                  </a:lnTo>
                  <a:lnTo>
                    <a:pt x="3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1" name="Freeform 227">
              <a:extLst>
                <a:ext uri="{FF2B5EF4-FFF2-40B4-BE49-F238E27FC236}">
                  <a16:creationId xmlns:a16="http://schemas.microsoft.com/office/drawing/2014/main" id="{687B685A-A2F4-4DAB-8BEF-663EBB80DA6C}"/>
                </a:ext>
              </a:extLst>
            </p:cNvPr>
            <p:cNvSpPr>
              <a:spLocks/>
            </p:cNvSpPr>
            <p:nvPr/>
          </p:nvSpPr>
          <p:spPr bwMode="auto">
            <a:xfrm>
              <a:off x="604" y="4159"/>
              <a:ext cx="13" cy="12"/>
            </a:xfrm>
            <a:custGeom>
              <a:avLst/>
              <a:gdLst>
                <a:gd name="T0" fmla="*/ 0 w 39"/>
                <a:gd name="T1" fmla="*/ 0 h 37"/>
                <a:gd name="T2" fmla="*/ 0 w 39"/>
                <a:gd name="T3" fmla="*/ 0 h 37"/>
                <a:gd name="T4" fmla="*/ 0 w 39"/>
                <a:gd name="T5" fmla="*/ 0 h 37"/>
                <a:gd name="T6" fmla="*/ 0 w 39"/>
                <a:gd name="T7" fmla="*/ 0 h 37"/>
                <a:gd name="T8" fmla="*/ 0 w 39"/>
                <a:gd name="T9" fmla="*/ 0 h 37"/>
                <a:gd name="T10" fmla="*/ 0 w 39"/>
                <a:gd name="T11" fmla="*/ 0 h 37"/>
                <a:gd name="T12" fmla="*/ 0 w 39"/>
                <a:gd name="T13" fmla="*/ 0 h 37"/>
                <a:gd name="T14" fmla="*/ 0 w 39"/>
                <a:gd name="T15" fmla="*/ 0 h 37"/>
                <a:gd name="T16" fmla="*/ 0 w 39"/>
                <a:gd name="T17" fmla="*/ 0 h 37"/>
                <a:gd name="T18" fmla="*/ 0 w 39"/>
                <a:gd name="T19" fmla="*/ 0 h 37"/>
                <a:gd name="T20" fmla="*/ 0 w 39"/>
                <a:gd name="T21" fmla="*/ 0 h 37"/>
                <a:gd name="T22" fmla="*/ 0 w 39"/>
                <a:gd name="T23" fmla="*/ 0 h 37"/>
                <a:gd name="T24" fmla="*/ 0 w 39"/>
                <a:gd name="T25" fmla="*/ 0 h 37"/>
                <a:gd name="T26" fmla="*/ 0 w 39"/>
                <a:gd name="T27" fmla="*/ 0 h 37"/>
                <a:gd name="T28" fmla="*/ 0 w 39"/>
                <a:gd name="T29" fmla="*/ 0 h 37"/>
                <a:gd name="T30" fmla="*/ 0 w 39"/>
                <a:gd name="T31" fmla="*/ 0 h 37"/>
                <a:gd name="T32" fmla="*/ 0 w 39"/>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7">
                  <a:moveTo>
                    <a:pt x="39" y="32"/>
                  </a:moveTo>
                  <a:lnTo>
                    <a:pt x="36" y="34"/>
                  </a:lnTo>
                  <a:lnTo>
                    <a:pt x="33" y="36"/>
                  </a:lnTo>
                  <a:lnTo>
                    <a:pt x="28" y="37"/>
                  </a:lnTo>
                  <a:lnTo>
                    <a:pt x="23" y="37"/>
                  </a:lnTo>
                  <a:lnTo>
                    <a:pt x="17" y="37"/>
                  </a:lnTo>
                  <a:lnTo>
                    <a:pt x="11" y="37"/>
                  </a:lnTo>
                  <a:lnTo>
                    <a:pt x="6" y="36"/>
                  </a:lnTo>
                  <a:lnTo>
                    <a:pt x="0" y="34"/>
                  </a:lnTo>
                  <a:lnTo>
                    <a:pt x="0" y="24"/>
                  </a:lnTo>
                  <a:lnTo>
                    <a:pt x="2" y="15"/>
                  </a:lnTo>
                  <a:lnTo>
                    <a:pt x="7" y="7"/>
                  </a:lnTo>
                  <a:lnTo>
                    <a:pt x="12" y="2"/>
                  </a:lnTo>
                  <a:lnTo>
                    <a:pt x="18" y="0"/>
                  </a:lnTo>
                  <a:lnTo>
                    <a:pt x="25" y="4"/>
                  </a:lnTo>
                  <a:lnTo>
                    <a:pt x="32" y="15"/>
                  </a:lnTo>
                  <a:lnTo>
                    <a:pt x="39"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2" name="Freeform 228">
              <a:extLst>
                <a:ext uri="{FF2B5EF4-FFF2-40B4-BE49-F238E27FC236}">
                  <a16:creationId xmlns:a16="http://schemas.microsoft.com/office/drawing/2014/main" id="{5082E78D-8042-4619-8A32-FA9D29F13EB4}"/>
                </a:ext>
              </a:extLst>
            </p:cNvPr>
            <p:cNvSpPr>
              <a:spLocks/>
            </p:cNvSpPr>
            <p:nvPr/>
          </p:nvSpPr>
          <p:spPr bwMode="auto">
            <a:xfrm>
              <a:off x="589" y="4036"/>
              <a:ext cx="95" cy="103"/>
            </a:xfrm>
            <a:custGeom>
              <a:avLst/>
              <a:gdLst>
                <a:gd name="T0" fmla="*/ 0 w 285"/>
                <a:gd name="T1" fmla="*/ 0 h 308"/>
                <a:gd name="T2" fmla="*/ 0 w 285"/>
                <a:gd name="T3" fmla="*/ 0 h 308"/>
                <a:gd name="T4" fmla="*/ 0 w 285"/>
                <a:gd name="T5" fmla="*/ 0 h 308"/>
                <a:gd name="T6" fmla="*/ 0 w 285"/>
                <a:gd name="T7" fmla="*/ 0 h 308"/>
                <a:gd name="T8" fmla="*/ 0 w 285"/>
                <a:gd name="T9" fmla="*/ 0 h 308"/>
                <a:gd name="T10" fmla="*/ 0 w 285"/>
                <a:gd name="T11" fmla="*/ 0 h 308"/>
                <a:gd name="T12" fmla="*/ 0 w 285"/>
                <a:gd name="T13" fmla="*/ 0 h 308"/>
                <a:gd name="T14" fmla="*/ 0 w 285"/>
                <a:gd name="T15" fmla="*/ 0 h 308"/>
                <a:gd name="T16" fmla="*/ 0 w 285"/>
                <a:gd name="T17" fmla="*/ 0 h 308"/>
                <a:gd name="T18" fmla="*/ 0 w 285"/>
                <a:gd name="T19" fmla="*/ 0 h 308"/>
                <a:gd name="T20" fmla="*/ 0 w 285"/>
                <a:gd name="T21" fmla="*/ 0 h 308"/>
                <a:gd name="T22" fmla="*/ 0 w 285"/>
                <a:gd name="T23" fmla="*/ 0 h 308"/>
                <a:gd name="T24" fmla="*/ 0 w 285"/>
                <a:gd name="T25" fmla="*/ 0 h 308"/>
                <a:gd name="T26" fmla="*/ 0 w 285"/>
                <a:gd name="T27" fmla="*/ 0 h 308"/>
                <a:gd name="T28" fmla="*/ 0 w 285"/>
                <a:gd name="T29" fmla="*/ 0 h 308"/>
                <a:gd name="T30" fmla="*/ 0 w 285"/>
                <a:gd name="T31" fmla="*/ 0 h 308"/>
                <a:gd name="T32" fmla="*/ 0 w 285"/>
                <a:gd name="T33" fmla="*/ 0 h 308"/>
                <a:gd name="T34" fmla="*/ 0 w 285"/>
                <a:gd name="T35" fmla="*/ 0 h 308"/>
                <a:gd name="T36" fmla="*/ 0 w 285"/>
                <a:gd name="T37" fmla="*/ 0 h 308"/>
                <a:gd name="T38" fmla="*/ 0 w 285"/>
                <a:gd name="T39" fmla="*/ 0 h 308"/>
                <a:gd name="T40" fmla="*/ 0 w 285"/>
                <a:gd name="T41" fmla="*/ 0 h 308"/>
                <a:gd name="T42" fmla="*/ 0 w 285"/>
                <a:gd name="T43" fmla="*/ 0 h 308"/>
                <a:gd name="T44" fmla="*/ 0 w 285"/>
                <a:gd name="T45" fmla="*/ 0 h 308"/>
                <a:gd name="T46" fmla="*/ 0 w 285"/>
                <a:gd name="T47" fmla="*/ 0 h 308"/>
                <a:gd name="T48" fmla="*/ 0 w 285"/>
                <a:gd name="T49" fmla="*/ 0 h 308"/>
                <a:gd name="T50" fmla="*/ 0 w 285"/>
                <a:gd name="T51" fmla="*/ 0 h 308"/>
                <a:gd name="T52" fmla="*/ 0 w 285"/>
                <a:gd name="T53" fmla="*/ 0 h 308"/>
                <a:gd name="T54" fmla="*/ 0 w 285"/>
                <a:gd name="T55" fmla="*/ 0 h 308"/>
                <a:gd name="T56" fmla="*/ 0 w 285"/>
                <a:gd name="T57" fmla="*/ 0 h 308"/>
                <a:gd name="T58" fmla="*/ 0 w 285"/>
                <a:gd name="T59" fmla="*/ 0 h 308"/>
                <a:gd name="T60" fmla="*/ 0 w 285"/>
                <a:gd name="T61" fmla="*/ 0 h 308"/>
                <a:gd name="T62" fmla="*/ 0 w 285"/>
                <a:gd name="T63" fmla="*/ 0 h 308"/>
                <a:gd name="T64" fmla="*/ 0 w 285"/>
                <a:gd name="T65" fmla="*/ 0 h 308"/>
                <a:gd name="T66" fmla="*/ 0 w 285"/>
                <a:gd name="T67" fmla="*/ 0 h 308"/>
                <a:gd name="T68" fmla="*/ 0 w 285"/>
                <a:gd name="T69" fmla="*/ 0 h 308"/>
                <a:gd name="T70" fmla="*/ 0 w 285"/>
                <a:gd name="T71" fmla="*/ 0 h 308"/>
                <a:gd name="T72" fmla="*/ 0 w 285"/>
                <a:gd name="T73" fmla="*/ 0 h 308"/>
                <a:gd name="T74" fmla="*/ 0 w 285"/>
                <a:gd name="T75" fmla="*/ 0 h 308"/>
                <a:gd name="T76" fmla="*/ 0 w 285"/>
                <a:gd name="T77" fmla="*/ 0 h 308"/>
                <a:gd name="T78" fmla="*/ 0 w 285"/>
                <a:gd name="T79" fmla="*/ 0 h 308"/>
                <a:gd name="T80" fmla="*/ 0 w 285"/>
                <a:gd name="T81" fmla="*/ 0 h 308"/>
                <a:gd name="T82" fmla="*/ 0 w 285"/>
                <a:gd name="T83" fmla="*/ 0 h 308"/>
                <a:gd name="T84" fmla="*/ 0 w 285"/>
                <a:gd name="T85" fmla="*/ 0 h 308"/>
                <a:gd name="T86" fmla="*/ 0 w 285"/>
                <a:gd name="T87" fmla="*/ 0 h 308"/>
                <a:gd name="T88" fmla="*/ 0 w 285"/>
                <a:gd name="T89" fmla="*/ 0 h 308"/>
                <a:gd name="T90" fmla="*/ 0 w 285"/>
                <a:gd name="T91" fmla="*/ 0 h 308"/>
                <a:gd name="T92" fmla="*/ 0 w 285"/>
                <a:gd name="T93" fmla="*/ 0 h 308"/>
                <a:gd name="T94" fmla="*/ 0 w 285"/>
                <a:gd name="T95" fmla="*/ 0 h 308"/>
                <a:gd name="T96" fmla="*/ 0 w 285"/>
                <a:gd name="T97" fmla="*/ 0 h 308"/>
                <a:gd name="T98" fmla="*/ 0 w 285"/>
                <a:gd name="T99" fmla="*/ 0 h 308"/>
                <a:gd name="T100" fmla="*/ 0 w 285"/>
                <a:gd name="T101" fmla="*/ 0 h 308"/>
                <a:gd name="T102" fmla="*/ 0 w 285"/>
                <a:gd name="T103" fmla="*/ 0 h 308"/>
                <a:gd name="T104" fmla="*/ 0 w 285"/>
                <a:gd name="T105" fmla="*/ 0 h 308"/>
                <a:gd name="T106" fmla="*/ 0 w 285"/>
                <a:gd name="T107" fmla="*/ 0 h 308"/>
                <a:gd name="T108" fmla="*/ 0 w 285"/>
                <a:gd name="T109" fmla="*/ 0 h 308"/>
                <a:gd name="T110" fmla="*/ 0 w 285"/>
                <a:gd name="T111" fmla="*/ 0 h 308"/>
                <a:gd name="T112" fmla="*/ 0 w 285"/>
                <a:gd name="T113" fmla="*/ 0 h 3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5" h="308">
                  <a:moveTo>
                    <a:pt x="284" y="91"/>
                  </a:moveTo>
                  <a:lnTo>
                    <a:pt x="285" y="81"/>
                  </a:lnTo>
                  <a:lnTo>
                    <a:pt x="284" y="72"/>
                  </a:lnTo>
                  <a:lnTo>
                    <a:pt x="281" y="62"/>
                  </a:lnTo>
                  <a:lnTo>
                    <a:pt x="277" y="51"/>
                  </a:lnTo>
                  <a:lnTo>
                    <a:pt x="269" y="41"/>
                  </a:lnTo>
                  <a:lnTo>
                    <a:pt x="261" y="30"/>
                  </a:lnTo>
                  <a:lnTo>
                    <a:pt x="249" y="19"/>
                  </a:lnTo>
                  <a:lnTo>
                    <a:pt x="234" y="9"/>
                  </a:lnTo>
                  <a:lnTo>
                    <a:pt x="222" y="4"/>
                  </a:lnTo>
                  <a:lnTo>
                    <a:pt x="206" y="0"/>
                  </a:lnTo>
                  <a:lnTo>
                    <a:pt x="188" y="0"/>
                  </a:lnTo>
                  <a:lnTo>
                    <a:pt x="168" y="2"/>
                  </a:lnTo>
                  <a:lnTo>
                    <a:pt x="148" y="8"/>
                  </a:lnTo>
                  <a:lnTo>
                    <a:pt x="128" y="19"/>
                  </a:lnTo>
                  <a:lnTo>
                    <a:pt x="110" y="35"/>
                  </a:lnTo>
                  <a:lnTo>
                    <a:pt x="95" y="55"/>
                  </a:lnTo>
                  <a:lnTo>
                    <a:pt x="80" y="81"/>
                  </a:lnTo>
                  <a:lnTo>
                    <a:pt x="66" y="110"/>
                  </a:lnTo>
                  <a:lnTo>
                    <a:pt x="52" y="141"/>
                  </a:lnTo>
                  <a:lnTo>
                    <a:pt x="38" y="171"/>
                  </a:lnTo>
                  <a:lnTo>
                    <a:pt x="26" y="199"/>
                  </a:lnTo>
                  <a:lnTo>
                    <a:pt x="15" y="223"/>
                  </a:lnTo>
                  <a:lnTo>
                    <a:pt x="7" y="241"/>
                  </a:lnTo>
                  <a:lnTo>
                    <a:pt x="3" y="252"/>
                  </a:lnTo>
                  <a:lnTo>
                    <a:pt x="1" y="261"/>
                  </a:lnTo>
                  <a:lnTo>
                    <a:pt x="0" y="269"/>
                  </a:lnTo>
                  <a:lnTo>
                    <a:pt x="1" y="277"/>
                  </a:lnTo>
                  <a:lnTo>
                    <a:pt x="4" y="286"/>
                  </a:lnTo>
                  <a:lnTo>
                    <a:pt x="10" y="293"/>
                  </a:lnTo>
                  <a:lnTo>
                    <a:pt x="20" y="300"/>
                  </a:lnTo>
                  <a:lnTo>
                    <a:pt x="33" y="305"/>
                  </a:lnTo>
                  <a:lnTo>
                    <a:pt x="50" y="308"/>
                  </a:lnTo>
                  <a:lnTo>
                    <a:pt x="66" y="308"/>
                  </a:lnTo>
                  <a:lnTo>
                    <a:pt x="78" y="305"/>
                  </a:lnTo>
                  <a:lnTo>
                    <a:pt x="88" y="298"/>
                  </a:lnTo>
                  <a:lnTo>
                    <a:pt x="96" y="290"/>
                  </a:lnTo>
                  <a:lnTo>
                    <a:pt x="103" y="279"/>
                  </a:lnTo>
                  <a:lnTo>
                    <a:pt x="110" y="269"/>
                  </a:lnTo>
                  <a:lnTo>
                    <a:pt x="119" y="258"/>
                  </a:lnTo>
                  <a:lnTo>
                    <a:pt x="130" y="248"/>
                  </a:lnTo>
                  <a:lnTo>
                    <a:pt x="144" y="237"/>
                  </a:lnTo>
                  <a:lnTo>
                    <a:pt x="161" y="223"/>
                  </a:lnTo>
                  <a:lnTo>
                    <a:pt x="179" y="206"/>
                  </a:lnTo>
                  <a:lnTo>
                    <a:pt x="197" y="189"/>
                  </a:lnTo>
                  <a:lnTo>
                    <a:pt x="216" y="172"/>
                  </a:lnTo>
                  <a:lnTo>
                    <a:pt x="231" y="158"/>
                  </a:lnTo>
                  <a:lnTo>
                    <a:pt x="244" y="146"/>
                  </a:lnTo>
                  <a:lnTo>
                    <a:pt x="252" y="140"/>
                  </a:lnTo>
                  <a:lnTo>
                    <a:pt x="255" y="138"/>
                  </a:lnTo>
                  <a:lnTo>
                    <a:pt x="260" y="135"/>
                  </a:lnTo>
                  <a:lnTo>
                    <a:pt x="264" y="130"/>
                  </a:lnTo>
                  <a:lnTo>
                    <a:pt x="269" y="124"/>
                  </a:lnTo>
                  <a:lnTo>
                    <a:pt x="275" y="116"/>
                  </a:lnTo>
                  <a:lnTo>
                    <a:pt x="279" y="109"/>
                  </a:lnTo>
                  <a:lnTo>
                    <a:pt x="282" y="100"/>
                  </a:lnTo>
                  <a:lnTo>
                    <a:pt x="284" y="91"/>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3" name="Freeform 229">
              <a:extLst>
                <a:ext uri="{FF2B5EF4-FFF2-40B4-BE49-F238E27FC236}">
                  <a16:creationId xmlns:a16="http://schemas.microsoft.com/office/drawing/2014/main" id="{F772555C-276C-471D-8952-DEB1B88CB67E}"/>
                </a:ext>
              </a:extLst>
            </p:cNvPr>
            <p:cNvSpPr>
              <a:spLocks/>
            </p:cNvSpPr>
            <p:nvPr/>
          </p:nvSpPr>
          <p:spPr bwMode="auto">
            <a:xfrm>
              <a:off x="589" y="4039"/>
              <a:ext cx="68" cy="100"/>
            </a:xfrm>
            <a:custGeom>
              <a:avLst/>
              <a:gdLst>
                <a:gd name="T0" fmla="*/ 0 w 204"/>
                <a:gd name="T1" fmla="*/ 0 h 300"/>
                <a:gd name="T2" fmla="*/ 0 w 204"/>
                <a:gd name="T3" fmla="*/ 0 h 300"/>
                <a:gd name="T4" fmla="*/ 0 w 204"/>
                <a:gd name="T5" fmla="*/ 0 h 300"/>
                <a:gd name="T6" fmla="*/ 0 w 204"/>
                <a:gd name="T7" fmla="*/ 0 h 300"/>
                <a:gd name="T8" fmla="*/ 0 w 204"/>
                <a:gd name="T9" fmla="*/ 0 h 300"/>
                <a:gd name="T10" fmla="*/ 0 w 204"/>
                <a:gd name="T11" fmla="*/ 0 h 300"/>
                <a:gd name="T12" fmla="*/ 0 w 204"/>
                <a:gd name="T13" fmla="*/ 0 h 300"/>
                <a:gd name="T14" fmla="*/ 0 w 204"/>
                <a:gd name="T15" fmla="*/ 0 h 300"/>
                <a:gd name="T16" fmla="*/ 0 w 204"/>
                <a:gd name="T17" fmla="*/ 0 h 300"/>
                <a:gd name="T18" fmla="*/ 0 w 204"/>
                <a:gd name="T19" fmla="*/ 0 h 300"/>
                <a:gd name="T20" fmla="*/ 0 w 204"/>
                <a:gd name="T21" fmla="*/ 0 h 300"/>
                <a:gd name="T22" fmla="*/ 0 w 204"/>
                <a:gd name="T23" fmla="*/ 0 h 300"/>
                <a:gd name="T24" fmla="*/ 0 w 204"/>
                <a:gd name="T25" fmla="*/ 0 h 300"/>
                <a:gd name="T26" fmla="*/ 0 w 204"/>
                <a:gd name="T27" fmla="*/ 0 h 300"/>
                <a:gd name="T28" fmla="*/ 0 w 204"/>
                <a:gd name="T29" fmla="*/ 0 h 300"/>
                <a:gd name="T30" fmla="*/ 0 w 204"/>
                <a:gd name="T31" fmla="*/ 0 h 300"/>
                <a:gd name="T32" fmla="*/ 0 w 204"/>
                <a:gd name="T33" fmla="*/ 0 h 300"/>
                <a:gd name="T34" fmla="*/ 0 w 204"/>
                <a:gd name="T35" fmla="*/ 0 h 300"/>
                <a:gd name="T36" fmla="*/ 0 w 204"/>
                <a:gd name="T37" fmla="*/ 0 h 300"/>
                <a:gd name="T38" fmla="*/ 0 w 204"/>
                <a:gd name="T39" fmla="*/ 0 h 300"/>
                <a:gd name="T40" fmla="*/ 0 w 204"/>
                <a:gd name="T41" fmla="*/ 0 h 300"/>
                <a:gd name="T42" fmla="*/ 0 w 204"/>
                <a:gd name="T43" fmla="*/ 0 h 300"/>
                <a:gd name="T44" fmla="*/ 0 w 204"/>
                <a:gd name="T45" fmla="*/ 0 h 300"/>
                <a:gd name="T46" fmla="*/ 0 w 204"/>
                <a:gd name="T47" fmla="*/ 0 h 300"/>
                <a:gd name="T48" fmla="*/ 0 w 204"/>
                <a:gd name="T49" fmla="*/ 0 h 300"/>
                <a:gd name="T50" fmla="*/ 0 w 204"/>
                <a:gd name="T51" fmla="*/ 0 h 300"/>
                <a:gd name="T52" fmla="*/ 0 w 204"/>
                <a:gd name="T53" fmla="*/ 0 h 300"/>
                <a:gd name="T54" fmla="*/ 0 w 204"/>
                <a:gd name="T55" fmla="*/ 0 h 300"/>
                <a:gd name="T56" fmla="*/ 0 w 204"/>
                <a:gd name="T57" fmla="*/ 0 h 300"/>
                <a:gd name="T58" fmla="*/ 0 w 204"/>
                <a:gd name="T59" fmla="*/ 0 h 300"/>
                <a:gd name="T60" fmla="*/ 0 w 204"/>
                <a:gd name="T61" fmla="*/ 0 h 300"/>
                <a:gd name="T62" fmla="*/ 0 w 204"/>
                <a:gd name="T63" fmla="*/ 0 h 300"/>
                <a:gd name="T64" fmla="*/ 0 w 204"/>
                <a:gd name="T65" fmla="*/ 0 h 300"/>
                <a:gd name="T66" fmla="*/ 0 w 204"/>
                <a:gd name="T67" fmla="*/ 0 h 300"/>
                <a:gd name="T68" fmla="*/ 0 w 204"/>
                <a:gd name="T69" fmla="*/ 0 h 300"/>
                <a:gd name="T70" fmla="*/ 0 w 204"/>
                <a:gd name="T71" fmla="*/ 0 h 300"/>
                <a:gd name="T72" fmla="*/ 0 w 204"/>
                <a:gd name="T73" fmla="*/ 0 h 300"/>
                <a:gd name="T74" fmla="*/ 0 w 204"/>
                <a:gd name="T75" fmla="*/ 0 h 300"/>
                <a:gd name="T76" fmla="*/ 0 w 204"/>
                <a:gd name="T77" fmla="*/ 0 h 300"/>
                <a:gd name="T78" fmla="*/ 0 w 204"/>
                <a:gd name="T79" fmla="*/ 0 h 300"/>
                <a:gd name="T80" fmla="*/ 0 w 204"/>
                <a:gd name="T81" fmla="*/ 0 h 300"/>
                <a:gd name="T82" fmla="*/ 0 w 204"/>
                <a:gd name="T83" fmla="*/ 0 h 300"/>
                <a:gd name="T84" fmla="*/ 0 w 204"/>
                <a:gd name="T85" fmla="*/ 0 h 300"/>
                <a:gd name="T86" fmla="*/ 0 w 204"/>
                <a:gd name="T87" fmla="*/ 0 h 300"/>
                <a:gd name="T88" fmla="*/ 0 w 204"/>
                <a:gd name="T89" fmla="*/ 0 h 300"/>
                <a:gd name="T90" fmla="*/ 0 w 204"/>
                <a:gd name="T91" fmla="*/ 0 h 3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04" h="300">
                  <a:moveTo>
                    <a:pt x="50" y="300"/>
                  </a:moveTo>
                  <a:lnTo>
                    <a:pt x="33" y="297"/>
                  </a:lnTo>
                  <a:lnTo>
                    <a:pt x="20" y="292"/>
                  </a:lnTo>
                  <a:lnTo>
                    <a:pt x="10" y="285"/>
                  </a:lnTo>
                  <a:lnTo>
                    <a:pt x="4" y="278"/>
                  </a:lnTo>
                  <a:lnTo>
                    <a:pt x="1" y="269"/>
                  </a:lnTo>
                  <a:lnTo>
                    <a:pt x="0" y="261"/>
                  </a:lnTo>
                  <a:lnTo>
                    <a:pt x="1" y="253"/>
                  </a:lnTo>
                  <a:lnTo>
                    <a:pt x="3" y="244"/>
                  </a:lnTo>
                  <a:lnTo>
                    <a:pt x="7" y="233"/>
                  </a:lnTo>
                  <a:lnTo>
                    <a:pt x="15" y="215"/>
                  </a:lnTo>
                  <a:lnTo>
                    <a:pt x="26" y="191"/>
                  </a:lnTo>
                  <a:lnTo>
                    <a:pt x="38" y="163"/>
                  </a:lnTo>
                  <a:lnTo>
                    <a:pt x="52" y="133"/>
                  </a:lnTo>
                  <a:lnTo>
                    <a:pt x="66" y="102"/>
                  </a:lnTo>
                  <a:lnTo>
                    <a:pt x="80" y="73"/>
                  </a:lnTo>
                  <a:lnTo>
                    <a:pt x="95" y="47"/>
                  </a:lnTo>
                  <a:lnTo>
                    <a:pt x="100" y="39"/>
                  </a:lnTo>
                  <a:lnTo>
                    <a:pt x="106" y="31"/>
                  </a:lnTo>
                  <a:lnTo>
                    <a:pt x="112" y="25"/>
                  </a:lnTo>
                  <a:lnTo>
                    <a:pt x="120" y="19"/>
                  </a:lnTo>
                  <a:lnTo>
                    <a:pt x="126" y="12"/>
                  </a:lnTo>
                  <a:lnTo>
                    <a:pt x="133" y="8"/>
                  </a:lnTo>
                  <a:lnTo>
                    <a:pt x="140" y="4"/>
                  </a:lnTo>
                  <a:lnTo>
                    <a:pt x="148" y="0"/>
                  </a:lnTo>
                  <a:lnTo>
                    <a:pt x="143" y="6"/>
                  </a:lnTo>
                  <a:lnTo>
                    <a:pt x="143" y="12"/>
                  </a:lnTo>
                  <a:lnTo>
                    <a:pt x="151" y="18"/>
                  </a:lnTo>
                  <a:lnTo>
                    <a:pt x="165" y="19"/>
                  </a:lnTo>
                  <a:lnTo>
                    <a:pt x="173" y="19"/>
                  </a:lnTo>
                  <a:lnTo>
                    <a:pt x="181" y="19"/>
                  </a:lnTo>
                  <a:lnTo>
                    <a:pt x="186" y="19"/>
                  </a:lnTo>
                  <a:lnTo>
                    <a:pt x="190" y="20"/>
                  </a:lnTo>
                  <a:lnTo>
                    <a:pt x="194" y="22"/>
                  </a:lnTo>
                  <a:lnTo>
                    <a:pt x="197" y="24"/>
                  </a:lnTo>
                  <a:lnTo>
                    <a:pt x="200" y="27"/>
                  </a:lnTo>
                  <a:lnTo>
                    <a:pt x="203" y="30"/>
                  </a:lnTo>
                  <a:lnTo>
                    <a:pt x="204" y="33"/>
                  </a:lnTo>
                  <a:lnTo>
                    <a:pt x="200" y="33"/>
                  </a:lnTo>
                  <a:lnTo>
                    <a:pt x="192" y="32"/>
                  </a:lnTo>
                  <a:lnTo>
                    <a:pt x="183" y="31"/>
                  </a:lnTo>
                  <a:lnTo>
                    <a:pt x="170" y="30"/>
                  </a:lnTo>
                  <a:lnTo>
                    <a:pt x="159" y="30"/>
                  </a:lnTo>
                  <a:lnTo>
                    <a:pt x="148" y="32"/>
                  </a:lnTo>
                  <a:lnTo>
                    <a:pt x="139" y="36"/>
                  </a:lnTo>
                  <a:lnTo>
                    <a:pt x="134" y="41"/>
                  </a:lnTo>
                  <a:lnTo>
                    <a:pt x="132" y="45"/>
                  </a:lnTo>
                  <a:lnTo>
                    <a:pt x="133" y="50"/>
                  </a:lnTo>
                  <a:lnTo>
                    <a:pt x="136" y="52"/>
                  </a:lnTo>
                  <a:lnTo>
                    <a:pt x="140" y="55"/>
                  </a:lnTo>
                  <a:lnTo>
                    <a:pt x="146" y="56"/>
                  </a:lnTo>
                  <a:lnTo>
                    <a:pt x="152" y="58"/>
                  </a:lnTo>
                  <a:lnTo>
                    <a:pt x="157" y="59"/>
                  </a:lnTo>
                  <a:lnTo>
                    <a:pt x="165" y="63"/>
                  </a:lnTo>
                  <a:lnTo>
                    <a:pt x="167" y="67"/>
                  </a:lnTo>
                  <a:lnTo>
                    <a:pt x="162" y="70"/>
                  </a:lnTo>
                  <a:lnTo>
                    <a:pt x="148" y="69"/>
                  </a:lnTo>
                  <a:lnTo>
                    <a:pt x="138" y="68"/>
                  </a:lnTo>
                  <a:lnTo>
                    <a:pt x="130" y="69"/>
                  </a:lnTo>
                  <a:lnTo>
                    <a:pt x="125" y="72"/>
                  </a:lnTo>
                  <a:lnTo>
                    <a:pt x="120" y="75"/>
                  </a:lnTo>
                  <a:lnTo>
                    <a:pt x="118" y="79"/>
                  </a:lnTo>
                  <a:lnTo>
                    <a:pt x="118" y="83"/>
                  </a:lnTo>
                  <a:lnTo>
                    <a:pt x="119" y="87"/>
                  </a:lnTo>
                  <a:lnTo>
                    <a:pt x="123" y="90"/>
                  </a:lnTo>
                  <a:lnTo>
                    <a:pt x="131" y="95"/>
                  </a:lnTo>
                  <a:lnTo>
                    <a:pt x="133" y="100"/>
                  </a:lnTo>
                  <a:lnTo>
                    <a:pt x="129" y="105"/>
                  </a:lnTo>
                  <a:lnTo>
                    <a:pt x="117" y="109"/>
                  </a:lnTo>
                  <a:lnTo>
                    <a:pt x="108" y="112"/>
                  </a:lnTo>
                  <a:lnTo>
                    <a:pt x="99" y="118"/>
                  </a:lnTo>
                  <a:lnTo>
                    <a:pt x="91" y="124"/>
                  </a:lnTo>
                  <a:lnTo>
                    <a:pt x="83" y="132"/>
                  </a:lnTo>
                  <a:lnTo>
                    <a:pt x="74" y="140"/>
                  </a:lnTo>
                  <a:lnTo>
                    <a:pt x="67" y="149"/>
                  </a:lnTo>
                  <a:lnTo>
                    <a:pt x="61" y="157"/>
                  </a:lnTo>
                  <a:lnTo>
                    <a:pt x="57" y="165"/>
                  </a:lnTo>
                  <a:lnTo>
                    <a:pt x="53" y="174"/>
                  </a:lnTo>
                  <a:lnTo>
                    <a:pt x="49" y="184"/>
                  </a:lnTo>
                  <a:lnTo>
                    <a:pt x="44" y="195"/>
                  </a:lnTo>
                  <a:lnTo>
                    <a:pt x="40" y="205"/>
                  </a:lnTo>
                  <a:lnTo>
                    <a:pt x="36" y="216"/>
                  </a:lnTo>
                  <a:lnTo>
                    <a:pt x="32" y="225"/>
                  </a:lnTo>
                  <a:lnTo>
                    <a:pt x="29" y="233"/>
                  </a:lnTo>
                  <a:lnTo>
                    <a:pt x="26" y="238"/>
                  </a:lnTo>
                  <a:lnTo>
                    <a:pt x="24" y="243"/>
                  </a:lnTo>
                  <a:lnTo>
                    <a:pt x="21" y="252"/>
                  </a:lnTo>
                  <a:lnTo>
                    <a:pt x="19" y="260"/>
                  </a:lnTo>
                  <a:lnTo>
                    <a:pt x="19" y="270"/>
                  </a:lnTo>
                  <a:lnTo>
                    <a:pt x="21" y="280"/>
                  </a:lnTo>
                  <a:lnTo>
                    <a:pt x="26" y="288"/>
                  </a:lnTo>
                  <a:lnTo>
                    <a:pt x="35" y="295"/>
                  </a:lnTo>
                  <a:lnTo>
                    <a:pt x="50" y="3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4" name="Freeform 230">
              <a:extLst>
                <a:ext uri="{FF2B5EF4-FFF2-40B4-BE49-F238E27FC236}">
                  <a16:creationId xmlns:a16="http://schemas.microsoft.com/office/drawing/2014/main" id="{BD1671CD-1570-4896-B660-4E3E7B194E50}"/>
                </a:ext>
              </a:extLst>
            </p:cNvPr>
            <p:cNvSpPr>
              <a:spLocks/>
            </p:cNvSpPr>
            <p:nvPr/>
          </p:nvSpPr>
          <p:spPr bwMode="auto">
            <a:xfrm>
              <a:off x="661" y="4065"/>
              <a:ext cx="26" cy="17"/>
            </a:xfrm>
            <a:custGeom>
              <a:avLst/>
              <a:gdLst>
                <a:gd name="T0" fmla="*/ 0 w 79"/>
                <a:gd name="T1" fmla="*/ 0 h 51"/>
                <a:gd name="T2" fmla="*/ 0 w 79"/>
                <a:gd name="T3" fmla="*/ 0 h 51"/>
                <a:gd name="T4" fmla="*/ 0 w 79"/>
                <a:gd name="T5" fmla="*/ 0 h 51"/>
                <a:gd name="T6" fmla="*/ 0 w 79"/>
                <a:gd name="T7" fmla="*/ 0 h 51"/>
                <a:gd name="T8" fmla="*/ 0 w 79"/>
                <a:gd name="T9" fmla="*/ 0 h 51"/>
                <a:gd name="T10" fmla="*/ 0 w 79"/>
                <a:gd name="T11" fmla="*/ 0 h 51"/>
                <a:gd name="T12" fmla="*/ 0 w 79"/>
                <a:gd name="T13" fmla="*/ 0 h 51"/>
                <a:gd name="T14" fmla="*/ 0 w 79"/>
                <a:gd name="T15" fmla="*/ 0 h 51"/>
                <a:gd name="T16" fmla="*/ 0 w 79"/>
                <a:gd name="T17" fmla="*/ 0 h 51"/>
                <a:gd name="T18" fmla="*/ 0 w 79"/>
                <a:gd name="T19" fmla="*/ 0 h 51"/>
                <a:gd name="T20" fmla="*/ 0 w 79"/>
                <a:gd name="T21" fmla="*/ 0 h 51"/>
                <a:gd name="T22" fmla="*/ 0 w 79"/>
                <a:gd name="T23" fmla="*/ 0 h 51"/>
                <a:gd name="T24" fmla="*/ 0 w 79"/>
                <a:gd name="T25" fmla="*/ 0 h 51"/>
                <a:gd name="T26" fmla="*/ 0 w 79"/>
                <a:gd name="T27" fmla="*/ 0 h 51"/>
                <a:gd name="T28" fmla="*/ 0 w 79"/>
                <a:gd name="T29" fmla="*/ 0 h 51"/>
                <a:gd name="T30" fmla="*/ 0 w 79"/>
                <a:gd name="T31" fmla="*/ 0 h 51"/>
                <a:gd name="T32" fmla="*/ 0 w 79"/>
                <a:gd name="T33" fmla="*/ 0 h 51"/>
                <a:gd name="T34" fmla="*/ 0 w 79"/>
                <a:gd name="T35" fmla="*/ 0 h 51"/>
                <a:gd name="T36" fmla="*/ 0 w 79"/>
                <a:gd name="T37" fmla="*/ 0 h 51"/>
                <a:gd name="T38" fmla="*/ 0 w 79"/>
                <a:gd name="T39" fmla="*/ 0 h 51"/>
                <a:gd name="T40" fmla="*/ 0 w 79"/>
                <a:gd name="T41" fmla="*/ 0 h 51"/>
                <a:gd name="T42" fmla="*/ 0 w 79"/>
                <a:gd name="T43" fmla="*/ 0 h 51"/>
                <a:gd name="T44" fmla="*/ 0 w 79"/>
                <a:gd name="T45" fmla="*/ 0 h 51"/>
                <a:gd name="T46" fmla="*/ 0 w 79"/>
                <a:gd name="T47" fmla="*/ 0 h 51"/>
                <a:gd name="T48" fmla="*/ 0 w 79"/>
                <a:gd name="T49" fmla="*/ 0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51">
                  <a:moveTo>
                    <a:pt x="47" y="50"/>
                  </a:moveTo>
                  <a:lnTo>
                    <a:pt x="50" y="48"/>
                  </a:lnTo>
                  <a:lnTo>
                    <a:pt x="55" y="44"/>
                  </a:lnTo>
                  <a:lnTo>
                    <a:pt x="59" y="40"/>
                  </a:lnTo>
                  <a:lnTo>
                    <a:pt x="65" y="33"/>
                  </a:lnTo>
                  <a:lnTo>
                    <a:pt x="70" y="26"/>
                  </a:lnTo>
                  <a:lnTo>
                    <a:pt x="74" y="18"/>
                  </a:lnTo>
                  <a:lnTo>
                    <a:pt x="77" y="10"/>
                  </a:lnTo>
                  <a:lnTo>
                    <a:pt x="79" y="0"/>
                  </a:lnTo>
                  <a:lnTo>
                    <a:pt x="74" y="6"/>
                  </a:lnTo>
                  <a:lnTo>
                    <a:pt x="67" y="11"/>
                  </a:lnTo>
                  <a:lnTo>
                    <a:pt x="58" y="16"/>
                  </a:lnTo>
                  <a:lnTo>
                    <a:pt x="49" y="21"/>
                  </a:lnTo>
                  <a:lnTo>
                    <a:pt x="40" y="25"/>
                  </a:lnTo>
                  <a:lnTo>
                    <a:pt x="30" y="29"/>
                  </a:lnTo>
                  <a:lnTo>
                    <a:pt x="19" y="31"/>
                  </a:lnTo>
                  <a:lnTo>
                    <a:pt x="9" y="31"/>
                  </a:lnTo>
                  <a:lnTo>
                    <a:pt x="2" y="31"/>
                  </a:lnTo>
                  <a:lnTo>
                    <a:pt x="0" y="34"/>
                  </a:lnTo>
                  <a:lnTo>
                    <a:pt x="2" y="38"/>
                  </a:lnTo>
                  <a:lnTo>
                    <a:pt x="7" y="42"/>
                  </a:lnTo>
                  <a:lnTo>
                    <a:pt x="15" y="46"/>
                  </a:lnTo>
                  <a:lnTo>
                    <a:pt x="25" y="49"/>
                  </a:lnTo>
                  <a:lnTo>
                    <a:pt x="36" y="51"/>
                  </a:lnTo>
                  <a:lnTo>
                    <a:pt x="47"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5" name="Freeform 231">
              <a:extLst>
                <a:ext uri="{FF2B5EF4-FFF2-40B4-BE49-F238E27FC236}">
                  <a16:creationId xmlns:a16="http://schemas.microsoft.com/office/drawing/2014/main" id="{650C46DF-6433-4349-8770-8E3D03AEC5F6}"/>
                </a:ext>
              </a:extLst>
            </p:cNvPr>
            <p:cNvSpPr>
              <a:spLocks/>
            </p:cNvSpPr>
            <p:nvPr/>
          </p:nvSpPr>
          <p:spPr bwMode="auto">
            <a:xfrm>
              <a:off x="270" y="3892"/>
              <a:ext cx="310" cy="199"/>
            </a:xfrm>
            <a:custGeom>
              <a:avLst/>
              <a:gdLst>
                <a:gd name="T0" fmla="*/ 0 w 931"/>
                <a:gd name="T1" fmla="*/ 0 h 597"/>
                <a:gd name="T2" fmla="*/ 0 w 931"/>
                <a:gd name="T3" fmla="*/ 0 h 597"/>
                <a:gd name="T4" fmla="*/ 0 w 931"/>
                <a:gd name="T5" fmla="*/ 0 h 597"/>
                <a:gd name="T6" fmla="*/ 0 w 931"/>
                <a:gd name="T7" fmla="*/ 0 h 597"/>
                <a:gd name="T8" fmla="*/ 0 w 931"/>
                <a:gd name="T9" fmla="*/ 0 h 597"/>
                <a:gd name="T10" fmla="*/ 0 w 931"/>
                <a:gd name="T11" fmla="*/ 0 h 597"/>
                <a:gd name="T12" fmla="*/ 0 w 931"/>
                <a:gd name="T13" fmla="*/ 0 h 597"/>
                <a:gd name="T14" fmla="*/ 0 w 931"/>
                <a:gd name="T15" fmla="*/ 0 h 597"/>
                <a:gd name="T16" fmla="*/ 0 w 931"/>
                <a:gd name="T17" fmla="*/ 0 h 597"/>
                <a:gd name="T18" fmla="*/ 0 w 931"/>
                <a:gd name="T19" fmla="*/ 0 h 597"/>
                <a:gd name="T20" fmla="*/ 0 w 931"/>
                <a:gd name="T21" fmla="*/ 0 h 597"/>
                <a:gd name="T22" fmla="*/ 0 w 931"/>
                <a:gd name="T23" fmla="*/ 0 h 597"/>
                <a:gd name="T24" fmla="*/ 0 w 931"/>
                <a:gd name="T25" fmla="*/ 0 h 597"/>
                <a:gd name="T26" fmla="*/ 0 w 931"/>
                <a:gd name="T27" fmla="*/ 0 h 597"/>
                <a:gd name="T28" fmla="*/ 0 w 931"/>
                <a:gd name="T29" fmla="*/ 0 h 597"/>
                <a:gd name="T30" fmla="*/ 0 w 931"/>
                <a:gd name="T31" fmla="*/ 0 h 597"/>
                <a:gd name="T32" fmla="*/ 0 w 931"/>
                <a:gd name="T33" fmla="*/ 0 h 597"/>
                <a:gd name="T34" fmla="*/ 0 w 931"/>
                <a:gd name="T35" fmla="*/ 0 h 597"/>
                <a:gd name="T36" fmla="*/ 0 w 931"/>
                <a:gd name="T37" fmla="*/ 0 h 597"/>
                <a:gd name="T38" fmla="*/ 0 w 931"/>
                <a:gd name="T39" fmla="*/ 0 h 597"/>
                <a:gd name="T40" fmla="*/ 0 w 931"/>
                <a:gd name="T41" fmla="*/ 0 h 597"/>
                <a:gd name="T42" fmla="*/ 0 w 931"/>
                <a:gd name="T43" fmla="*/ 0 h 597"/>
                <a:gd name="T44" fmla="*/ 0 w 931"/>
                <a:gd name="T45" fmla="*/ 0 h 597"/>
                <a:gd name="T46" fmla="*/ 0 w 931"/>
                <a:gd name="T47" fmla="*/ 0 h 597"/>
                <a:gd name="T48" fmla="*/ 0 w 931"/>
                <a:gd name="T49" fmla="*/ 0 h 597"/>
                <a:gd name="T50" fmla="*/ 0 w 931"/>
                <a:gd name="T51" fmla="*/ 0 h 597"/>
                <a:gd name="T52" fmla="*/ 0 w 931"/>
                <a:gd name="T53" fmla="*/ 0 h 597"/>
                <a:gd name="T54" fmla="*/ 0 w 931"/>
                <a:gd name="T55" fmla="*/ 0 h 597"/>
                <a:gd name="T56" fmla="*/ 0 w 931"/>
                <a:gd name="T57" fmla="*/ 0 h 597"/>
                <a:gd name="T58" fmla="*/ 0 w 931"/>
                <a:gd name="T59" fmla="*/ 0 h 597"/>
                <a:gd name="T60" fmla="*/ 0 w 931"/>
                <a:gd name="T61" fmla="*/ 0 h 597"/>
                <a:gd name="T62" fmla="*/ 0 w 931"/>
                <a:gd name="T63" fmla="*/ 0 h 597"/>
                <a:gd name="T64" fmla="*/ 0 w 931"/>
                <a:gd name="T65" fmla="*/ 0 h 597"/>
                <a:gd name="T66" fmla="*/ 0 w 931"/>
                <a:gd name="T67" fmla="*/ 0 h 597"/>
                <a:gd name="T68" fmla="*/ 0 w 931"/>
                <a:gd name="T69" fmla="*/ 0 h 597"/>
                <a:gd name="T70" fmla="*/ 0 w 931"/>
                <a:gd name="T71" fmla="*/ 0 h 597"/>
                <a:gd name="T72" fmla="*/ 0 w 931"/>
                <a:gd name="T73" fmla="*/ 0 h 597"/>
                <a:gd name="T74" fmla="*/ 0 w 931"/>
                <a:gd name="T75" fmla="*/ 0 h 597"/>
                <a:gd name="T76" fmla="*/ 0 w 931"/>
                <a:gd name="T77" fmla="*/ 0 h 597"/>
                <a:gd name="T78" fmla="*/ 0 w 931"/>
                <a:gd name="T79" fmla="*/ 0 h 597"/>
                <a:gd name="T80" fmla="*/ 0 w 931"/>
                <a:gd name="T81" fmla="*/ 0 h 597"/>
                <a:gd name="T82" fmla="*/ 0 w 931"/>
                <a:gd name="T83" fmla="*/ 0 h 597"/>
                <a:gd name="T84" fmla="*/ 0 w 931"/>
                <a:gd name="T85" fmla="*/ 0 h 597"/>
                <a:gd name="T86" fmla="*/ 0 w 931"/>
                <a:gd name="T87" fmla="*/ 0 h 597"/>
                <a:gd name="T88" fmla="*/ 0 w 931"/>
                <a:gd name="T89" fmla="*/ 0 h 597"/>
                <a:gd name="T90" fmla="*/ 0 w 931"/>
                <a:gd name="T91" fmla="*/ 0 h 597"/>
                <a:gd name="T92" fmla="*/ 0 w 931"/>
                <a:gd name="T93" fmla="*/ 0 h 597"/>
                <a:gd name="T94" fmla="*/ 0 w 931"/>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1" h="597">
                  <a:moveTo>
                    <a:pt x="140" y="511"/>
                  </a:moveTo>
                  <a:lnTo>
                    <a:pt x="142" y="509"/>
                  </a:lnTo>
                  <a:lnTo>
                    <a:pt x="148" y="504"/>
                  </a:lnTo>
                  <a:lnTo>
                    <a:pt x="157" y="495"/>
                  </a:lnTo>
                  <a:lnTo>
                    <a:pt x="171" y="483"/>
                  </a:lnTo>
                  <a:lnTo>
                    <a:pt x="186" y="469"/>
                  </a:lnTo>
                  <a:lnTo>
                    <a:pt x="204" y="453"/>
                  </a:lnTo>
                  <a:lnTo>
                    <a:pt x="222" y="436"/>
                  </a:lnTo>
                  <a:lnTo>
                    <a:pt x="244" y="417"/>
                  </a:lnTo>
                  <a:lnTo>
                    <a:pt x="265" y="398"/>
                  </a:lnTo>
                  <a:lnTo>
                    <a:pt x="287" y="378"/>
                  </a:lnTo>
                  <a:lnTo>
                    <a:pt x="310" y="359"/>
                  </a:lnTo>
                  <a:lnTo>
                    <a:pt x="332" y="340"/>
                  </a:lnTo>
                  <a:lnTo>
                    <a:pt x="353" y="322"/>
                  </a:lnTo>
                  <a:lnTo>
                    <a:pt x="373" y="306"/>
                  </a:lnTo>
                  <a:lnTo>
                    <a:pt x="390" y="291"/>
                  </a:lnTo>
                  <a:lnTo>
                    <a:pt x="407" y="279"/>
                  </a:lnTo>
                  <a:lnTo>
                    <a:pt x="451" y="247"/>
                  </a:lnTo>
                  <a:lnTo>
                    <a:pt x="498" y="216"/>
                  </a:lnTo>
                  <a:lnTo>
                    <a:pt x="543" y="187"/>
                  </a:lnTo>
                  <a:lnTo>
                    <a:pt x="589" y="161"/>
                  </a:lnTo>
                  <a:lnTo>
                    <a:pt x="633" y="136"/>
                  </a:lnTo>
                  <a:lnTo>
                    <a:pt x="676" y="113"/>
                  </a:lnTo>
                  <a:lnTo>
                    <a:pt x="719" y="92"/>
                  </a:lnTo>
                  <a:lnTo>
                    <a:pt x="758" y="73"/>
                  </a:lnTo>
                  <a:lnTo>
                    <a:pt x="794" y="56"/>
                  </a:lnTo>
                  <a:lnTo>
                    <a:pt x="828" y="42"/>
                  </a:lnTo>
                  <a:lnTo>
                    <a:pt x="857" y="28"/>
                  </a:lnTo>
                  <a:lnTo>
                    <a:pt x="883" y="18"/>
                  </a:lnTo>
                  <a:lnTo>
                    <a:pt x="903" y="10"/>
                  </a:lnTo>
                  <a:lnTo>
                    <a:pt x="919" y="5"/>
                  </a:lnTo>
                  <a:lnTo>
                    <a:pt x="928" y="1"/>
                  </a:lnTo>
                  <a:lnTo>
                    <a:pt x="931" y="0"/>
                  </a:lnTo>
                  <a:lnTo>
                    <a:pt x="928" y="2"/>
                  </a:lnTo>
                  <a:lnTo>
                    <a:pt x="918" y="7"/>
                  </a:lnTo>
                  <a:lnTo>
                    <a:pt x="902" y="14"/>
                  </a:lnTo>
                  <a:lnTo>
                    <a:pt x="883" y="24"/>
                  </a:lnTo>
                  <a:lnTo>
                    <a:pt x="859" y="38"/>
                  </a:lnTo>
                  <a:lnTo>
                    <a:pt x="831" y="51"/>
                  </a:lnTo>
                  <a:lnTo>
                    <a:pt x="802" y="68"/>
                  </a:lnTo>
                  <a:lnTo>
                    <a:pt x="770" y="83"/>
                  </a:lnTo>
                  <a:lnTo>
                    <a:pt x="738" y="101"/>
                  </a:lnTo>
                  <a:lnTo>
                    <a:pt x="706" y="118"/>
                  </a:lnTo>
                  <a:lnTo>
                    <a:pt x="674" y="135"/>
                  </a:lnTo>
                  <a:lnTo>
                    <a:pt x="644" y="151"/>
                  </a:lnTo>
                  <a:lnTo>
                    <a:pt x="615" y="167"/>
                  </a:lnTo>
                  <a:lnTo>
                    <a:pt x="591" y="180"/>
                  </a:lnTo>
                  <a:lnTo>
                    <a:pt x="569" y="192"/>
                  </a:lnTo>
                  <a:lnTo>
                    <a:pt x="552" y="202"/>
                  </a:lnTo>
                  <a:lnTo>
                    <a:pt x="529" y="217"/>
                  </a:lnTo>
                  <a:lnTo>
                    <a:pt x="503" y="234"/>
                  </a:lnTo>
                  <a:lnTo>
                    <a:pt x="476" y="253"/>
                  </a:lnTo>
                  <a:lnTo>
                    <a:pt x="448" y="274"/>
                  </a:lnTo>
                  <a:lnTo>
                    <a:pt x="419" y="296"/>
                  </a:lnTo>
                  <a:lnTo>
                    <a:pt x="390" y="318"/>
                  </a:lnTo>
                  <a:lnTo>
                    <a:pt x="362" y="341"/>
                  </a:lnTo>
                  <a:lnTo>
                    <a:pt x="335" y="364"/>
                  </a:lnTo>
                  <a:lnTo>
                    <a:pt x="307" y="386"/>
                  </a:lnTo>
                  <a:lnTo>
                    <a:pt x="282" y="408"/>
                  </a:lnTo>
                  <a:lnTo>
                    <a:pt x="258" y="429"/>
                  </a:lnTo>
                  <a:lnTo>
                    <a:pt x="237" y="448"/>
                  </a:lnTo>
                  <a:lnTo>
                    <a:pt x="217" y="466"/>
                  </a:lnTo>
                  <a:lnTo>
                    <a:pt x="200" y="480"/>
                  </a:lnTo>
                  <a:lnTo>
                    <a:pt x="188" y="494"/>
                  </a:lnTo>
                  <a:lnTo>
                    <a:pt x="179" y="503"/>
                  </a:lnTo>
                  <a:lnTo>
                    <a:pt x="172" y="511"/>
                  </a:lnTo>
                  <a:lnTo>
                    <a:pt x="163" y="518"/>
                  </a:lnTo>
                  <a:lnTo>
                    <a:pt x="155" y="525"/>
                  </a:lnTo>
                  <a:lnTo>
                    <a:pt x="146" y="532"/>
                  </a:lnTo>
                  <a:lnTo>
                    <a:pt x="136" y="537"/>
                  </a:lnTo>
                  <a:lnTo>
                    <a:pt x="127" y="543"/>
                  </a:lnTo>
                  <a:lnTo>
                    <a:pt x="117" y="548"/>
                  </a:lnTo>
                  <a:lnTo>
                    <a:pt x="107" y="555"/>
                  </a:lnTo>
                  <a:lnTo>
                    <a:pt x="95" y="560"/>
                  </a:lnTo>
                  <a:lnTo>
                    <a:pt x="83" y="565"/>
                  </a:lnTo>
                  <a:lnTo>
                    <a:pt x="70" y="570"/>
                  </a:lnTo>
                  <a:lnTo>
                    <a:pt x="58" y="575"/>
                  </a:lnTo>
                  <a:lnTo>
                    <a:pt x="45" y="580"/>
                  </a:lnTo>
                  <a:lnTo>
                    <a:pt x="30" y="585"/>
                  </a:lnTo>
                  <a:lnTo>
                    <a:pt x="16" y="591"/>
                  </a:lnTo>
                  <a:lnTo>
                    <a:pt x="0" y="597"/>
                  </a:lnTo>
                  <a:lnTo>
                    <a:pt x="1" y="596"/>
                  </a:lnTo>
                  <a:lnTo>
                    <a:pt x="5" y="594"/>
                  </a:lnTo>
                  <a:lnTo>
                    <a:pt x="12" y="591"/>
                  </a:lnTo>
                  <a:lnTo>
                    <a:pt x="19" y="588"/>
                  </a:lnTo>
                  <a:lnTo>
                    <a:pt x="27" y="583"/>
                  </a:lnTo>
                  <a:lnTo>
                    <a:pt x="33" y="580"/>
                  </a:lnTo>
                  <a:lnTo>
                    <a:pt x="39" y="577"/>
                  </a:lnTo>
                  <a:lnTo>
                    <a:pt x="43" y="576"/>
                  </a:lnTo>
                  <a:lnTo>
                    <a:pt x="63" y="565"/>
                  </a:lnTo>
                  <a:lnTo>
                    <a:pt x="83" y="554"/>
                  </a:lnTo>
                  <a:lnTo>
                    <a:pt x="99" y="542"/>
                  </a:lnTo>
                  <a:lnTo>
                    <a:pt x="113" y="533"/>
                  </a:lnTo>
                  <a:lnTo>
                    <a:pt x="124" y="524"/>
                  </a:lnTo>
                  <a:lnTo>
                    <a:pt x="132" y="517"/>
                  </a:lnTo>
                  <a:lnTo>
                    <a:pt x="138" y="513"/>
                  </a:lnTo>
                  <a:lnTo>
                    <a:pt x="140" y="5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3" name="Freeform 232">
            <a:extLst>
              <a:ext uri="{FF2B5EF4-FFF2-40B4-BE49-F238E27FC236}">
                <a16:creationId xmlns:a16="http://schemas.microsoft.com/office/drawing/2014/main" id="{5300478E-D2B2-4A55-B18B-B92CC6D6B1D9}"/>
              </a:ext>
            </a:extLst>
          </p:cNvPr>
          <p:cNvSpPr>
            <a:spLocks/>
          </p:cNvSpPr>
          <p:nvPr/>
        </p:nvSpPr>
        <p:spPr bwMode="auto">
          <a:xfrm>
            <a:off x="1" y="0"/>
            <a:ext cx="2199217" cy="909638"/>
          </a:xfrm>
          <a:custGeom>
            <a:avLst/>
            <a:gdLst>
              <a:gd name="T0" fmla="*/ 2147483646 w 2188"/>
              <a:gd name="T1" fmla="*/ 2147483646 h 1713"/>
              <a:gd name="T2" fmla="*/ 2147483646 w 2188"/>
              <a:gd name="T3" fmla="*/ 2147483646 h 1713"/>
              <a:gd name="T4" fmla="*/ 2147483646 w 2188"/>
              <a:gd name="T5" fmla="*/ 2147483646 h 1713"/>
              <a:gd name="T6" fmla="*/ 2147483646 w 2188"/>
              <a:gd name="T7" fmla="*/ 2147483646 h 1713"/>
              <a:gd name="T8" fmla="*/ 2147483646 w 2188"/>
              <a:gd name="T9" fmla="*/ 2147483646 h 1713"/>
              <a:gd name="T10" fmla="*/ 2147483646 w 2188"/>
              <a:gd name="T11" fmla="*/ 2147483646 h 1713"/>
              <a:gd name="T12" fmla="*/ 2147483646 w 2188"/>
              <a:gd name="T13" fmla="*/ 2147483646 h 1713"/>
              <a:gd name="T14" fmla="*/ 2147483646 w 2188"/>
              <a:gd name="T15" fmla="*/ 2147483646 h 1713"/>
              <a:gd name="T16" fmla="*/ 2147483646 w 2188"/>
              <a:gd name="T17" fmla="*/ 2147483646 h 1713"/>
              <a:gd name="T18" fmla="*/ 2147483646 w 2188"/>
              <a:gd name="T19" fmla="*/ 2147483646 h 1713"/>
              <a:gd name="T20" fmla="*/ 2147483646 w 2188"/>
              <a:gd name="T21" fmla="*/ 2147483646 h 1713"/>
              <a:gd name="T22" fmla="*/ 2147483646 w 2188"/>
              <a:gd name="T23" fmla="*/ 2147483646 h 1713"/>
              <a:gd name="T24" fmla="*/ 2147483646 w 2188"/>
              <a:gd name="T25" fmla="*/ 2147483646 h 1713"/>
              <a:gd name="T26" fmla="*/ 2147483646 w 2188"/>
              <a:gd name="T27" fmla="*/ 2147483646 h 1713"/>
              <a:gd name="T28" fmla="*/ 2147483646 w 2188"/>
              <a:gd name="T29" fmla="*/ 2147483646 h 1713"/>
              <a:gd name="T30" fmla="*/ 2147483646 w 2188"/>
              <a:gd name="T31" fmla="*/ 2147483646 h 1713"/>
              <a:gd name="T32" fmla="*/ 2147483646 w 2188"/>
              <a:gd name="T33" fmla="*/ 2147483646 h 1713"/>
              <a:gd name="T34" fmla="*/ 2147483646 w 2188"/>
              <a:gd name="T35" fmla="*/ 2147483646 h 1713"/>
              <a:gd name="T36" fmla="*/ 2147483646 w 2188"/>
              <a:gd name="T37" fmla="*/ 2147483646 h 1713"/>
              <a:gd name="T38" fmla="*/ 2147483646 w 2188"/>
              <a:gd name="T39" fmla="*/ 2147483646 h 1713"/>
              <a:gd name="T40" fmla="*/ 2147483646 w 2188"/>
              <a:gd name="T41" fmla="*/ 2147483646 h 1713"/>
              <a:gd name="T42" fmla="*/ 2147483646 w 2188"/>
              <a:gd name="T43" fmla="*/ 2147483646 h 1713"/>
              <a:gd name="T44" fmla="*/ 2147483646 w 2188"/>
              <a:gd name="T45" fmla="*/ 2147483646 h 1713"/>
              <a:gd name="T46" fmla="*/ 2147483646 w 2188"/>
              <a:gd name="T47" fmla="*/ 2147483646 h 1713"/>
              <a:gd name="T48" fmla="*/ 2147483646 w 2188"/>
              <a:gd name="T49" fmla="*/ 2147483646 h 1713"/>
              <a:gd name="T50" fmla="*/ 2147483646 w 2188"/>
              <a:gd name="T51" fmla="*/ 2147483646 h 1713"/>
              <a:gd name="T52" fmla="*/ 2147483646 w 2188"/>
              <a:gd name="T53" fmla="*/ 2147483646 h 1713"/>
              <a:gd name="T54" fmla="*/ 2147483646 w 2188"/>
              <a:gd name="T55" fmla="*/ 2147483646 h 1713"/>
              <a:gd name="T56" fmla="*/ 2147483646 w 2188"/>
              <a:gd name="T57" fmla="*/ 2147483646 h 1713"/>
              <a:gd name="T58" fmla="*/ 2147483646 w 2188"/>
              <a:gd name="T59" fmla="*/ 2147483646 h 1713"/>
              <a:gd name="T60" fmla="*/ 2147483646 w 2188"/>
              <a:gd name="T61" fmla="*/ 2147483646 h 1713"/>
              <a:gd name="T62" fmla="*/ 2147483646 w 2188"/>
              <a:gd name="T63" fmla="*/ 2147483646 h 1713"/>
              <a:gd name="T64" fmla="*/ 2147483646 w 2188"/>
              <a:gd name="T65" fmla="*/ 2147483646 h 1713"/>
              <a:gd name="T66" fmla="*/ 2147483646 w 2188"/>
              <a:gd name="T67" fmla="*/ 2147483646 h 1713"/>
              <a:gd name="T68" fmla="*/ 2147483646 w 2188"/>
              <a:gd name="T69" fmla="*/ 2147483646 h 1713"/>
              <a:gd name="T70" fmla="*/ 2147483646 w 2188"/>
              <a:gd name="T71" fmla="*/ 2147483646 h 1713"/>
              <a:gd name="T72" fmla="*/ 2147483646 w 2188"/>
              <a:gd name="T73" fmla="*/ 2147483646 h 1713"/>
              <a:gd name="T74" fmla="*/ 2147483646 w 2188"/>
              <a:gd name="T75" fmla="*/ 2147483646 h 1713"/>
              <a:gd name="T76" fmla="*/ 2147483646 w 2188"/>
              <a:gd name="T77" fmla="*/ 2147483646 h 1713"/>
              <a:gd name="T78" fmla="*/ 2147483646 w 2188"/>
              <a:gd name="T79" fmla="*/ 2147483646 h 1713"/>
              <a:gd name="T80" fmla="*/ 2147483646 w 2188"/>
              <a:gd name="T81" fmla="*/ 2147483646 h 1713"/>
              <a:gd name="T82" fmla="*/ 2147483646 w 2188"/>
              <a:gd name="T83" fmla="*/ 2147483646 h 1713"/>
              <a:gd name="T84" fmla="*/ 2147483646 w 2188"/>
              <a:gd name="T85" fmla="*/ 2147483646 h 1713"/>
              <a:gd name="T86" fmla="*/ 2147483646 w 2188"/>
              <a:gd name="T87" fmla="*/ 2147483646 h 1713"/>
              <a:gd name="T88" fmla="*/ 2147483646 w 2188"/>
              <a:gd name="T89" fmla="*/ 2147483646 h 1713"/>
              <a:gd name="T90" fmla="*/ 2147483646 w 2188"/>
              <a:gd name="T91" fmla="*/ 2147483646 h 1713"/>
              <a:gd name="T92" fmla="*/ 2147483646 w 2188"/>
              <a:gd name="T93" fmla="*/ 2147483646 h 1713"/>
              <a:gd name="T94" fmla="*/ 2147483646 w 2188"/>
              <a:gd name="T95" fmla="*/ 2147483646 h 1713"/>
              <a:gd name="T96" fmla="*/ 2147483646 w 2188"/>
              <a:gd name="T97" fmla="*/ 2147483646 h 1713"/>
              <a:gd name="T98" fmla="*/ 2147483646 w 2188"/>
              <a:gd name="T99" fmla="*/ 2147483646 h 1713"/>
              <a:gd name="T100" fmla="*/ 2147483646 w 2188"/>
              <a:gd name="T101" fmla="*/ 2147483646 h 1713"/>
              <a:gd name="T102" fmla="*/ 2147483646 w 2188"/>
              <a:gd name="T103" fmla="*/ 2147483646 h 1713"/>
              <a:gd name="T104" fmla="*/ 2147483646 w 2188"/>
              <a:gd name="T105" fmla="*/ 2147483646 h 1713"/>
              <a:gd name="T106" fmla="*/ 2147483646 w 2188"/>
              <a:gd name="T107" fmla="*/ 2147483646 h 1713"/>
              <a:gd name="T108" fmla="*/ 2147483646 w 2188"/>
              <a:gd name="T109" fmla="*/ 2147483646 h 1713"/>
              <a:gd name="T110" fmla="*/ 2147483646 w 2188"/>
              <a:gd name="T111" fmla="*/ 2147483646 h 1713"/>
              <a:gd name="T112" fmla="*/ 2147483646 w 2188"/>
              <a:gd name="T113" fmla="*/ 2147483646 h 1713"/>
              <a:gd name="T114" fmla="*/ 0 w 2188"/>
              <a:gd name="T115" fmla="*/ 2147483646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4" name="Freeform 233">
            <a:extLst>
              <a:ext uri="{FF2B5EF4-FFF2-40B4-BE49-F238E27FC236}">
                <a16:creationId xmlns:a16="http://schemas.microsoft.com/office/drawing/2014/main" id="{11AECDEF-AFF0-4090-AD70-A044D024B802}"/>
              </a:ext>
            </a:extLst>
          </p:cNvPr>
          <p:cNvSpPr>
            <a:spLocks/>
          </p:cNvSpPr>
          <p:nvPr/>
        </p:nvSpPr>
        <p:spPr bwMode="auto">
          <a:xfrm>
            <a:off x="1240367" y="1852613"/>
            <a:ext cx="46567" cy="17462"/>
          </a:xfrm>
          <a:custGeom>
            <a:avLst/>
            <a:gdLst>
              <a:gd name="T0" fmla="*/ 2147483646 w 79"/>
              <a:gd name="T1" fmla="*/ 2147483646 h 29"/>
              <a:gd name="T2" fmla="*/ 2147483646 w 79"/>
              <a:gd name="T3" fmla="*/ 2147483646 h 29"/>
              <a:gd name="T4" fmla="*/ 2147483646 w 79"/>
              <a:gd name="T5" fmla="*/ 2147483646 h 29"/>
              <a:gd name="T6" fmla="*/ 2147483646 w 79"/>
              <a:gd name="T7" fmla="*/ 2147483646 h 29"/>
              <a:gd name="T8" fmla="*/ 2147483646 w 79"/>
              <a:gd name="T9" fmla="*/ 2147483646 h 29"/>
              <a:gd name="T10" fmla="*/ 2147483646 w 79"/>
              <a:gd name="T11" fmla="*/ 2147483646 h 29"/>
              <a:gd name="T12" fmla="*/ 2147483646 w 79"/>
              <a:gd name="T13" fmla="*/ 2147483646 h 29"/>
              <a:gd name="T14" fmla="*/ 2147483646 w 79"/>
              <a:gd name="T15" fmla="*/ 2147483646 h 29"/>
              <a:gd name="T16" fmla="*/ 2147483646 w 79"/>
              <a:gd name="T17" fmla="*/ 2147483646 h 29"/>
              <a:gd name="T18" fmla="*/ 2147483646 w 79"/>
              <a:gd name="T19" fmla="*/ 2147483646 h 29"/>
              <a:gd name="T20" fmla="*/ 2147483646 w 79"/>
              <a:gd name="T21" fmla="*/ 2147483646 h 29"/>
              <a:gd name="T22" fmla="*/ 2147483646 w 79"/>
              <a:gd name="T23" fmla="*/ 2147483646 h 29"/>
              <a:gd name="T24" fmla="*/ 2147483646 w 79"/>
              <a:gd name="T25" fmla="*/ 2147483646 h 29"/>
              <a:gd name="T26" fmla="*/ 2147483646 w 79"/>
              <a:gd name="T27" fmla="*/ 2147483646 h 29"/>
              <a:gd name="T28" fmla="*/ 2147483646 w 79"/>
              <a:gd name="T29" fmla="*/ 2147483646 h 29"/>
              <a:gd name="T30" fmla="*/ 2147483646 w 79"/>
              <a:gd name="T31" fmla="*/ 2147483646 h 29"/>
              <a:gd name="T32" fmla="*/ 2147483646 w 79"/>
              <a:gd name="T33" fmla="*/ 2147483646 h 29"/>
              <a:gd name="T34" fmla="*/ 2147483646 w 79"/>
              <a:gd name="T35" fmla="*/ 2147483646 h 29"/>
              <a:gd name="T36" fmla="*/ 2147483646 w 79"/>
              <a:gd name="T37" fmla="*/ 2147483646 h 29"/>
              <a:gd name="T38" fmla="*/ 2147483646 w 79"/>
              <a:gd name="T39" fmla="*/ 0 h 29"/>
              <a:gd name="T40" fmla="*/ 2147483646 w 79"/>
              <a:gd name="T41" fmla="*/ 2147483646 h 29"/>
              <a:gd name="T42" fmla="*/ 2147483646 w 79"/>
              <a:gd name="T43" fmla="*/ 2147483646 h 29"/>
              <a:gd name="T44" fmla="*/ 2147483646 w 79"/>
              <a:gd name="T45" fmla="*/ 2147483646 h 29"/>
              <a:gd name="T46" fmla="*/ 0 w 79"/>
              <a:gd name="T47" fmla="*/ 2147483646 h 29"/>
              <a:gd name="T48" fmla="*/ 2147483646 w 79"/>
              <a:gd name="T49" fmla="*/ 2147483646 h 29"/>
              <a:gd name="T50" fmla="*/ 2147483646 w 79"/>
              <a:gd name="T51" fmla="*/ 2147483646 h 29"/>
              <a:gd name="T52" fmla="*/ 2147483646 w 79"/>
              <a:gd name="T53" fmla="*/ 2147483646 h 29"/>
              <a:gd name="T54" fmla="*/ 2147483646 w 79"/>
              <a:gd name="T55" fmla="*/ 2147483646 h 29"/>
              <a:gd name="T56" fmla="*/ 2147483646 w 79"/>
              <a:gd name="T57" fmla="*/ 2147483646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5" name="Freeform 234">
            <a:extLst>
              <a:ext uri="{FF2B5EF4-FFF2-40B4-BE49-F238E27FC236}">
                <a16:creationId xmlns:a16="http://schemas.microsoft.com/office/drawing/2014/main" id="{A42E4614-FF9D-4212-AF3F-D6485732A135}"/>
              </a:ext>
            </a:extLst>
          </p:cNvPr>
          <p:cNvSpPr>
            <a:spLocks/>
          </p:cNvSpPr>
          <p:nvPr/>
        </p:nvSpPr>
        <p:spPr bwMode="auto">
          <a:xfrm>
            <a:off x="1240367" y="1852613"/>
            <a:ext cx="38100" cy="17462"/>
          </a:xfrm>
          <a:custGeom>
            <a:avLst/>
            <a:gdLst>
              <a:gd name="T0" fmla="*/ 2147483646 w 64"/>
              <a:gd name="T1" fmla="*/ 2147483646 h 27"/>
              <a:gd name="T2" fmla="*/ 2147483646 w 64"/>
              <a:gd name="T3" fmla="*/ 2147483646 h 27"/>
              <a:gd name="T4" fmla="*/ 2147483646 w 64"/>
              <a:gd name="T5" fmla="*/ 2147483646 h 27"/>
              <a:gd name="T6" fmla="*/ 2147483646 w 64"/>
              <a:gd name="T7" fmla="*/ 0 h 27"/>
              <a:gd name="T8" fmla="*/ 2147483646 w 64"/>
              <a:gd name="T9" fmla="*/ 2147483646 h 27"/>
              <a:gd name="T10" fmla="*/ 2147483646 w 64"/>
              <a:gd name="T11" fmla="*/ 2147483646 h 27"/>
              <a:gd name="T12" fmla="*/ 2147483646 w 64"/>
              <a:gd name="T13" fmla="*/ 2147483646 h 27"/>
              <a:gd name="T14" fmla="*/ 0 w 64"/>
              <a:gd name="T15" fmla="*/ 2147483646 h 27"/>
              <a:gd name="T16" fmla="*/ 2147483646 w 64"/>
              <a:gd name="T17" fmla="*/ 2147483646 h 27"/>
              <a:gd name="T18" fmla="*/ 2147483646 w 64"/>
              <a:gd name="T19" fmla="*/ 2147483646 h 27"/>
              <a:gd name="T20" fmla="*/ 2147483646 w 64"/>
              <a:gd name="T21" fmla="*/ 2147483646 h 27"/>
              <a:gd name="T22" fmla="*/ 2147483646 w 64"/>
              <a:gd name="T23" fmla="*/ 2147483646 h 27"/>
              <a:gd name="T24" fmla="*/ 2147483646 w 64"/>
              <a:gd name="T25" fmla="*/ 2147483646 h 27"/>
              <a:gd name="T26" fmla="*/ 2147483646 w 64"/>
              <a:gd name="T27" fmla="*/ 2147483646 h 27"/>
              <a:gd name="T28" fmla="*/ 2147483646 w 64"/>
              <a:gd name="T29" fmla="*/ 2147483646 h 27"/>
              <a:gd name="T30" fmla="*/ 2147483646 w 64"/>
              <a:gd name="T31" fmla="*/ 2147483646 h 27"/>
              <a:gd name="T32" fmla="*/ 2147483646 w 64"/>
              <a:gd name="T33" fmla="*/ 2147483646 h 27"/>
              <a:gd name="T34" fmla="*/ 2147483646 w 64"/>
              <a:gd name="T35" fmla="*/ 2147483646 h 27"/>
              <a:gd name="T36" fmla="*/ 2147483646 w 64"/>
              <a:gd name="T37" fmla="*/ 2147483646 h 27"/>
              <a:gd name="T38" fmla="*/ 2147483646 w 64"/>
              <a:gd name="T39" fmla="*/ 2147483646 h 27"/>
              <a:gd name="T40" fmla="*/ 2147483646 w 64"/>
              <a:gd name="T41" fmla="*/ 2147483646 h 27"/>
              <a:gd name="T42" fmla="*/ 2147483646 w 64"/>
              <a:gd name="T43" fmla="*/ 2147483646 h 27"/>
              <a:gd name="T44" fmla="*/ 2147483646 w 64"/>
              <a:gd name="T45" fmla="*/ 2147483646 h 27"/>
              <a:gd name="T46" fmla="*/ 2147483646 w 64"/>
              <a:gd name="T47" fmla="*/ 2147483646 h 27"/>
              <a:gd name="T48" fmla="*/ 2147483646 w 64"/>
              <a:gd name="T49" fmla="*/ 2147483646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6" name="Freeform 235">
            <a:extLst>
              <a:ext uri="{FF2B5EF4-FFF2-40B4-BE49-F238E27FC236}">
                <a16:creationId xmlns:a16="http://schemas.microsoft.com/office/drawing/2014/main" id="{8F6BD01F-3EA4-492C-BA9E-65A69AA46A0E}"/>
              </a:ext>
            </a:extLst>
          </p:cNvPr>
          <p:cNvSpPr>
            <a:spLocks/>
          </p:cNvSpPr>
          <p:nvPr/>
        </p:nvSpPr>
        <p:spPr bwMode="auto">
          <a:xfrm>
            <a:off x="1981200" y="1817688"/>
            <a:ext cx="59267" cy="30162"/>
          </a:xfrm>
          <a:custGeom>
            <a:avLst/>
            <a:gdLst>
              <a:gd name="T0" fmla="*/ 2147483646 w 103"/>
              <a:gd name="T1" fmla="*/ 2147483646 h 53"/>
              <a:gd name="T2" fmla="*/ 2147483646 w 103"/>
              <a:gd name="T3" fmla="*/ 2147483646 h 53"/>
              <a:gd name="T4" fmla="*/ 2147483646 w 103"/>
              <a:gd name="T5" fmla="*/ 2147483646 h 53"/>
              <a:gd name="T6" fmla="*/ 2147483646 w 103"/>
              <a:gd name="T7" fmla="*/ 2147483646 h 53"/>
              <a:gd name="T8" fmla="*/ 2147483646 w 103"/>
              <a:gd name="T9" fmla="*/ 2147483646 h 53"/>
              <a:gd name="T10" fmla="*/ 2147483646 w 103"/>
              <a:gd name="T11" fmla="*/ 2147483646 h 53"/>
              <a:gd name="T12" fmla="*/ 2147483646 w 103"/>
              <a:gd name="T13" fmla="*/ 2147483646 h 53"/>
              <a:gd name="T14" fmla="*/ 2147483646 w 103"/>
              <a:gd name="T15" fmla="*/ 2147483646 h 53"/>
              <a:gd name="T16" fmla="*/ 2147483646 w 103"/>
              <a:gd name="T17" fmla="*/ 2147483646 h 53"/>
              <a:gd name="T18" fmla="*/ 2147483646 w 103"/>
              <a:gd name="T19" fmla="*/ 2147483646 h 53"/>
              <a:gd name="T20" fmla="*/ 2147483646 w 103"/>
              <a:gd name="T21" fmla="*/ 2147483646 h 53"/>
              <a:gd name="T22" fmla="*/ 2147483646 w 103"/>
              <a:gd name="T23" fmla="*/ 2147483646 h 53"/>
              <a:gd name="T24" fmla="*/ 0 w 103"/>
              <a:gd name="T25" fmla="*/ 2147483646 h 53"/>
              <a:gd name="T26" fmla="*/ 2147483646 w 103"/>
              <a:gd name="T27" fmla="*/ 2147483646 h 53"/>
              <a:gd name="T28" fmla="*/ 2147483646 w 103"/>
              <a:gd name="T29" fmla="*/ 2147483646 h 53"/>
              <a:gd name="T30" fmla="*/ 2147483646 w 103"/>
              <a:gd name="T31" fmla="*/ 2147483646 h 53"/>
              <a:gd name="T32" fmla="*/ 2147483646 w 103"/>
              <a:gd name="T33" fmla="*/ 2147483646 h 53"/>
              <a:gd name="T34" fmla="*/ 2147483646 w 103"/>
              <a:gd name="T35" fmla="*/ 2147483646 h 53"/>
              <a:gd name="T36" fmla="*/ 2147483646 w 103"/>
              <a:gd name="T37" fmla="*/ 2147483646 h 53"/>
              <a:gd name="T38" fmla="*/ 2147483646 w 103"/>
              <a:gd name="T39" fmla="*/ 2147483646 h 53"/>
              <a:gd name="T40" fmla="*/ 2147483646 w 103"/>
              <a:gd name="T41" fmla="*/ 2147483646 h 53"/>
              <a:gd name="T42" fmla="*/ 2147483646 w 103"/>
              <a:gd name="T43" fmla="*/ 2147483646 h 53"/>
              <a:gd name="T44" fmla="*/ 2147483646 w 103"/>
              <a:gd name="T45" fmla="*/ 0 h 53"/>
              <a:gd name="T46" fmla="*/ 2147483646 w 103"/>
              <a:gd name="T47" fmla="*/ 0 h 53"/>
              <a:gd name="T48" fmla="*/ 2147483646 w 103"/>
              <a:gd name="T49" fmla="*/ 2147483646 h 53"/>
              <a:gd name="T50" fmla="*/ 2147483646 w 103"/>
              <a:gd name="T51" fmla="*/ 2147483646 h 53"/>
              <a:gd name="T52" fmla="*/ 2147483646 w 103"/>
              <a:gd name="T53" fmla="*/ 2147483646 h 53"/>
              <a:gd name="T54" fmla="*/ 2147483646 w 103"/>
              <a:gd name="T55" fmla="*/ 2147483646 h 53"/>
              <a:gd name="T56" fmla="*/ 2147483646 w 103"/>
              <a:gd name="T57" fmla="*/ 2147483646 h 53"/>
              <a:gd name="T58" fmla="*/ 2147483646 w 103"/>
              <a:gd name="T59" fmla="*/ 2147483646 h 53"/>
              <a:gd name="T60" fmla="*/ 2147483646 w 103"/>
              <a:gd name="T61" fmla="*/ 2147483646 h 53"/>
              <a:gd name="T62" fmla="*/ 2147483646 w 103"/>
              <a:gd name="T63" fmla="*/ 2147483646 h 53"/>
              <a:gd name="T64" fmla="*/ 2147483646 w 103"/>
              <a:gd name="T65" fmla="*/ 2147483646 h 53"/>
              <a:gd name="T66" fmla="*/ 2147483646 w 103"/>
              <a:gd name="T67" fmla="*/ 2147483646 h 53"/>
              <a:gd name="T68" fmla="*/ 2147483646 w 103"/>
              <a:gd name="T69" fmla="*/ 2147483646 h 53"/>
              <a:gd name="T70" fmla="*/ 2147483646 w 103"/>
              <a:gd name="T71" fmla="*/ 2147483646 h 53"/>
              <a:gd name="T72" fmla="*/ 2147483646 w 103"/>
              <a:gd name="T73" fmla="*/ 2147483646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037" name="Group 236">
            <a:extLst>
              <a:ext uri="{FF2B5EF4-FFF2-40B4-BE49-F238E27FC236}">
                <a16:creationId xmlns:a16="http://schemas.microsoft.com/office/drawing/2014/main" id="{84AB94B4-C159-4067-A8F9-94AF9B76A126}"/>
              </a:ext>
            </a:extLst>
          </p:cNvPr>
          <p:cNvGrpSpPr>
            <a:grpSpLocks/>
          </p:cNvGrpSpPr>
          <p:nvPr/>
        </p:nvGrpSpPr>
        <p:grpSpPr bwMode="auto">
          <a:xfrm>
            <a:off x="25401" y="519113"/>
            <a:ext cx="1792817" cy="425450"/>
            <a:chOff x="2333" y="2281"/>
            <a:chExt cx="1094" cy="367"/>
          </a:xfrm>
        </p:grpSpPr>
        <p:sp>
          <p:nvSpPr>
            <p:cNvPr id="1097" name="Freeform 237">
              <a:extLst>
                <a:ext uri="{FF2B5EF4-FFF2-40B4-BE49-F238E27FC236}">
                  <a16:creationId xmlns:a16="http://schemas.microsoft.com/office/drawing/2014/main" id="{7AA53A35-1C8C-4A21-ADD4-417D9A4DDC3D}"/>
                </a:ext>
              </a:extLst>
            </p:cNvPr>
            <p:cNvSpPr>
              <a:spLocks/>
            </p:cNvSpPr>
            <p:nvPr/>
          </p:nvSpPr>
          <p:spPr bwMode="auto">
            <a:xfrm>
              <a:off x="2333" y="2344"/>
              <a:ext cx="1094" cy="268"/>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8" name="Freeform 238">
              <a:extLst>
                <a:ext uri="{FF2B5EF4-FFF2-40B4-BE49-F238E27FC236}">
                  <a16:creationId xmlns:a16="http://schemas.microsoft.com/office/drawing/2014/main" id="{D4321B9C-A59D-45EB-BBE4-DAEE16171D32}"/>
                </a:ext>
              </a:extLst>
            </p:cNvPr>
            <p:cNvSpPr>
              <a:spLocks/>
            </p:cNvSpPr>
            <p:nvPr/>
          </p:nvSpPr>
          <p:spPr bwMode="auto">
            <a:xfrm>
              <a:off x="2333" y="2281"/>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9" name="Freeform 239">
              <a:extLst>
                <a:ext uri="{FF2B5EF4-FFF2-40B4-BE49-F238E27FC236}">
                  <a16:creationId xmlns:a16="http://schemas.microsoft.com/office/drawing/2014/main" id="{3228534F-D9C0-4819-AF9C-737D06A734B3}"/>
                </a:ext>
              </a:extLst>
            </p:cNvPr>
            <p:cNvSpPr>
              <a:spLocks/>
            </p:cNvSpPr>
            <p:nvPr/>
          </p:nvSpPr>
          <p:spPr bwMode="auto">
            <a:xfrm>
              <a:off x="2370" y="2281"/>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0" name="Freeform 240">
              <a:extLst>
                <a:ext uri="{FF2B5EF4-FFF2-40B4-BE49-F238E27FC236}">
                  <a16:creationId xmlns:a16="http://schemas.microsoft.com/office/drawing/2014/main" id="{B19FA5AA-63BE-480F-A140-2D47B846188C}"/>
                </a:ext>
              </a:extLst>
            </p:cNvPr>
            <p:cNvSpPr>
              <a:spLocks/>
            </p:cNvSpPr>
            <p:nvPr/>
          </p:nvSpPr>
          <p:spPr bwMode="auto">
            <a:xfrm>
              <a:off x="2333" y="2398"/>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1" name="Freeform 241">
              <a:extLst>
                <a:ext uri="{FF2B5EF4-FFF2-40B4-BE49-F238E27FC236}">
                  <a16:creationId xmlns:a16="http://schemas.microsoft.com/office/drawing/2014/main" id="{83844210-EFA9-437D-BB40-28A831590CEF}"/>
                </a:ext>
              </a:extLst>
            </p:cNvPr>
            <p:cNvSpPr>
              <a:spLocks/>
            </p:cNvSpPr>
            <p:nvPr/>
          </p:nvSpPr>
          <p:spPr bwMode="auto">
            <a:xfrm>
              <a:off x="2463" y="2471"/>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2" name="Freeform 242">
              <a:extLst>
                <a:ext uri="{FF2B5EF4-FFF2-40B4-BE49-F238E27FC236}">
                  <a16:creationId xmlns:a16="http://schemas.microsoft.com/office/drawing/2014/main" id="{F04C220A-F375-4A2A-A2E1-B22F61C835F5}"/>
                </a:ext>
              </a:extLst>
            </p:cNvPr>
            <p:cNvSpPr>
              <a:spLocks/>
            </p:cNvSpPr>
            <p:nvPr/>
          </p:nvSpPr>
          <p:spPr bwMode="auto">
            <a:xfrm>
              <a:off x="2524" y="2604"/>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3" name="Freeform 243">
              <a:extLst>
                <a:ext uri="{FF2B5EF4-FFF2-40B4-BE49-F238E27FC236}">
                  <a16:creationId xmlns:a16="http://schemas.microsoft.com/office/drawing/2014/main" id="{51C0DF30-A9BB-4284-8105-C0D6D5A33625}"/>
                </a:ext>
              </a:extLst>
            </p:cNvPr>
            <p:cNvSpPr>
              <a:spLocks/>
            </p:cNvSpPr>
            <p:nvPr/>
          </p:nvSpPr>
          <p:spPr bwMode="auto">
            <a:xfrm>
              <a:off x="2557" y="2620"/>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4" name="Freeform 244">
              <a:extLst>
                <a:ext uri="{FF2B5EF4-FFF2-40B4-BE49-F238E27FC236}">
                  <a16:creationId xmlns:a16="http://schemas.microsoft.com/office/drawing/2014/main" id="{C70526EC-7E92-4FB3-8A62-0D8CAC32FDB5}"/>
                </a:ext>
              </a:extLst>
            </p:cNvPr>
            <p:cNvSpPr>
              <a:spLocks/>
            </p:cNvSpPr>
            <p:nvPr/>
          </p:nvSpPr>
          <p:spPr bwMode="auto">
            <a:xfrm>
              <a:off x="3152" y="2573"/>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5" name="Freeform 245">
              <a:extLst>
                <a:ext uri="{FF2B5EF4-FFF2-40B4-BE49-F238E27FC236}">
                  <a16:creationId xmlns:a16="http://schemas.microsoft.com/office/drawing/2014/main" id="{F44EF1AE-3593-403A-812B-1EA9F108DD28}"/>
                </a:ext>
              </a:extLst>
            </p:cNvPr>
            <p:cNvSpPr>
              <a:spLocks/>
            </p:cNvSpPr>
            <p:nvPr/>
          </p:nvSpPr>
          <p:spPr bwMode="auto">
            <a:xfrm>
              <a:off x="3167" y="2460"/>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6" name="Freeform 246">
              <a:extLst>
                <a:ext uri="{FF2B5EF4-FFF2-40B4-BE49-F238E27FC236}">
                  <a16:creationId xmlns:a16="http://schemas.microsoft.com/office/drawing/2014/main" id="{7DC30952-8C53-423A-8271-24017445B2C3}"/>
                </a:ext>
              </a:extLst>
            </p:cNvPr>
            <p:cNvSpPr>
              <a:spLocks/>
            </p:cNvSpPr>
            <p:nvPr/>
          </p:nvSpPr>
          <p:spPr bwMode="auto">
            <a:xfrm>
              <a:off x="2333" y="2398"/>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7" name="Freeform 247">
              <a:extLst>
                <a:ext uri="{FF2B5EF4-FFF2-40B4-BE49-F238E27FC236}">
                  <a16:creationId xmlns:a16="http://schemas.microsoft.com/office/drawing/2014/main" id="{9E5A37A6-5FE9-4E3B-8CC2-E97E96151A35}"/>
                </a:ext>
              </a:extLst>
            </p:cNvPr>
            <p:cNvSpPr>
              <a:spLocks/>
            </p:cNvSpPr>
            <p:nvPr/>
          </p:nvSpPr>
          <p:spPr bwMode="auto">
            <a:xfrm>
              <a:off x="2333" y="2479"/>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8" name="Freeform 248">
              <a:extLst>
                <a:ext uri="{FF2B5EF4-FFF2-40B4-BE49-F238E27FC236}">
                  <a16:creationId xmlns:a16="http://schemas.microsoft.com/office/drawing/2014/main" id="{5BD45EB7-4626-4374-99B4-E7CE8EE51061}"/>
                </a:ext>
              </a:extLst>
            </p:cNvPr>
            <p:cNvSpPr>
              <a:spLocks/>
            </p:cNvSpPr>
            <p:nvPr/>
          </p:nvSpPr>
          <p:spPr bwMode="auto">
            <a:xfrm>
              <a:off x="2463" y="2478"/>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9" name="Freeform 249">
              <a:extLst>
                <a:ext uri="{FF2B5EF4-FFF2-40B4-BE49-F238E27FC236}">
                  <a16:creationId xmlns:a16="http://schemas.microsoft.com/office/drawing/2014/main" id="{94FFF1AB-28A6-4E02-8E38-625FE6713A0B}"/>
                </a:ext>
              </a:extLst>
            </p:cNvPr>
            <p:cNvSpPr>
              <a:spLocks/>
            </p:cNvSpPr>
            <p:nvPr/>
          </p:nvSpPr>
          <p:spPr bwMode="auto">
            <a:xfrm>
              <a:off x="2524" y="2604"/>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0" name="Freeform 250">
              <a:extLst>
                <a:ext uri="{FF2B5EF4-FFF2-40B4-BE49-F238E27FC236}">
                  <a16:creationId xmlns:a16="http://schemas.microsoft.com/office/drawing/2014/main" id="{80360B7F-42B0-4AB4-B22F-598DCEDCAD18}"/>
                </a:ext>
              </a:extLst>
            </p:cNvPr>
            <p:cNvSpPr>
              <a:spLocks/>
            </p:cNvSpPr>
            <p:nvPr/>
          </p:nvSpPr>
          <p:spPr bwMode="auto">
            <a:xfrm>
              <a:off x="2557" y="2620"/>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1" name="Freeform 251">
              <a:extLst>
                <a:ext uri="{FF2B5EF4-FFF2-40B4-BE49-F238E27FC236}">
                  <a16:creationId xmlns:a16="http://schemas.microsoft.com/office/drawing/2014/main" id="{9C16506C-3D8C-4D69-B8D2-9D1162F7CD72}"/>
                </a:ext>
              </a:extLst>
            </p:cNvPr>
            <p:cNvSpPr>
              <a:spLocks/>
            </p:cNvSpPr>
            <p:nvPr/>
          </p:nvSpPr>
          <p:spPr bwMode="auto">
            <a:xfrm>
              <a:off x="3152" y="2573"/>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2" name="Freeform 252">
              <a:extLst>
                <a:ext uri="{FF2B5EF4-FFF2-40B4-BE49-F238E27FC236}">
                  <a16:creationId xmlns:a16="http://schemas.microsoft.com/office/drawing/2014/main" id="{24E52F7C-5B61-422D-AEE4-D25C7A2172F1}"/>
                </a:ext>
              </a:extLst>
            </p:cNvPr>
            <p:cNvSpPr>
              <a:spLocks/>
            </p:cNvSpPr>
            <p:nvPr/>
          </p:nvSpPr>
          <p:spPr bwMode="auto">
            <a:xfrm>
              <a:off x="3310" y="2542"/>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3" name="Freeform 253">
              <a:extLst>
                <a:ext uri="{FF2B5EF4-FFF2-40B4-BE49-F238E27FC236}">
                  <a16:creationId xmlns:a16="http://schemas.microsoft.com/office/drawing/2014/main" id="{43C60143-D318-4DC4-B4ED-5A71CFE7F18C}"/>
                </a:ext>
              </a:extLst>
            </p:cNvPr>
            <p:cNvSpPr>
              <a:spLocks/>
            </p:cNvSpPr>
            <p:nvPr/>
          </p:nvSpPr>
          <p:spPr bwMode="auto">
            <a:xfrm>
              <a:off x="3167" y="2502"/>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nvGrpSpPr>
          <p:cNvPr id="1038" name="Group 254">
            <a:extLst>
              <a:ext uri="{FF2B5EF4-FFF2-40B4-BE49-F238E27FC236}">
                <a16:creationId xmlns:a16="http://schemas.microsoft.com/office/drawing/2014/main" id="{96203DF6-259E-403D-AF00-7C38B2FEDB47}"/>
              </a:ext>
            </a:extLst>
          </p:cNvPr>
          <p:cNvGrpSpPr>
            <a:grpSpLocks/>
          </p:cNvGrpSpPr>
          <p:nvPr/>
        </p:nvGrpSpPr>
        <p:grpSpPr bwMode="auto">
          <a:xfrm rot="-913339">
            <a:off x="372534" y="122238"/>
            <a:ext cx="1208617" cy="762000"/>
            <a:chOff x="75" y="3654"/>
            <a:chExt cx="853" cy="600"/>
          </a:xfrm>
        </p:grpSpPr>
        <p:sp>
          <p:nvSpPr>
            <p:cNvPr id="1040" name="Freeform 255">
              <a:extLst>
                <a:ext uri="{FF2B5EF4-FFF2-40B4-BE49-F238E27FC236}">
                  <a16:creationId xmlns:a16="http://schemas.microsoft.com/office/drawing/2014/main" id="{8B3492E4-7D7E-4FAA-83B6-FC93775615A7}"/>
                </a:ext>
              </a:extLst>
            </p:cNvPr>
            <p:cNvSpPr>
              <a:spLocks/>
            </p:cNvSpPr>
            <p:nvPr/>
          </p:nvSpPr>
          <p:spPr bwMode="auto">
            <a:xfrm>
              <a:off x="800" y="3824"/>
              <a:ext cx="41"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w 122"/>
                <a:gd name="T15" fmla="*/ 0 h 160"/>
                <a:gd name="T16" fmla="*/ 0 w 122"/>
                <a:gd name="T17" fmla="*/ 0 h 160"/>
                <a:gd name="T18" fmla="*/ 0 w 122"/>
                <a:gd name="T19" fmla="*/ 0 h 160"/>
                <a:gd name="T20" fmla="*/ 0 w 122"/>
                <a:gd name="T21" fmla="*/ 0 h 160"/>
                <a:gd name="T22" fmla="*/ 0 w 122"/>
                <a:gd name="T23" fmla="*/ 0 h 160"/>
                <a:gd name="T24" fmla="*/ 0 w 122"/>
                <a:gd name="T25" fmla="*/ 0 h 160"/>
                <a:gd name="T26" fmla="*/ 0 w 122"/>
                <a:gd name="T27" fmla="*/ 0 h 160"/>
                <a:gd name="T28" fmla="*/ 0 w 122"/>
                <a:gd name="T29" fmla="*/ 0 h 160"/>
                <a:gd name="T30" fmla="*/ 0 w 122"/>
                <a:gd name="T31" fmla="*/ 0 h 160"/>
                <a:gd name="T32" fmla="*/ 0 w 122"/>
                <a:gd name="T33" fmla="*/ 0 h 160"/>
                <a:gd name="T34" fmla="*/ 0 w 122"/>
                <a:gd name="T35" fmla="*/ 0 h 160"/>
                <a:gd name="T36" fmla="*/ 0 w 122"/>
                <a:gd name="T37" fmla="*/ 0 h 160"/>
                <a:gd name="T38" fmla="*/ 0 w 122"/>
                <a:gd name="T39" fmla="*/ 0 h 160"/>
                <a:gd name="T40" fmla="*/ 0 w 122"/>
                <a:gd name="T41" fmla="*/ 0 h 160"/>
                <a:gd name="T42" fmla="*/ 0 w 122"/>
                <a:gd name="T43" fmla="*/ 0 h 160"/>
                <a:gd name="T44" fmla="*/ 0 w 122"/>
                <a:gd name="T45" fmla="*/ 0 h 160"/>
                <a:gd name="T46" fmla="*/ 0 w 122"/>
                <a:gd name="T47" fmla="*/ 0 h 160"/>
                <a:gd name="T48" fmla="*/ 0 w 122"/>
                <a:gd name="T49" fmla="*/ 0 h 160"/>
                <a:gd name="T50" fmla="*/ 0 w 122"/>
                <a:gd name="T51" fmla="*/ 0 h 160"/>
                <a:gd name="T52" fmla="*/ 0 w 122"/>
                <a:gd name="T53" fmla="*/ 0 h 160"/>
                <a:gd name="T54" fmla="*/ 0 w 122"/>
                <a:gd name="T55" fmla="*/ 0 h 160"/>
                <a:gd name="T56" fmla="*/ 0 w 122"/>
                <a:gd name="T57" fmla="*/ 0 h 160"/>
                <a:gd name="T58" fmla="*/ 0 w 122"/>
                <a:gd name="T59" fmla="*/ 0 h 160"/>
                <a:gd name="T60" fmla="*/ 0 w 122"/>
                <a:gd name="T61" fmla="*/ 0 h 160"/>
                <a:gd name="T62" fmla="*/ 0 w 122"/>
                <a:gd name="T63" fmla="*/ 0 h 160"/>
                <a:gd name="T64" fmla="*/ 0 w 122"/>
                <a:gd name="T65" fmla="*/ 0 h 160"/>
                <a:gd name="T66" fmla="*/ 0 w 122"/>
                <a:gd name="T67" fmla="*/ 0 h 160"/>
                <a:gd name="T68" fmla="*/ 0 w 122"/>
                <a:gd name="T69" fmla="*/ 0 h 160"/>
                <a:gd name="T70" fmla="*/ 0 w 122"/>
                <a:gd name="T71" fmla="*/ 0 h 160"/>
                <a:gd name="T72" fmla="*/ 0 w 122"/>
                <a:gd name="T73" fmla="*/ 0 h 1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2" h="160">
                  <a:moveTo>
                    <a:pt x="5" y="148"/>
                  </a:moveTo>
                  <a:lnTo>
                    <a:pt x="8" y="152"/>
                  </a:lnTo>
                  <a:lnTo>
                    <a:pt x="12" y="156"/>
                  </a:lnTo>
                  <a:lnTo>
                    <a:pt x="18" y="159"/>
                  </a:lnTo>
                  <a:lnTo>
                    <a:pt x="24" y="160"/>
                  </a:lnTo>
                  <a:lnTo>
                    <a:pt x="33" y="159"/>
                  </a:lnTo>
                  <a:lnTo>
                    <a:pt x="42" y="153"/>
                  </a:lnTo>
                  <a:lnTo>
                    <a:pt x="53" y="145"/>
                  </a:lnTo>
                  <a:lnTo>
                    <a:pt x="66" y="131"/>
                  </a:lnTo>
                  <a:lnTo>
                    <a:pt x="77" y="116"/>
                  </a:lnTo>
                  <a:lnTo>
                    <a:pt x="85" y="102"/>
                  </a:lnTo>
                  <a:lnTo>
                    <a:pt x="91" y="90"/>
                  </a:lnTo>
                  <a:lnTo>
                    <a:pt x="96" y="79"/>
                  </a:lnTo>
                  <a:lnTo>
                    <a:pt x="100" y="69"/>
                  </a:lnTo>
                  <a:lnTo>
                    <a:pt x="105" y="59"/>
                  </a:lnTo>
                  <a:lnTo>
                    <a:pt x="110" y="48"/>
                  </a:lnTo>
                  <a:lnTo>
                    <a:pt x="118" y="36"/>
                  </a:lnTo>
                  <a:lnTo>
                    <a:pt x="122" y="25"/>
                  </a:lnTo>
                  <a:lnTo>
                    <a:pt x="120" y="16"/>
                  </a:lnTo>
                  <a:lnTo>
                    <a:pt x="115" y="9"/>
                  </a:lnTo>
                  <a:lnTo>
                    <a:pt x="110" y="5"/>
                  </a:lnTo>
                  <a:lnTo>
                    <a:pt x="101" y="1"/>
                  </a:lnTo>
                  <a:lnTo>
                    <a:pt x="93" y="0"/>
                  </a:lnTo>
                  <a:lnTo>
                    <a:pt x="84" y="4"/>
                  </a:lnTo>
                  <a:lnTo>
                    <a:pt x="79" y="12"/>
                  </a:lnTo>
                  <a:lnTo>
                    <a:pt x="76" y="22"/>
                  </a:lnTo>
                  <a:lnTo>
                    <a:pt x="71" y="32"/>
                  </a:lnTo>
                  <a:lnTo>
                    <a:pt x="66" y="44"/>
                  </a:lnTo>
                  <a:lnTo>
                    <a:pt x="60" y="55"/>
                  </a:lnTo>
                  <a:lnTo>
                    <a:pt x="52" y="65"/>
                  </a:lnTo>
                  <a:lnTo>
                    <a:pt x="45" y="75"/>
                  </a:lnTo>
                  <a:lnTo>
                    <a:pt x="36" y="85"/>
                  </a:lnTo>
                  <a:lnTo>
                    <a:pt x="28" y="94"/>
                  </a:lnTo>
                  <a:lnTo>
                    <a:pt x="14" y="108"/>
                  </a:lnTo>
                  <a:lnTo>
                    <a:pt x="4" y="121"/>
                  </a:lnTo>
                  <a:lnTo>
                    <a:pt x="0" y="132"/>
                  </a:lnTo>
                  <a:lnTo>
                    <a:pt x="5" y="14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1" name="Freeform 256">
              <a:extLst>
                <a:ext uri="{FF2B5EF4-FFF2-40B4-BE49-F238E27FC236}">
                  <a16:creationId xmlns:a16="http://schemas.microsoft.com/office/drawing/2014/main" id="{129C38BA-3C34-45CF-AFBB-212181FD1A33}"/>
                </a:ext>
              </a:extLst>
            </p:cNvPr>
            <p:cNvSpPr>
              <a:spLocks/>
            </p:cNvSpPr>
            <p:nvPr/>
          </p:nvSpPr>
          <p:spPr bwMode="auto">
            <a:xfrm>
              <a:off x="724" y="3850"/>
              <a:ext cx="93" cy="35"/>
            </a:xfrm>
            <a:custGeom>
              <a:avLst/>
              <a:gdLst>
                <a:gd name="T0" fmla="*/ 0 w 279"/>
                <a:gd name="T1" fmla="*/ 0 h 105"/>
                <a:gd name="T2" fmla="*/ 0 w 279"/>
                <a:gd name="T3" fmla="*/ 0 h 105"/>
                <a:gd name="T4" fmla="*/ 0 w 279"/>
                <a:gd name="T5" fmla="*/ 0 h 105"/>
                <a:gd name="T6" fmla="*/ 0 w 279"/>
                <a:gd name="T7" fmla="*/ 0 h 105"/>
                <a:gd name="T8" fmla="*/ 0 w 279"/>
                <a:gd name="T9" fmla="*/ 0 h 105"/>
                <a:gd name="T10" fmla="*/ 0 w 279"/>
                <a:gd name="T11" fmla="*/ 0 h 105"/>
                <a:gd name="T12" fmla="*/ 0 w 279"/>
                <a:gd name="T13" fmla="*/ 0 h 105"/>
                <a:gd name="T14" fmla="*/ 0 w 279"/>
                <a:gd name="T15" fmla="*/ 0 h 105"/>
                <a:gd name="T16" fmla="*/ 0 w 279"/>
                <a:gd name="T17" fmla="*/ 0 h 105"/>
                <a:gd name="T18" fmla="*/ 0 w 279"/>
                <a:gd name="T19" fmla="*/ 0 h 105"/>
                <a:gd name="T20" fmla="*/ 0 w 279"/>
                <a:gd name="T21" fmla="*/ 0 h 105"/>
                <a:gd name="T22" fmla="*/ 0 w 279"/>
                <a:gd name="T23" fmla="*/ 0 h 105"/>
                <a:gd name="T24" fmla="*/ 0 w 279"/>
                <a:gd name="T25" fmla="*/ 0 h 105"/>
                <a:gd name="T26" fmla="*/ 0 w 279"/>
                <a:gd name="T27" fmla="*/ 0 h 105"/>
                <a:gd name="T28" fmla="*/ 0 w 279"/>
                <a:gd name="T29" fmla="*/ 0 h 105"/>
                <a:gd name="T30" fmla="*/ 0 w 279"/>
                <a:gd name="T31" fmla="*/ 0 h 105"/>
                <a:gd name="T32" fmla="*/ 0 w 279"/>
                <a:gd name="T33" fmla="*/ 0 h 105"/>
                <a:gd name="T34" fmla="*/ 0 w 279"/>
                <a:gd name="T35" fmla="*/ 0 h 105"/>
                <a:gd name="T36" fmla="*/ 0 w 279"/>
                <a:gd name="T37" fmla="*/ 0 h 105"/>
                <a:gd name="T38" fmla="*/ 0 w 279"/>
                <a:gd name="T39" fmla="*/ 0 h 105"/>
                <a:gd name="T40" fmla="*/ 0 w 279"/>
                <a:gd name="T41" fmla="*/ 0 h 105"/>
                <a:gd name="T42" fmla="*/ 0 w 279"/>
                <a:gd name="T43" fmla="*/ 0 h 105"/>
                <a:gd name="T44" fmla="*/ 0 w 279"/>
                <a:gd name="T45" fmla="*/ 0 h 105"/>
                <a:gd name="T46" fmla="*/ 0 w 279"/>
                <a:gd name="T47" fmla="*/ 0 h 105"/>
                <a:gd name="T48" fmla="*/ 0 w 279"/>
                <a:gd name="T49" fmla="*/ 0 h 105"/>
                <a:gd name="T50" fmla="*/ 0 w 279"/>
                <a:gd name="T51" fmla="*/ 0 h 105"/>
                <a:gd name="T52" fmla="*/ 0 w 279"/>
                <a:gd name="T53" fmla="*/ 0 h 105"/>
                <a:gd name="T54" fmla="*/ 0 w 279"/>
                <a:gd name="T55" fmla="*/ 0 h 105"/>
                <a:gd name="T56" fmla="*/ 0 w 279"/>
                <a:gd name="T57" fmla="*/ 0 h 105"/>
                <a:gd name="T58" fmla="*/ 0 w 279"/>
                <a:gd name="T59" fmla="*/ 0 h 105"/>
                <a:gd name="T60" fmla="*/ 0 w 279"/>
                <a:gd name="T61" fmla="*/ 0 h 105"/>
                <a:gd name="T62" fmla="*/ 0 w 279"/>
                <a:gd name="T63" fmla="*/ 0 h 105"/>
                <a:gd name="T64" fmla="*/ 0 w 279"/>
                <a:gd name="T65" fmla="*/ 0 h 105"/>
                <a:gd name="T66" fmla="*/ 0 w 279"/>
                <a:gd name="T67" fmla="*/ 0 h 105"/>
                <a:gd name="T68" fmla="*/ 0 w 279"/>
                <a:gd name="T69" fmla="*/ 0 h 1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9" h="105">
                  <a:moveTo>
                    <a:pt x="74" y="104"/>
                  </a:moveTo>
                  <a:lnTo>
                    <a:pt x="91" y="102"/>
                  </a:lnTo>
                  <a:lnTo>
                    <a:pt x="106" y="100"/>
                  </a:lnTo>
                  <a:lnTo>
                    <a:pt x="120" y="98"/>
                  </a:lnTo>
                  <a:lnTo>
                    <a:pt x="132" y="95"/>
                  </a:lnTo>
                  <a:lnTo>
                    <a:pt x="140" y="93"/>
                  </a:lnTo>
                  <a:lnTo>
                    <a:pt x="148" y="92"/>
                  </a:lnTo>
                  <a:lnTo>
                    <a:pt x="156" y="90"/>
                  </a:lnTo>
                  <a:lnTo>
                    <a:pt x="162" y="90"/>
                  </a:lnTo>
                  <a:lnTo>
                    <a:pt x="168" y="90"/>
                  </a:lnTo>
                  <a:lnTo>
                    <a:pt x="177" y="90"/>
                  </a:lnTo>
                  <a:lnTo>
                    <a:pt x="186" y="90"/>
                  </a:lnTo>
                  <a:lnTo>
                    <a:pt x="196" y="90"/>
                  </a:lnTo>
                  <a:lnTo>
                    <a:pt x="206" y="89"/>
                  </a:lnTo>
                  <a:lnTo>
                    <a:pt x="216" y="89"/>
                  </a:lnTo>
                  <a:lnTo>
                    <a:pt x="226" y="89"/>
                  </a:lnTo>
                  <a:lnTo>
                    <a:pt x="235" y="90"/>
                  </a:lnTo>
                  <a:lnTo>
                    <a:pt x="244" y="90"/>
                  </a:lnTo>
                  <a:lnTo>
                    <a:pt x="251" y="89"/>
                  </a:lnTo>
                  <a:lnTo>
                    <a:pt x="259" y="88"/>
                  </a:lnTo>
                  <a:lnTo>
                    <a:pt x="265" y="85"/>
                  </a:lnTo>
                  <a:lnTo>
                    <a:pt x="270" y="80"/>
                  </a:lnTo>
                  <a:lnTo>
                    <a:pt x="274" y="74"/>
                  </a:lnTo>
                  <a:lnTo>
                    <a:pt x="277" y="66"/>
                  </a:lnTo>
                  <a:lnTo>
                    <a:pt x="279" y="58"/>
                  </a:lnTo>
                  <a:lnTo>
                    <a:pt x="279" y="47"/>
                  </a:lnTo>
                  <a:lnTo>
                    <a:pt x="277" y="40"/>
                  </a:lnTo>
                  <a:lnTo>
                    <a:pt x="272" y="34"/>
                  </a:lnTo>
                  <a:lnTo>
                    <a:pt x="265" y="29"/>
                  </a:lnTo>
                  <a:lnTo>
                    <a:pt x="258" y="26"/>
                  </a:lnTo>
                  <a:lnTo>
                    <a:pt x="249" y="25"/>
                  </a:lnTo>
                  <a:lnTo>
                    <a:pt x="241" y="24"/>
                  </a:lnTo>
                  <a:lnTo>
                    <a:pt x="235" y="24"/>
                  </a:lnTo>
                  <a:lnTo>
                    <a:pt x="229" y="25"/>
                  </a:lnTo>
                  <a:lnTo>
                    <a:pt x="220" y="26"/>
                  </a:lnTo>
                  <a:lnTo>
                    <a:pt x="210" y="27"/>
                  </a:lnTo>
                  <a:lnTo>
                    <a:pt x="200" y="29"/>
                  </a:lnTo>
                  <a:lnTo>
                    <a:pt x="187" y="29"/>
                  </a:lnTo>
                  <a:lnTo>
                    <a:pt x="174" y="29"/>
                  </a:lnTo>
                  <a:lnTo>
                    <a:pt x="162" y="26"/>
                  </a:lnTo>
                  <a:lnTo>
                    <a:pt x="148" y="22"/>
                  </a:lnTo>
                  <a:lnTo>
                    <a:pt x="135" y="17"/>
                  </a:lnTo>
                  <a:lnTo>
                    <a:pt x="121" y="13"/>
                  </a:lnTo>
                  <a:lnTo>
                    <a:pt x="108" y="8"/>
                  </a:lnTo>
                  <a:lnTo>
                    <a:pt x="94" y="5"/>
                  </a:lnTo>
                  <a:lnTo>
                    <a:pt x="81" y="2"/>
                  </a:lnTo>
                  <a:lnTo>
                    <a:pt x="70" y="1"/>
                  </a:lnTo>
                  <a:lnTo>
                    <a:pt x="60" y="0"/>
                  </a:lnTo>
                  <a:lnTo>
                    <a:pt x="52" y="1"/>
                  </a:lnTo>
                  <a:lnTo>
                    <a:pt x="45" y="2"/>
                  </a:lnTo>
                  <a:lnTo>
                    <a:pt x="37" y="5"/>
                  </a:lnTo>
                  <a:lnTo>
                    <a:pt x="28" y="7"/>
                  </a:lnTo>
                  <a:lnTo>
                    <a:pt x="19" y="12"/>
                  </a:lnTo>
                  <a:lnTo>
                    <a:pt x="12" y="19"/>
                  </a:lnTo>
                  <a:lnTo>
                    <a:pt x="5" y="26"/>
                  </a:lnTo>
                  <a:lnTo>
                    <a:pt x="2" y="39"/>
                  </a:lnTo>
                  <a:lnTo>
                    <a:pt x="0" y="54"/>
                  </a:lnTo>
                  <a:lnTo>
                    <a:pt x="2" y="60"/>
                  </a:lnTo>
                  <a:lnTo>
                    <a:pt x="3" y="66"/>
                  </a:lnTo>
                  <a:lnTo>
                    <a:pt x="7" y="74"/>
                  </a:lnTo>
                  <a:lnTo>
                    <a:pt x="10" y="82"/>
                  </a:lnTo>
                  <a:lnTo>
                    <a:pt x="10" y="80"/>
                  </a:lnTo>
                  <a:lnTo>
                    <a:pt x="15" y="85"/>
                  </a:lnTo>
                  <a:lnTo>
                    <a:pt x="21" y="90"/>
                  </a:lnTo>
                  <a:lnTo>
                    <a:pt x="27" y="95"/>
                  </a:lnTo>
                  <a:lnTo>
                    <a:pt x="34" y="99"/>
                  </a:lnTo>
                  <a:lnTo>
                    <a:pt x="43" y="102"/>
                  </a:lnTo>
                  <a:lnTo>
                    <a:pt x="52" y="104"/>
                  </a:lnTo>
                  <a:lnTo>
                    <a:pt x="62" y="105"/>
                  </a:lnTo>
                  <a:lnTo>
                    <a:pt x="74" y="10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2" name="Freeform 257">
              <a:extLst>
                <a:ext uri="{FF2B5EF4-FFF2-40B4-BE49-F238E27FC236}">
                  <a16:creationId xmlns:a16="http://schemas.microsoft.com/office/drawing/2014/main" id="{36A9333C-2C4E-4907-BEBE-270606C8AAE1}"/>
                </a:ext>
              </a:extLst>
            </p:cNvPr>
            <p:cNvSpPr>
              <a:spLocks/>
            </p:cNvSpPr>
            <p:nvPr/>
          </p:nvSpPr>
          <p:spPr bwMode="auto">
            <a:xfrm>
              <a:off x="826" y="3804"/>
              <a:ext cx="14" cy="26"/>
            </a:xfrm>
            <a:custGeom>
              <a:avLst/>
              <a:gdLst>
                <a:gd name="T0" fmla="*/ 0 w 42"/>
                <a:gd name="T1" fmla="*/ 0 h 77"/>
                <a:gd name="T2" fmla="*/ 0 w 42"/>
                <a:gd name="T3" fmla="*/ 0 h 77"/>
                <a:gd name="T4" fmla="*/ 0 w 42"/>
                <a:gd name="T5" fmla="*/ 0 h 77"/>
                <a:gd name="T6" fmla="*/ 0 w 42"/>
                <a:gd name="T7" fmla="*/ 0 h 77"/>
                <a:gd name="T8" fmla="*/ 0 w 42"/>
                <a:gd name="T9" fmla="*/ 0 h 77"/>
                <a:gd name="T10" fmla="*/ 0 w 42"/>
                <a:gd name="T11" fmla="*/ 0 h 77"/>
                <a:gd name="T12" fmla="*/ 0 w 42"/>
                <a:gd name="T13" fmla="*/ 0 h 77"/>
                <a:gd name="T14" fmla="*/ 0 w 42"/>
                <a:gd name="T15" fmla="*/ 0 h 77"/>
                <a:gd name="T16" fmla="*/ 0 w 42"/>
                <a:gd name="T17" fmla="*/ 0 h 77"/>
                <a:gd name="T18" fmla="*/ 0 w 42"/>
                <a:gd name="T19" fmla="*/ 0 h 77"/>
                <a:gd name="T20" fmla="*/ 0 w 42"/>
                <a:gd name="T21" fmla="*/ 0 h 77"/>
                <a:gd name="T22" fmla="*/ 0 w 42"/>
                <a:gd name="T23" fmla="*/ 0 h 77"/>
                <a:gd name="T24" fmla="*/ 0 w 42"/>
                <a:gd name="T25" fmla="*/ 0 h 77"/>
                <a:gd name="T26" fmla="*/ 0 w 42"/>
                <a:gd name="T27" fmla="*/ 0 h 77"/>
                <a:gd name="T28" fmla="*/ 0 w 42"/>
                <a:gd name="T29" fmla="*/ 0 h 77"/>
                <a:gd name="T30" fmla="*/ 0 w 42"/>
                <a:gd name="T31" fmla="*/ 0 h 77"/>
                <a:gd name="T32" fmla="*/ 0 w 42"/>
                <a:gd name="T33" fmla="*/ 0 h 77"/>
                <a:gd name="T34" fmla="*/ 0 w 42"/>
                <a:gd name="T35" fmla="*/ 0 h 77"/>
                <a:gd name="T36" fmla="*/ 0 w 42"/>
                <a:gd name="T37" fmla="*/ 0 h 77"/>
                <a:gd name="T38" fmla="*/ 0 w 42"/>
                <a:gd name="T39" fmla="*/ 0 h 77"/>
                <a:gd name="T40" fmla="*/ 0 w 42"/>
                <a:gd name="T41" fmla="*/ 0 h 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77">
                  <a:moveTo>
                    <a:pt x="18" y="77"/>
                  </a:moveTo>
                  <a:lnTo>
                    <a:pt x="9" y="75"/>
                  </a:lnTo>
                  <a:lnTo>
                    <a:pt x="3" y="65"/>
                  </a:lnTo>
                  <a:lnTo>
                    <a:pt x="0" y="48"/>
                  </a:lnTo>
                  <a:lnTo>
                    <a:pt x="4" y="27"/>
                  </a:lnTo>
                  <a:lnTo>
                    <a:pt x="13" y="9"/>
                  </a:lnTo>
                  <a:lnTo>
                    <a:pt x="22" y="0"/>
                  </a:lnTo>
                  <a:lnTo>
                    <a:pt x="29" y="0"/>
                  </a:lnTo>
                  <a:lnTo>
                    <a:pt x="36" y="4"/>
                  </a:lnTo>
                  <a:lnTo>
                    <a:pt x="41" y="11"/>
                  </a:lnTo>
                  <a:lnTo>
                    <a:pt x="42" y="16"/>
                  </a:lnTo>
                  <a:lnTo>
                    <a:pt x="41" y="19"/>
                  </a:lnTo>
                  <a:lnTo>
                    <a:pt x="36" y="26"/>
                  </a:lnTo>
                  <a:lnTo>
                    <a:pt x="32" y="35"/>
                  </a:lnTo>
                  <a:lnTo>
                    <a:pt x="28" y="42"/>
                  </a:lnTo>
                  <a:lnTo>
                    <a:pt x="27" y="50"/>
                  </a:lnTo>
                  <a:lnTo>
                    <a:pt x="27" y="56"/>
                  </a:lnTo>
                  <a:lnTo>
                    <a:pt x="28" y="61"/>
                  </a:lnTo>
                  <a:lnTo>
                    <a:pt x="28" y="67"/>
                  </a:lnTo>
                  <a:lnTo>
                    <a:pt x="26" y="74"/>
                  </a:lnTo>
                  <a:lnTo>
                    <a:pt x="18" y="7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3" name="Freeform 258">
              <a:extLst>
                <a:ext uri="{FF2B5EF4-FFF2-40B4-BE49-F238E27FC236}">
                  <a16:creationId xmlns:a16="http://schemas.microsoft.com/office/drawing/2014/main" id="{16D32C5F-16FE-4526-B96E-49EF350B8EA8}"/>
                </a:ext>
              </a:extLst>
            </p:cNvPr>
            <p:cNvSpPr>
              <a:spLocks/>
            </p:cNvSpPr>
            <p:nvPr/>
          </p:nvSpPr>
          <p:spPr bwMode="auto">
            <a:xfrm>
              <a:off x="835" y="3821"/>
              <a:ext cx="26" cy="12"/>
            </a:xfrm>
            <a:custGeom>
              <a:avLst/>
              <a:gdLst>
                <a:gd name="T0" fmla="*/ 0 w 78"/>
                <a:gd name="T1" fmla="*/ 0 h 37"/>
                <a:gd name="T2" fmla="*/ 0 w 78"/>
                <a:gd name="T3" fmla="*/ 0 h 37"/>
                <a:gd name="T4" fmla="*/ 0 w 78"/>
                <a:gd name="T5" fmla="*/ 0 h 37"/>
                <a:gd name="T6" fmla="*/ 0 w 78"/>
                <a:gd name="T7" fmla="*/ 0 h 37"/>
                <a:gd name="T8" fmla="*/ 0 w 78"/>
                <a:gd name="T9" fmla="*/ 0 h 37"/>
                <a:gd name="T10" fmla="*/ 0 w 78"/>
                <a:gd name="T11" fmla="*/ 0 h 37"/>
                <a:gd name="T12" fmla="*/ 0 w 78"/>
                <a:gd name="T13" fmla="*/ 0 h 37"/>
                <a:gd name="T14" fmla="*/ 0 w 78"/>
                <a:gd name="T15" fmla="*/ 0 h 37"/>
                <a:gd name="T16" fmla="*/ 0 w 78"/>
                <a:gd name="T17" fmla="*/ 0 h 37"/>
                <a:gd name="T18" fmla="*/ 0 w 78"/>
                <a:gd name="T19" fmla="*/ 0 h 37"/>
                <a:gd name="T20" fmla="*/ 0 w 78"/>
                <a:gd name="T21" fmla="*/ 0 h 37"/>
                <a:gd name="T22" fmla="*/ 0 w 78"/>
                <a:gd name="T23" fmla="*/ 0 h 37"/>
                <a:gd name="T24" fmla="*/ 0 w 78"/>
                <a:gd name="T25" fmla="*/ 0 h 37"/>
                <a:gd name="T26" fmla="*/ 0 w 78"/>
                <a:gd name="T27" fmla="*/ 0 h 37"/>
                <a:gd name="T28" fmla="*/ 0 w 78"/>
                <a:gd name="T29" fmla="*/ 0 h 37"/>
                <a:gd name="T30" fmla="*/ 0 w 78"/>
                <a:gd name="T31" fmla="*/ 0 h 37"/>
                <a:gd name="T32" fmla="*/ 0 w 78"/>
                <a:gd name="T33" fmla="*/ 0 h 37"/>
                <a:gd name="T34" fmla="*/ 0 w 78"/>
                <a:gd name="T35" fmla="*/ 0 h 37"/>
                <a:gd name="T36" fmla="*/ 0 w 78"/>
                <a:gd name="T37" fmla="*/ 0 h 37"/>
                <a:gd name="T38" fmla="*/ 0 w 78"/>
                <a:gd name="T39" fmla="*/ 0 h 37"/>
                <a:gd name="T40" fmla="*/ 0 w 78"/>
                <a:gd name="T41" fmla="*/ 0 h 37"/>
                <a:gd name="T42" fmla="*/ 0 w 78"/>
                <a:gd name="T43" fmla="*/ 0 h 37"/>
                <a:gd name="T44" fmla="*/ 0 w 78"/>
                <a:gd name="T45" fmla="*/ 0 h 37"/>
                <a:gd name="T46" fmla="*/ 0 w 78"/>
                <a:gd name="T47" fmla="*/ 0 h 37"/>
                <a:gd name="T48" fmla="*/ 0 w 78"/>
                <a:gd name="T49" fmla="*/ 0 h 37"/>
                <a:gd name="T50" fmla="*/ 0 w 78"/>
                <a:gd name="T51" fmla="*/ 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37">
                  <a:moveTo>
                    <a:pt x="77" y="20"/>
                  </a:moveTo>
                  <a:lnTo>
                    <a:pt x="73" y="27"/>
                  </a:lnTo>
                  <a:lnTo>
                    <a:pt x="67" y="30"/>
                  </a:lnTo>
                  <a:lnTo>
                    <a:pt x="61" y="30"/>
                  </a:lnTo>
                  <a:lnTo>
                    <a:pt x="54" y="27"/>
                  </a:lnTo>
                  <a:lnTo>
                    <a:pt x="48" y="26"/>
                  </a:lnTo>
                  <a:lnTo>
                    <a:pt x="42" y="26"/>
                  </a:lnTo>
                  <a:lnTo>
                    <a:pt x="33" y="30"/>
                  </a:lnTo>
                  <a:lnTo>
                    <a:pt x="24" y="34"/>
                  </a:lnTo>
                  <a:lnTo>
                    <a:pt x="18" y="36"/>
                  </a:lnTo>
                  <a:lnTo>
                    <a:pt x="13" y="37"/>
                  </a:lnTo>
                  <a:lnTo>
                    <a:pt x="9" y="36"/>
                  </a:lnTo>
                  <a:lnTo>
                    <a:pt x="3" y="31"/>
                  </a:lnTo>
                  <a:lnTo>
                    <a:pt x="0" y="25"/>
                  </a:lnTo>
                  <a:lnTo>
                    <a:pt x="1" y="16"/>
                  </a:lnTo>
                  <a:lnTo>
                    <a:pt x="10" y="8"/>
                  </a:lnTo>
                  <a:lnTo>
                    <a:pt x="29" y="2"/>
                  </a:lnTo>
                  <a:lnTo>
                    <a:pt x="39" y="1"/>
                  </a:lnTo>
                  <a:lnTo>
                    <a:pt x="48" y="0"/>
                  </a:lnTo>
                  <a:lnTo>
                    <a:pt x="56" y="1"/>
                  </a:lnTo>
                  <a:lnTo>
                    <a:pt x="63" y="3"/>
                  </a:lnTo>
                  <a:lnTo>
                    <a:pt x="68" y="6"/>
                  </a:lnTo>
                  <a:lnTo>
                    <a:pt x="73" y="8"/>
                  </a:lnTo>
                  <a:lnTo>
                    <a:pt x="77" y="12"/>
                  </a:lnTo>
                  <a:lnTo>
                    <a:pt x="78" y="16"/>
                  </a:lnTo>
                  <a:lnTo>
                    <a:pt x="77"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4" name="Freeform 259">
              <a:extLst>
                <a:ext uri="{FF2B5EF4-FFF2-40B4-BE49-F238E27FC236}">
                  <a16:creationId xmlns:a16="http://schemas.microsoft.com/office/drawing/2014/main" id="{A8952E36-F727-4A3C-9E55-48AAC1A1F4D6}"/>
                </a:ext>
              </a:extLst>
            </p:cNvPr>
            <p:cNvSpPr>
              <a:spLocks/>
            </p:cNvSpPr>
            <p:nvPr/>
          </p:nvSpPr>
          <p:spPr bwMode="auto">
            <a:xfrm>
              <a:off x="835" y="3803"/>
              <a:ext cx="11" cy="6"/>
            </a:xfrm>
            <a:custGeom>
              <a:avLst/>
              <a:gdLst>
                <a:gd name="T0" fmla="*/ 0 w 33"/>
                <a:gd name="T1" fmla="*/ 0 h 18"/>
                <a:gd name="T2" fmla="*/ 0 w 33"/>
                <a:gd name="T3" fmla="*/ 0 h 18"/>
                <a:gd name="T4" fmla="*/ 0 w 33"/>
                <a:gd name="T5" fmla="*/ 0 h 18"/>
                <a:gd name="T6" fmla="*/ 0 w 33"/>
                <a:gd name="T7" fmla="*/ 0 h 18"/>
                <a:gd name="T8" fmla="*/ 0 w 33"/>
                <a:gd name="T9" fmla="*/ 0 h 18"/>
                <a:gd name="T10" fmla="*/ 0 w 33"/>
                <a:gd name="T11" fmla="*/ 0 h 18"/>
                <a:gd name="T12" fmla="*/ 0 w 33"/>
                <a:gd name="T13" fmla="*/ 0 h 18"/>
                <a:gd name="T14" fmla="*/ 0 w 33"/>
                <a:gd name="T15" fmla="*/ 0 h 18"/>
                <a:gd name="T16" fmla="*/ 0 w 33"/>
                <a:gd name="T17" fmla="*/ 0 h 18"/>
                <a:gd name="T18" fmla="*/ 0 w 33"/>
                <a:gd name="T19" fmla="*/ 0 h 18"/>
                <a:gd name="T20" fmla="*/ 0 w 33"/>
                <a:gd name="T21" fmla="*/ 0 h 18"/>
                <a:gd name="T22" fmla="*/ 0 w 33"/>
                <a:gd name="T23" fmla="*/ 0 h 18"/>
                <a:gd name="T24" fmla="*/ 0 w 33"/>
                <a:gd name="T25" fmla="*/ 0 h 18"/>
                <a:gd name="T26" fmla="*/ 0 w 33"/>
                <a:gd name="T27" fmla="*/ 0 h 18"/>
                <a:gd name="T28" fmla="*/ 0 w 33"/>
                <a:gd name="T29" fmla="*/ 0 h 18"/>
                <a:gd name="T30" fmla="*/ 0 w 33"/>
                <a:gd name="T31" fmla="*/ 0 h 18"/>
                <a:gd name="T32" fmla="*/ 0 w 33"/>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18">
                  <a:moveTo>
                    <a:pt x="0" y="5"/>
                  </a:moveTo>
                  <a:lnTo>
                    <a:pt x="3" y="5"/>
                  </a:lnTo>
                  <a:lnTo>
                    <a:pt x="5" y="7"/>
                  </a:lnTo>
                  <a:lnTo>
                    <a:pt x="6" y="8"/>
                  </a:lnTo>
                  <a:lnTo>
                    <a:pt x="8" y="9"/>
                  </a:lnTo>
                  <a:lnTo>
                    <a:pt x="9" y="12"/>
                  </a:lnTo>
                  <a:lnTo>
                    <a:pt x="12" y="14"/>
                  </a:lnTo>
                  <a:lnTo>
                    <a:pt x="13" y="16"/>
                  </a:lnTo>
                  <a:lnTo>
                    <a:pt x="13" y="18"/>
                  </a:lnTo>
                  <a:lnTo>
                    <a:pt x="17" y="13"/>
                  </a:lnTo>
                  <a:lnTo>
                    <a:pt x="23" y="9"/>
                  </a:lnTo>
                  <a:lnTo>
                    <a:pt x="28" y="5"/>
                  </a:lnTo>
                  <a:lnTo>
                    <a:pt x="33" y="4"/>
                  </a:lnTo>
                  <a:lnTo>
                    <a:pt x="27" y="2"/>
                  </a:lnTo>
                  <a:lnTo>
                    <a:pt x="17" y="0"/>
                  </a:lnTo>
                  <a:lnTo>
                    <a:pt x="6" y="2"/>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5" name="Freeform 260">
              <a:extLst>
                <a:ext uri="{FF2B5EF4-FFF2-40B4-BE49-F238E27FC236}">
                  <a16:creationId xmlns:a16="http://schemas.microsoft.com/office/drawing/2014/main" id="{0F14776B-1D35-4AD2-A060-5573BD07A482}"/>
                </a:ext>
              </a:extLst>
            </p:cNvPr>
            <p:cNvSpPr>
              <a:spLocks/>
            </p:cNvSpPr>
            <p:nvPr/>
          </p:nvSpPr>
          <p:spPr bwMode="auto">
            <a:xfrm>
              <a:off x="858" y="3826"/>
              <a:ext cx="7" cy="7"/>
            </a:xfrm>
            <a:custGeom>
              <a:avLst/>
              <a:gdLst>
                <a:gd name="T0" fmla="*/ 0 w 20"/>
                <a:gd name="T1" fmla="*/ 0 h 23"/>
                <a:gd name="T2" fmla="*/ 0 w 20"/>
                <a:gd name="T3" fmla="*/ 0 h 23"/>
                <a:gd name="T4" fmla="*/ 0 w 20"/>
                <a:gd name="T5" fmla="*/ 0 h 23"/>
                <a:gd name="T6" fmla="*/ 0 w 20"/>
                <a:gd name="T7" fmla="*/ 0 h 23"/>
                <a:gd name="T8" fmla="*/ 0 w 20"/>
                <a:gd name="T9" fmla="*/ 0 h 23"/>
                <a:gd name="T10" fmla="*/ 0 w 20"/>
                <a:gd name="T11" fmla="*/ 0 h 23"/>
                <a:gd name="T12" fmla="*/ 0 w 20"/>
                <a:gd name="T13" fmla="*/ 0 h 23"/>
                <a:gd name="T14" fmla="*/ 0 w 20"/>
                <a:gd name="T15" fmla="*/ 0 h 23"/>
                <a:gd name="T16" fmla="*/ 0 w 20"/>
                <a:gd name="T17" fmla="*/ 0 h 23"/>
                <a:gd name="T18" fmla="*/ 0 w 20"/>
                <a:gd name="T19" fmla="*/ 0 h 23"/>
                <a:gd name="T20" fmla="*/ 0 w 20"/>
                <a:gd name="T21" fmla="*/ 0 h 23"/>
                <a:gd name="T22" fmla="*/ 0 w 20"/>
                <a:gd name="T23" fmla="*/ 0 h 23"/>
                <a:gd name="T24" fmla="*/ 0 w 20"/>
                <a:gd name="T25" fmla="*/ 0 h 23"/>
                <a:gd name="T26" fmla="*/ 0 w 20"/>
                <a:gd name="T27" fmla="*/ 0 h 23"/>
                <a:gd name="T28" fmla="*/ 0 w 20"/>
                <a:gd name="T29" fmla="*/ 0 h 23"/>
                <a:gd name="T30" fmla="*/ 0 w 20"/>
                <a:gd name="T31" fmla="*/ 0 h 23"/>
                <a:gd name="T32" fmla="*/ 0 w 20"/>
                <a:gd name="T33" fmla="*/ 0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3">
                  <a:moveTo>
                    <a:pt x="7" y="0"/>
                  </a:moveTo>
                  <a:lnTo>
                    <a:pt x="8" y="1"/>
                  </a:lnTo>
                  <a:lnTo>
                    <a:pt x="8" y="2"/>
                  </a:lnTo>
                  <a:lnTo>
                    <a:pt x="8" y="5"/>
                  </a:lnTo>
                  <a:lnTo>
                    <a:pt x="7" y="6"/>
                  </a:lnTo>
                  <a:lnTo>
                    <a:pt x="6" y="10"/>
                  </a:lnTo>
                  <a:lnTo>
                    <a:pt x="5" y="12"/>
                  </a:lnTo>
                  <a:lnTo>
                    <a:pt x="2" y="15"/>
                  </a:lnTo>
                  <a:lnTo>
                    <a:pt x="0" y="16"/>
                  </a:lnTo>
                  <a:lnTo>
                    <a:pt x="5" y="17"/>
                  </a:lnTo>
                  <a:lnTo>
                    <a:pt x="11" y="18"/>
                  </a:lnTo>
                  <a:lnTo>
                    <a:pt x="16" y="21"/>
                  </a:lnTo>
                  <a:lnTo>
                    <a:pt x="20" y="23"/>
                  </a:lnTo>
                  <a:lnTo>
                    <a:pt x="20" y="17"/>
                  </a:lnTo>
                  <a:lnTo>
                    <a:pt x="17" y="10"/>
                  </a:lnTo>
                  <a:lnTo>
                    <a:pt x="13" y="3"/>
                  </a:lnTo>
                  <a:lnTo>
                    <a:pt x="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6" name="Freeform 261">
              <a:extLst>
                <a:ext uri="{FF2B5EF4-FFF2-40B4-BE49-F238E27FC236}">
                  <a16:creationId xmlns:a16="http://schemas.microsoft.com/office/drawing/2014/main" id="{E351D8E1-2E99-418B-8F8F-2B707E52E243}"/>
                </a:ext>
              </a:extLst>
            </p:cNvPr>
            <p:cNvSpPr>
              <a:spLocks/>
            </p:cNvSpPr>
            <p:nvPr/>
          </p:nvSpPr>
          <p:spPr bwMode="auto">
            <a:xfrm>
              <a:off x="540" y="3864"/>
              <a:ext cx="203" cy="187"/>
            </a:xfrm>
            <a:custGeom>
              <a:avLst/>
              <a:gdLst>
                <a:gd name="T0" fmla="*/ 0 w 607"/>
                <a:gd name="T1" fmla="*/ 0 h 560"/>
                <a:gd name="T2" fmla="*/ 0 w 607"/>
                <a:gd name="T3" fmla="*/ 0 h 560"/>
                <a:gd name="T4" fmla="*/ 0 w 607"/>
                <a:gd name="T5" fmla="*/ 0 h 560"/>
                <a:gd name="T6" fmla="*/ 0 w 607"/>
                <a:gd name="T7" fmla="*/ 0 h 560"/>
                <a:gd name="T8" fmla="*/ 0 w 607"/>
                <a:gd name="T9" fmla="*/ 0 h 560"/>
                <a:gd name="T10" fmla="*/ 0 w 607"/>
                <a:gd name="T11" fmla="*/ 0 h 560"/>
                <a:gd name="T12" fmla="*/ 0 w 607"/>
                <a:gd name="T13" fmla="*/ 0 h 560"/>
                <a:gd name="T14" fmla="*/ 0 w 607"/>
                <a:gd name="T15" fmla="*/ 0 h 560"/>
                <a:gd name="T16" fmla="*/ 0 w 607"/>
                <a:gd name="T17" fmla="*/ 0 h 560"/>
                <a:gd name="T18" fmla="*/ 0 w 607"/>
                <a:gd name="T19" fmla="*/ 0 h 560"/>
                <a:gd name="T20" fmla="*/ 0 w 607"/>
                <a:gd name="T21" fmla="*/ 0 h 560"/>
                <a:gd name="T22" fmla="*/ 0 w 607"/>
                <a:gd name="T23" fmla="*/ 0 h 560"/>
                <a:gd name="T24" fmla="*/ 0 w 607"/>
                <a:gd name="T25" fmla="*/ 0 h 560"/>
                <a:gd name="T26" fmla="*/ 0 w 607"/>
                <a:gd name="T27" fmla="*/ 0 h 560"/>
                <a:gd name="T28" fmla="*/ 0 w 607"/>
                <a:gd name="T29" fmla="*/ 0 h 560"/>
                <a:gd name="T30" fmla="*/ 0 w 607"/>
                <a:gd name="T31" fmla="*/ 0 h 560"/>
                <a:gd name="T32" fmla="*/ 0 w 607"/>
                <a:gd name="T33" fmla="*/ 0 h 560"/>
                <a:gd name="T34" fmla="*/ 0 w 607"/>
                <a:gd name="T35" fmla="*/ 0 h 560"/>
                <a:gd name="T36" fmla="*/ 0 w 607"/>
                <a:gd name="T37" fmla="*/ 0 h 560"/>
                <a:gd name="T38" fmla="*/ 0 w 607"/>
                <a:gd name="T39" fmla="*/ 0 h 560"/>
                <a:gd name="T40" fmla="*/ 0 w 607"/>
                <a:gd name="T41" fmla="*/ 0 h 560"/>
                <a:gd name="T42" fmla="*/ 0 w 607"/>
                <a:gd name="T43" fmla="*/ 0 h 560"/>
                <a:gd name="T44" fmla="*/ 0 w 607"/>
                <a:gd name="T45" fmla="*/ 0 h 560"/>
                <a:gd name="T46" fmla="*/ 0 w 607"/>
                <a:gd name="T47" fmla="*/ 0 h 560"/>
                <a:gd name="T48" fmla="*/ 0 w 607"/>
                <a:gd name="T49" fmla="*/ 0 h 560"/>
                <a:gd name="T50" fmla="*/ 0 w 607"/>
                <a:gd name="T51" fmla="*/ 0 h 560"/>
                <a:gd name="T52" fmla="*/ 0 w 607"/>
                <a:gd name="T53" fmla="*/ 0 h 560"/>
                <a:gd name="T54" fmla="*/ 0 w 607"/>
                <a:gd name="T55" fmla="*/ 0 h 560"/>
                <a:gd name="T56" fmla="*/ 0 w 607"/>
                <a:gd name="T57" fmla="*/ 0 h 560"/>
                <a:gd name="T58" fmla="*/ 0 w 607"/>
                <a:gd name="T59" fmla="*/ 0 h 560"/>
                <a:gd name="T60" fmla="*/ 0 w 607"/>
                <a:gd name="T61" fmla="*/ 0 h 560"/>
                <a:gd name="T62" fmla="*/ 0 w 607"/>
                <a:gd name="T63" fmla="*/ 0 h 560"/>
                <a:gd name="T64" fmla="*/ 0 w 607"/>
                <a:gd name="T65" fmla="*/ 0 h 560"/>
                <a:gd name="T66" fmla="*/ 0 w 607"/>
                <a:gd name="T67" fmla="*/ 0 h 560"/>
                <a:gd name="T68" fmla="*/ 0 w 607"/>
                <a:gd name="T69" fmla="*/ 0 h 560"/>
                <a:gd name="T70" fmla="*/ 0 w 607"/>
                <a:gd name="T71" fmla="*/ 0 h 560"/>
                <a:gd name="T72" fmla="*/ 0 w 607"/>
                <a:gd name="T73" fmla="*/ 0 h 560"/>
                <a:gd name="T74" fmla="*/ 0 w 607"/>
                <a:gd name="T75" fmla="*/ 0 h 560"/>
                <a:gd name="T76" fmla="*/ 0 w 607"/>
                <a:gd name="T77" fmla="*/ 0 h 560"/>
                <a:gd name="T78" fmla="*/ 0 w 607"/>
                <a:gd name="T79" fmla="*/ 0 h 5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7" h="560">
                  <a:moveTo>
                    <a:pt x="566" y="536"/>
                  </a:moveTo>
                  <a:lnTo>
                    <a:pt x="551" y="546"/>
                  </a:lnTo>
                  <a:lnTo>
                    <a:pt x="536" y="554"/>
                  </a:lnTo>
                  <a:lnTo>
                    <a:pt x="518" y="559"/>
                  </a:lnTo>
                  <a:lnTo>
                    <a:pt x="501" y="560"/>
                  </a:lnTo>
                  <a:lnTo>
                    <a:pt x="482" y="560"/>
                  </a:lnTo>
                  <a:lnTo>
                    <a:pt x="462" y="555"/>
                  </a:lnTo>
                  <a:lnTo>
                    <a:pt x="443" y="546"/>
                  </a:lnTo>
                  <a:lnTo>
                    <a:pt x="424" y="532"/>
                  </a:lnTo>
                  <a:lnTo>
                    <a:pt x="414" y="525"/>
                  </a:lnTo>
                  <a:lnTo>
                    <a:pt x="402" y="516"/>
                  </a:lnTo>
                  <a:lnTo>
                    <a:pt x="388" y="506"/>
                  </a:lnTo>
                  <a:lnTo>
                    <a:pt x="374" y="497"/>
                  </a:lnTo>
                  <a:lnTo>
                    <a:pt x="359" y="487"/>
                  </a:lnTo>
                  <a:lnTo>
                    <a:pt x="344" y="478"/>
                  </a:lnTo>
                  <a:lnTo>
                    <a:pt x="329" y="468"/>
                  </a:lnTo>
                  <a:lnTo>
                    <a:pt x="313" y="458"/>
                  </a:lnTo>
                  <a:lnTo>
                    <a:pt x="297" y="449"/>
                  </a:lnTo>
                  <a:lnTo>
                    <a:pt x="282" y="440"/>
                  </a:lnTo>
                  <a:lnTo>
                    <a:pt x="267" y="431"/>
                  </a:lnTo>
                  <a:lnTo>
                    <a:pt x="253" y="424"/>
                  </a:lnTo>
                  <a:lnTo>
                    <a:pt x="241" y="416"/>
                  </a:lnTo>
                  <a:lnTo>
                    <a:pt x="228" y="410"/>
                  </a:lnTo>
                  <a:lnTo>
                    <a:pt x="218" y="405"/>
                  </a:lnTo>
                  <a:lnTo>
                    <a:pt x="209" y="401"/>
                  </a:lnTo>
                  <a:lnTo>
                    <a:pt x="200" y="397"/>
                  </a:lnTo>
                  <a:lnTo>
                    <a:pt x="189" y="395"/>
                  </a:lnTo>
                  <a:lnTo>
                    <a:pt x="175" y="391"/>
                  </a:lnTo>
                  <a:lnTo>
                    <a:pt x="161" y="386"/>
                  </a:lnTo>
                  <a:lnTo>
                    <a:pt x="145" y="381"/>
                  </a:lnTo>
                  <a:lnTo>
                    <a:pt x="128" y="375"/>
                  </a:lnTo>
                  <a:lnTo>
                    <a:pt x="112" y="366"/>
                  </a:lnTo>
                  <a:lnTo>
                    <a:pt x="94" y="357"/>
                  </a:lnTo>
                  <a:lnTo>
                    <a:pt x="78" y="346"/>
                  </a:lnTo>
                  <a:lnTo>
                    <a:pt x="62" y="332"/>
                  </a:lnTo>
                  <a:lnTo>
                    <a:pt x="46" y="316"/>
                  </a:lnTo>
                  <a:lnTo>
                    <a:pt x="33" y="298"/>
                  </a:lnTo>
                  <a:lnTo>
                    <a:pt x="21" y="276"/>
                  </a:lnTo>
                  <a:lnTo>
                    <a:pt x="11" y="253"/>
                  </a:lnTo>
                  <a:lnTo>
                    <a:pt x="4" y="225"/>
                  </a:lnTo>
                  <a:lnTo>
                    <a:pt x="0" y="193"/>
                  </a:lnTo>
                  <a:lnTo>
                    <a:pt x="1" y="162"/>
                  </a:lnTo>
                  <a:lnTo>
                    <a:pt x="7" y="133"/>
                  </a:lnTo>
                  <a:lnTo>
                    <a:pt x="19" y="106"/>
                  </a:lnTo>
                  <a:lnTo>
                    <a:pt x="35" y="84"/>
                  </a:lnTo>
                  <a:lnTo>
                    <a:pt x="55" y="63"/>
                  </a:lnTo>
                  <a:lnTo>
                    <a:pt x="79" y="47"/>
                  </a:lnTo>
                  <a:lnTo>
                    <a:pt x="104" y="32"/>
                  </a:lnTo>
                  <a:lnTo>
                    <a:pt x="132" y="21"/>
                  </a:lnTo>
                  <a:lnTo>
                    <a:pt x="160" y="12"/>
                  </a:lnTo>
                  <a:lnTo>
                    <a:pt x="188" y="5"/>
                  </a:lnTo>
                  <a:lnTo>
                    <a:pt x="214" y="2"/>
                  </a:lnTo>
                  <a:lnTo>
                    <a:pt x="241" y="0"/>
                  </a:lnTo>
                  <a:lnTo>
                    <a:pt x="263" y="2"/>
                  </a:lnTo>
                  <a:lnTo>
                    <a:pt x="285" y="5"/>
                  </a:lnTo>
                  <a:lnTo>
                    <a:pt x="301" y="12"/>
                  </a:lnTo>
                  <a:lnTo>
                    <a:pt x="314" y="21"/>
                  </a:lnTo>
                  <a:lnTo>
                    <a:pt x="352" y="60"/>
                  </a:lnTo>
                  <a:lnTo>
                    <a:pt x="383" y="101"/>
                  </a:lnTo>
                  <a:lnTo>
                    <a:pt x="411" y="142"/>
                  </a:lnTo>
                  <a:lnTo>
                    <a:pt x="435" y="179"/>
                  </a:lnTo>
                  <a:lnTo>
                    <a:pt x="455" y="216"/>
                  </a:lnTo>
                  <a:lnTo>
                    <a:pt x="470" y="247"/>
                  </a:lnTo>
                  <a:lnTo>
                    <a:pt x="483" y="273"/>
                  </a:lnTo>
                  <a:lnTo>
                    <a:pt x="492" y="290"/>
                  </a:lnTo>
                  <a:lnTo>
                    <a:pt x="501" y="305"/>
                  </a:lnTo>
                  <a:lnTo>
                    <a:pt x="513" y="322"/>
                  </a:lnTo>
                  <a:lnTo>
                    <a:pt x="526" y="339"/>
                  </a:lnTo>
                  <a:lnTo>
                    <a:pt x="540" y="358"/>
                  </a:lnTo>
                  <a:lnTo>
                    <a:pt x="554" y="375"/>
                  </a:lnTo>
                  <a:lnTo>
                    <a:pt x="567" y="390"/>
                  </a:lnTo>
                  <a:lnTo>
                    <a:pt x="578" y="402"/>
                  </a:lnTo>
                  <a:lnTo>
                    <a:pt x="586" y="411"/>
                  </a:lnTo>
                  <a:lnTo>
                    <a:pt x="593" y="420"/>
                  </a:lnTo>
                  <a:lnTo>
                    <a:pt x="600" y="431"/>
                  </a:lnTo>
                  <a:lnTo>
                    <a:pt x="605" y="445"/>
                  </a:lnTo>
                  <a:lnTo>
                    <a:pt x="607" y="462"/>
                  </a:lnTo>
                  <a:lnTo>
                    <a:pt x="605" y="479"/>
                  </a:lnTo>
                  <a:lnTo>
                    <a:pt x="599" y="498"/>
                  </a:lnTo>
                  <a:lnTo>
                    <a:pt x="586" y="517"/>
                  </a:lnTo>
                  <a:lnTo>
                    <a:pt x="566" y="5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7" name="Freeform 262">
              <a:extLst>
                <a:ext uri="{FF2B5EF4-FFF2-40B4-BE49-F238E27FC236}">
                  <a16:creationId xmlns:a16="http://schemas.microsoft.com/office/drawing/2014/main" id="{578B6E19-C714-4E3C-99C7-89D3F71D4B60}"/>
                </a:ext>
              </a:extLst>
            </p:cNvPr>
            <p:cNvSpPr>
              <a:spLocks/>
            </p:cNvSpPr>
            <p:nvPr/>
          </p:nvSpPr>
          <p:spPr bwMode="auto">
            <a:xfrm>
              <a:off x="701" y="4156"/>
              <a:ext cx="17" cy="19"/>
            </a:xfrm>
            <a:custGeom>
              <a:avLst/>
              <a:gdLst>
                <a:gd name="T0" fmla="*/ 0 w 50"/>
                <a:gd name="T1" fmla="*/ 0 h 57"/>
                <a:gd name="T2" fmla="*/ 0 w 50"/>
                <a:gd name="T3" fmla="*/ 0 h 57"/>
                <a:gd name="T4" fmla="*/ 0 w 50"/>
                <a:gd name="T5" fmla="*/ 0 h 57"/>
                <a:gd name="T6" fmla="*/ 0 w 50"/>
                <a:gd name="T7" fmla="*/ 0 h 57"/>
                <a:gd name="T8" fmla="*/ 0 w 50"/>
                <a:gd name="T9" fmla="*/ 0 h 57"/>
                <a:gd name="T10" fmla="*/ 0 w 50"/>
                <a:gd name="T11" fmla="*/ 0 h 57"/>
                <a:gd name="T12" fmla="*/ 0 w 50"/>
                <a:gd name="T13" fmla="*/ 0 h 57"/>
                <a:gd name="T14" fmla="*/ 0 w 50"/>
                <a:gd name="T15" fmla="*/ 0 h 57"/>
                <a:gd name="T16" fmla="*/ 0 w 50"/>
                <a:gd name="T17" fmla="*/ 0 h 57"/>
                <a:gd name="T18" fmla="*/ 0 w 50"/>
                <a:gd name="T19" fmla="*/ 0 h 57"/>
                <a:gd name="T20" fmla="*/ 0 w 50"/>
                <a:gd name="T21" fmla="*/ 0 h 57"/>
                <a:gd name="T22" fmla="*/ 0 w 50"/>
                <a:gd name="T23" fmla="*/ 0 h 57"/>
                <a:gd name="T24" fmla="*/ 0 w 50"/>
                <a:gd name="T25" fmla="*/ 0 h 57"/>
                <a:gd name="T26" fmla="*/ 0 w 50"/>
                <a:gd name="T27" fmla="*/ 0 h 57"/>
                <a:gd name="T28" fmla="*/ 0 w 50"/>
                <a:gd name="T29" fmla="*/ 0 h 57"/>
                <a:gd name="T30" fmla="*/ 0 w 50"/>
                <a:gd name="T31" fmla="*/ 0 h 57"/>
                <a:gd name="T32" fmla="*/ 0 w 50"/>
                <a:gd name="T33" fmla="*/ 0 h 57"/>
                <a:gd name="T34" fmla="*/ 0 w 50"/>
                <a:gd name="T35" fmla="*/ 0 h 57"/>
                <a:gd name="T36" fmla="*/ 0 w 50"/>
                <a:gd name="T37" fmla="*/ 0 h 57"/>
                <a:gd name="T38" fmla="*/ 0 w 50"/>
                <a:gd name="T39" fmla="*/ 0 h 57"/>
                <a:gd name="T40" fmla="*/ 0 w 50"/>
                <a:gd name="T41" fmla="*/ 0 h 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 h="57">
                  <a:moveTo>
                    <a:pt x="39" y="27"/>
                  </a:moveTo>
                  <a:lnTo>
                    <a:pt x="38" y="34"/>
                  </a:lnTo>
                  <a:lnTo>
                    <a:pt x="40" y="43"/>
                  </a:lnTo>
                  <a:lnTo>
                    <a:pt x="45" y="52"/>
                  </a:lnTo>
                  <a:lnTo>
                    <a:pt x="50" y="57"/>
                  </a:lnTo>
                  <a:lnTo>
                    <a:pt x="40" y="53"/>
                  </a:lnTo>
                  <a:lnTo>
                    <a:pt x="31" y="47"/>
                  </a:lnTo>
                  <a:lnTo>
                    <a:pt x="22" y="39"/>
                  </a:lnTo>
                  <a:lnTo>
                    <a:pt x="16" y="30"/>
                  </a:lnTo>
                  <a:lnTo>
                    <a:pt x="10" y="22"/>
                  </a:lnTo>
                  <a:lnTo>
                    <a:pt x="6" y="14"/>
                  </a:lnTo>
                  <a:lnTo>
                    <a:pt x="2" y="6"/>
                  </a:lnTo>
                  <a:lnTo>
                    <a:pt x="0" y="0"/>
                  </a:lnTo>
                  <a:lnTo>
                    <a:pt x="5" y="0"/>
                  </a:lnTo>
                  <a:lnTo>
                    <a:pt x="10" y="1"/>
                  </a:lnTo>
                  <a:lnTo>
                    <a:pt x="16" y="4"/>
                  </a:lnTo>
                  <a:lnTo>
                    <a:pt x="22" y="8"/>
                  </a:lnTo>
                  <a:lnTo>
                    <a:pt x="29" y="11"/>
                  </a:lnTo>
                  <a:lnTo>
                    <a:pt x="34" y="16"/>
                  </a:lnTo>
                  <a:lnTo>
                    <a:pt x="36" y="22"/>
                  </a:lnTo>
                  <a:lnTo>
                    <a:pt x="39" y="2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8" name="Freeform 263">
              <a:extLst>
                <a:ext uri="{FF2B5EF4-FFF2-40B4-BE49-F238E27FC236}">
                  <a16:creationId xmlns:a16="http://schemas.microsoft.com/office/drawing/2014/main" id="{25F734C7-31E6-40D5-9434-9F4CA82F0E52}"/>
                </a:ext>
              </a:extLst>
            </p:cNvPr>
            <p:cNvSpPr>
              <a:spLocks/>
            </p:cNvSpPr>
            <p:nvPr/>
          </p:nvSpPr>
          <p:spPr bwMode="auto">
            <a:xfrm>
              <a:off x="675" y="4102"/>
              <a:ext cx="108" cy="97"/>
            </a:xfrm>
            <a:custGeom>
              <a:avLst/>
              <a:gdLst>
                <a:gd name="T0" fmla="*/ 0 w 324"/>
                <a:gd name="T1" fmla="*/ 0 h 290"/>
                <a:gd name="T2" fmla="*/ 0 w 324"/>
                <a:gd name="T3" fmla="*/ 0 h 290"/>
                <a:gd name="T4" fmla="*/ 0 w 324"/>
                <a:gd name="T5" fmla="*/ 0 h 290"/>
                <a:gd name="T6" fmla="*/ 0 w 324"/>
                <a:gd name="T7" fmla="*/ 0 h 290"/>
                <a:gd name="T8" fmla="*/ 0 w 324"/>
                <a:gd name="T9" fmla="*/ 0 h 290"/>
                <a:gd name="T10" fmla="*/ 0 w 324"/>
                <a:gd name="T11" fmla="*/ 0 h 290"/>
                <a:gd name="T12" fmla="*/ 0 w 324"/>
                <a:gd name="T13" fmla="*/ 0 h 290"/>
                <a:gd name="T14" fmla="*/ 0 w 324"/>
                <a:gd name="T15" fmla="*/ 0 h 290"/>
                <a:gd name="T16" fmla="*/ 0 w 324"/>
                <a:gd name="T17" fmla="*/ 0 h 290"/>
                <a:gd name="T18" fmla="*/ 0 w 324"/>
                <a:gd name="T19" fmla="*/ 0 h 290"/>
                <a:gd name="T20" fmla="*/ 0 w 324"/>
                <a:gd name="T21" fmla="*/ 0 h 290"/>
                <a:gd name="T22" fmla="*/ 0 w 324"/>
                <a:gd name="T23" fmla="*/ 0 h 290"/>
                <a:gd name="T24" fmla="*/ 0 w 324"/>
                <a:gd name="T25" fmla="*/ 0 h 290"/>
                <a:gd name="T26" fmla="*/ 0 w 324"/>
                <a:gd name="T27" fmla="*/ 0 h 290"/>
                <a:gd name="T28" fmla="*/ 0 w 324"/>
                <a:gd name="T29" fmla="*/ 0 h 290"/>
                <a:gd name="T30" fmla="*/ 0 w 324"/>
                <a:gd name="T31" fmla="*/ 0 h 290"/>
                <a:gd name="T32" fmla="*/ 0 w 324"/>
                <a:gd name="T33" fmla="*/ 0 h 290"/>
                <a:gd name="T34" fmla="*/ 0 w 324"/>
                <a:gd name="T35" fmla="*/ 0 h 290"/>
                <a:gd name="T36" fmla="*/ 0 w 324"/>
                <a:gd name="T37" fmla="*/ 0 h 290"/>
                <a:gd name="T38" fmla="*/ 0 w 324"/>
                <a:gd name="T39" fmla="*/ 0 h 290"/>
                <a:gd name="T40" fmla="*/ 0 w 324"/>
                <a:gd name="T41" fmla="*/ 0 h 290"/>
                <a:gd name="T42" fmla="*/ 0 w 324"/>
                <a:gd name="T43" fmla="*/ 0 h 290"/>
                <a:gd name="T44" fmla="*/ 0 w 324"/>
                <a:gd name="T45" fmla="*/ 0 h 290"/>
                <a:gd name="T46" fmla="*/ 0 w 324"/>
                <a:gd name="T47" fmla="*/ 0 h 290"/>
                <a:gd name="T48" fmla="*/ 0 w 324"/>
                <a:gd name="T49" fmla="*/ 0 h 290"/>
                <a:gd name="T50" fmla="*/ 0 w 324"/>
                <a:gd name="T51" fmla="*/ 0 h 290"/>
                <a:gd name="T52" fmla="*/ 0 w 324"/>
                <a:gd name="T53" fmla="*/ 0 h 290"/>
                <a:gd name="T54" fmla="*/ 0 w 324"/>
                <a:gd name="T55" fmla="*/ 0 h 290"/>
                <a:gd name="T56" fmla="*/ 0 w 324"/>
                <a:gd name="T57" fmla="*/ 0 h 290"/>
                <a:gd name="T58" fmla="*/ 0 w 324"/>
                <a:gd name="T59" fmla="*/ 0 h 290"/>
                <a:gd name="T60" fmla="*/ 0 w 324"/>
                <a:gd name="T61" fmla="*/ 0 h 290"/>
                <a:gd name="T62" fmla="*/ 0 w 324"/>
                <a:gd name="T63" fmla="*/ 0 h 290"/>
                <a:gd name="T64" fmla="*/ 0 w 324"/>
                <a:gd name="T65" fmla="*/ 0 h 290"/>
                <a:gd name="T66" fmla="*/ 0 w 324"/>
                <a:gd name="T67" fmla="*/ 0 h 2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4" h="290">
                  <a:moveTo>
                    <a:pt x="116" y="188"/>
                  </a:moveTo>
                  <a:lnTo>
                    <a:pt x="123" y="193"/>
                  </a:lnTo>
                  <a:lnTo>
                    <a:pt x="131" y="196"/>
                  </a:lnTo>
                  <a:lnTo>
                    <a:pt x="139" y="200"/>
                  </a:lnTo>
                  <a:lnTo>
                    <a:pt x="146" y="204"/>
                  </a:lnTo>
                  <a:lnTo>
                    <a:pt x="152" y="209"/>
                  </a:lnTo>
                  <a:lnTo>
                    <a:pt x="159" y="214"/>
                  </a:lnTo>
                  <a:lnTo>
                    <a:pt x="164" y="219"/>
                  </a:lnTo>
                  <a:lnTo>
                    <a:pt x="169" y="225"/>
                  </a:lnTo>
                  <a:lnTo>
                    <a:pt x="179" y="242"/>
                  </a:lnTo>
                  <a:lnTo>
                    <a:pt x="186" y="256"/>
                  </a:lnTo>
                  <a:lnTo>
                    <a:pt x="195" y="269"/>
                  </a:lnTo>
                  <a:lnTo>
                    <a:pt x="203" y="280"/>
                  </a:lnTo>
                  <a:lnTo>
                    <a:pt x="213" y="287"/>
                  </a:lnTo>
                  <a:lnTo>
                    <a:pt x="224" y="290"/>
                  </a:lnTo>
                  <a:lnTo>
                    <a:pt x="239" y="290"/>
                  </a:lnTo>
                  <a:lnTo>
                    <a:pt x="258" y="283"/>
                  </a:lnTo>
                  <a:lnTo>
                    <a:pt x="265" y="285"/>
                  </a:lnTo>
                  <a:lnTo>
                    <a:pt x="271" y="285"/>
                  </a:lnTo>
                  <a:lnTo>
                    <a:pt x="277" y="283"/>
                  </a:lnTo>
                  <a:lnTo>
                    <a:pt x="285" y="281"/>
                  </a:lnTo>
                  <a:lnTo>
                    <a:pt x="291" y="277"/>
                  </a:lnTo>
                  <a:lnTo>
                    <a:pt x="299" y="275"/>
                  </a:lnTo>
                  <a:lnTo>
                    <a:pt x="305" y="269"/>
                  </a:lnTo>
                  <a:lnTo>
                    <a:pt x="311" y="266"/>
                  </a:lnTo>
                  <a:lnTo>
                    <a:pt x="318" y="259"/>
                  </a:lnTo>
                  <a:lnTo>
                    <a:pt x="321" y="249"/>
                  </a:lnTo>
                  <a:lnTo>
                    <a:pt x="324" y="238"/>
                  </a:lnTo>
                  <a:lnTo>
                    <a:pt x="324" y="224"/>
                  </a:lnTo>
                  <a:lnTo>
                    <a:pt x="320" y="210"/>
                  </a:lnTo>
                  <a:lnTo>
                    <a:pt x="314" y="198"/>
                  </a:lnTo>
                  <a:lnTo>
                    <a:pt x="304" y="186"/>
                  </a:lnTo>
                  <a:lnTo>
                    <a:pt x="290" y="176"/>
                  </a:lnTo>
                  <a:lnTo>
                    <a:pt x="272" y="167"/>
                  </a:lnTo>
                  <a:lnTo>
                    <a:pt x="251" y="156"/>
                  </a:lnTo>
                  <a:lnTo>
                    <a:pt x="229" y="142"/>
                  </a:lnTo>
                  <a:lnTo>
                    <a:pt x="208" y="127"/>
                  </a:lnTo>
                  <a:lnTo>
                    <a:pt x="186" y="109"/>
                  </a:lnTo>
                  <a:lnTo>
                    <a:pt x="166" y="89"/>
                  </a:lnTo>
                  <a:lnTo>
                    <a:pt x="147" y="68"/>
                  </a:lnTo>
                  <a:lnTo>
                    <a:pt x="131" y="44"/>
                  </a:lnTo>
                  <a:lnTo>
                    <a:pt x="116" y="24"/>
                  </a:lnTo>
                  <a:lnTo>
                    <a:pt x="101" y="10"/>
                  </a:lnTo>
                  <a:lnTo>
                    <a:pt x="84" y="2"/>
                  </a:lnTo>
                  <a:lnTo>
                    <a:pt x="69" y="0"/>
                  </a:lnTo>
                  <a:lnTo>
                    <a:pt x="54" y="1"/>
                  </a:lnTo>
                  <a:lnTo>
                    <a:pt x="41" y="5"/>
                  </a:lnTo>
                  <a:lnTo>
                    <a:pt x="29" y="11"/>
                  </a:lnTo>
                  <a:lnTo>
                    <a:pt x="19" y="16"/>
                  </a:lnTo>
                  <a:lnTo>
                    <a:pt x="6" y="30"/>
                  </a:lnTo>
                  <a:lnTo>
                    <a:pt x="0" y="55"/>
                  </a:lnTo>
                  <a:lnTo>
                    <a:pt x="4" y="82"/>
                  </a:lnTo>
                  <a:lnTo>
                    <a:pt x="22" y="106"/>
                  </a:lnTo>
                  <a:lnTo>
                    <a:pt x="35" y="114"/>
                  </a:lnTo>
                  <a:lnTo>
                    <a:pt x="46" y="123"/>
                  </a:lnTo>
                  <a:lnTo>
                    <a:pt x="55" y="131"/>
                  </a:lnTo>
                  <a:lnTo>
                    <a:pt x="62" y="137"/>
                  </a:lnTo>
                  <a:lnTo>
                    <a:pt x="68" y="143"/>
                  </a:lnTo>
                  <a:lnTo>
                    <a:pt x="72" y="150"/>
                  </a:lnTo>
                  <a:lnTo>
                    <a:pt x="74" y="155"/>
                  </a:lnTo>
                  <a:lnTo>
                    <a:pt x="77" y="161"/>
                  </a:lnTo>
                  <a:lnTo>
                    <a:pt x="82" y="161"/>
                  </a:lnTo>
                  <a:lnTo>
                    <a:pt x="87" y="162"/>
                  </a:lnTo>
                  <a:lnTo>
                    <a:pt x="93" y="165"/>
                  </a:lnTo>
                  <a:lnTo>
                    <a:pt x="99" y="169"/>
                  </a:lnTo>
                  <a:lnTo>
                    <a:pt x="106" y="172"/>
                  </a:lnTo>
                  <a:lnTo>
                    <a:pt x="111" y="177"/>
                  </a:lnTo>
                  <a:lnTo>
                    <a:pt x="113" y="183"/>
                  </a:lnTo>
                  <a:lnTo>
                    <a:pt x="116" y="18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9" name="Freeform 264">
              <a:extLst>
                <a:ext uri="{FF2B5EF4-FFF2-40B4-BE49-F238E27FC236}">
                  <a16:creationId xmlns:a16="http://schemas.microsoft.com/office/drawing/2014/main" id="{4AA155F4-2C15-4919-8E52-1992BC1F1944}"/>
                </a:ext>
              </a:extLst>
            </p:cNvPr>
            <p:cNvSpPr>
              <a:spLocks/>
            </p:cNvSpPr>
            <p:nvPr/>
          </p:nvSpPr>
          <p:spPr bwMode="auto">
            <a:xfrm>
              <a:off x="670" y="3996"/>
              <a:ext cx="72" cy="139"/>
            </a:xfrm>
            <a:custGeom>
              <a:avLst/>
              <a:gdLst>
                <a:gd name="T0" fmla="*/ 0 w 216"/>
                <a:gd name="T1" fmla="*/ 0 h 416"/>
                <a:gd name="T2" fmla="*/ 0 w 216"/>
                <a:gd name="T3" fmla="*/ 0 h 416"/>
                <a:gd name="T4" fmla="*/ 0 w 216"/>
                <a:gd name="T5" fmla="*/ 0 h 416"/>
                <a:gd name="T6" fmla="*/ 0 w 216"/>
                <a:gd name="T7" fmla="*/ 0 h 416"/>
                <a:gd name="T8" fmla="*/ 0 w 216"/>
                <a:gd name="T9" fmla="*/ 0 h 416"/>
                <a:gd name="T10" fmla="*/ 0 w 216"/>
                <a:gd name="T11" fmla="*/ 0 h 416"/>
                <a:gd name="T12" fmla="*/ 0 w 216"/>
                <a:gd name="T13" fmla="*/ 0 h 416"/>
                <a:gd name="T14" fmla="*/ 0 w 216"/>
                <a:gd name="T15" fmla="*/ 0 h 416"/>
                <a:gd name="T16" fmla="*/ 0 w 216"/>
                <a:gd name="T17" fmla="*/ 0 h 416"/>
                <a:gd name="T18" fmla="*/ 0 w 216"/>
                <a:gd name="T19" fmla="*/ 0 h 416"/>
                <a:gd name="T20" fmla="*/ 0 w 216"/>
                <a:gd name="T21" fmla="*/ 0 h 416"/>
                <a:gd name="T22" fmla="*/ 0 w 216"/>
                <a:gd name="T23" fmla="*/ 0 h 416"/>
                <a:gd name="T24" fmla="*/ 0 w 216"/>
                <a:gd name="T25" fmla="*/ 0 h 416"/>
                <a:gd name="T26" fmla="*/ 0 w 216"/>
                <a:gd name="T27" fmla="*/ 0 h 416"/>
                <a:gd name="T28" fmla="*/ 0 w 216"/>
                <a:gd name="T29" fmla="*/ 0 h 416"/>
                <a:gd name="T30" fmla="*/ 0 w 216"/>
                <a:gd name="T31" fmla="*/ 0 h 416"/>
                <a:gd name="T32" fmla="*/ 0 w 216"/>
                <a:gd name="T33" fmla="*/ 0 h 416"/>
                <a:gd name="T34" fmla="*/ 0 w 216"/>
                <a:gd name="T35" fmla="*/ 0 h 416"/>
                <a:gd name="T36" fmla="*/ 0 w 216"/>
                <a:gd name="T37" fmla="*/ 0 h 416"/>
                <a:gd name="T38" fmla="*/ 0 w 216"/>
                <a:gd name="T39" fmla="*/ 0 h 416"/>
                <a:gd name="T40" fmla="*/ 0 w 216"/>
                <a:gd name="T41" fmla="*/ 0 h 416"/>
                <a:gd name="T42" fmla="*/ 0 w 216"/>
                <a:gd name="T43" fmla="*/ 0 h 416"/>
                <a:gd name="T44" fmla="*/ 0 w 216"/>
                <a:gd name="T45" fmla="*/ 0 h 416"/>
                <a:gd name="T46" fmla="*/ 0 w 216"/>
                <a:gd name="T47" fmla="*/ 0 h 416"/>
                <a:gd name="T48" fmla="*/ 0 w 216"/>
                <a:gd name="T49" fmla="*/ 0 h 416"/>
                <a:gd name="T50" fmla="*/ 0 w 216"/>
                <a:gd name="T51" fmla="*/ 0 h 416"/>
                <a:gd name="T52" fmla="*/ 0 w 216"/>
                <a:gd name="T53" fmla="*/ 0 h 416"/>
                <a:gd name="T54" fmla="*/ 0 w 216"/>
                <a:gd name="T55" fmla="*/ 0 h 416"/>
                <a:gd name="T56" fmla="*/ 0 w 216"/>
                <a:gd name="T57" fmla="*/ 0 h 416"/>
                <a:gd name="T58" fmla="*/ 0 w 216"/>
                <a:gd name="T59" fmla="*/ 0 h 416"/>
                <a:gd name="T60" fmla="*/ 0 w 216"/>
                <a:gd name="T61" fmla="*/ 0 h 416"/>
                <a:gd name="T62" fmla="*/ 0 w 216"/>
                <a:gd name="T63" fmla="*/ 0 h 416"/>
                <a:gd name="T64" fmla="*/ 0 w 216"/>
                <a:gd name="T65" fmla="*/ 0 h 416"/>
                <a:gd name="T66" fmla="*/ 0 w 216"/>
                <a:gd name="T67" fmla="*/ 0 h 416"/>
                <a:gd name="T68" fmla="*/ 0 w 216"/>
                <a:gd name="T69" fmla="*/ 0 h 416"/>
                <a:gd name="T70" fmla="*/ 0 w 216"/>
                <a:gd name="T71" fmla="*/ 0 h 416"/>
                <a:gd name="T72" fmla="*/ 0 w 216"/>
                <a:gd name="T73" fmla="*/ 0 h 416"/>
                <a:gd name="T74" fmla="*/ 0 w 216"/>
                <a:gd name="T75" fmla="*/ 0 h 416"/>
                <a:gd name="T76" fmla="*/ 0 w 216"/>
                <a:gd name="T77" fmla="*/ 0 h 416"/>
                <a:gd name="T78" fmla="*/ 0 w 216"/>
                <a:gd name="T79" fmla="*/ 0 h 416"/>
                <a:gd name="T80" fmla="*/ 0 w 216"/>
                <a:gd name="T81" fmla="*/ 0 h 416"/>
                <a:gd name="T82" fmla="*/ 0 w 216"/>
                <a:gd name="T83" fmla="*/ 0 h 416"/>
                <a:gd name="T84" fmla="*/ 0 w 216"/>
                <a:gd name="T85" fmla="*/ 0 h 416"/>
                <a:gd name="T86" fmla="*/ 0 w 216"/>
                <a:gd name="T87" fmla="*/ 0 h 416"/>
                <a:gd name="T88" fmla="*/ 0 w 216"/>
                <a:gd name="T89" fmla="*/ 0 h 416"/>
                <a:gd name="T90" fmla="*/ 0 w 216"/>
                <a:gd name="T91" fmla="*/ 0 h 416"/>
                <a:gd name="T92" fmla="*/ 0 w 216"/>
                <a:gd name="T93" fmla="*/ 0 h 416"/>
                <a:gd name="T94" fmla="*/ 0 w 216"/>
                <a:gd name="T95" fmla="*/ 0 h 416"/>
                <a:gd name="T96" fmla="*/ 0 w 216"/>
                <a:gd name="T97" fmla="*/ 0 h 416"/>
                <a:gd name="T98" fmla="*/ 0 w 216"/>
                <a:gd name="T99" fmla="*/ 0 h 416"/>
                <a:gd name="T100" fmla="*/ 0 w 216"/>
                <a:gd name="T101" fmla="*/ 0 h 416"/>
                <a:gd name="T102" fmla="*/ 0 w 216"/>
                <a:gd name="T103" fmla="*/ 0 h 416"/>
                <a:gd name="T104" fmla="*/ 0 w 216"/>
                <a:gd name="T105" fmla="*/ 0 h 416"/>
                <a:gd name="T106" fmla="*/ 0 w 216"/>
                <a:gd name="T107" fmla="*/ 0 h 416"/>
                <a:gd name="T108" fmla="*/ 0 w 216"/>
                <a:gd name="T109" fmla="*/ 0 h 416"/>
                <a:gd name="T110" fmla="*/ 0 w 216"/>
                <a:gd name="T111" fmla="*/ 0 h 416"/>
                <a:gd name="T112" fmla="*/ 0 w 216"/>
                <a:gd name="T113" fmla="*/ 0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 h="416">
                  <a:moveTo>
                    <a:pt x="195" y="5"/>
                  </a:moveTo>
                  <a:lnTo>
                    <a:pt x="181" y="1"/>
                  </a:lnTo>
                  <a:lnTo>
                    <a:pt x="168" y="0"/>
                  </a:lnTo>
                  <a:lnTo>
                    <a:pt x="156" y="1"/>
                  </a:lnTo>
                  <a:lnTo>
                    <a:pt x="143" y="5"/>
                  </a:lnTo>
                  <a:lnTo>
                    <a:pt x="133" y="10"/>
                  </a:lnTo>
                  <a:lnTo>
                    <a:pt x="124" y="18"/>
                  </a:lnTo>
                  <a:lnTo>
                    <a:pt x="116" y="27"/>
                  </a:lnTo>
                  <a:lnTo>
                    <a:pt x="110" y="37"/>
                  </a:lnTo>
                  <a:lnTo>
                    <a:pt x="101" y="53"/>
                  </a:lnTo>
                  <a:lnTo>
                    <a:pt x="95" y="64"/>
                  </a:lnTo>
                  <a:lnTo>
                    <a:pt x="87" y="69"/>
                  </a:lnTo>
                  <a:lnTo>
                    <a:pt x="76" y="73"/>
                  </a:lnTo>
                  <a:lnTo>
                    <a:pt x="68" y="75"/>
                  </a:lnTo>
                  <a:lnTo>
                    <a:pt x="60" y="78"/>
                  </a:lnTo>
                  <a:lnTo>
                    <a:pt x="50" y="85"/>
                  </a:lnTo>
                  <a:lnTo>
                    <a:pt x="39" y="92"/>
                  </a:lnTo>
                  <a:lnTo>
                    <a:pt x="31" y="101"/>
                  </a:lnTo>
                  <a:lnTo>
                    <a:pt x="23" y="112"/>
                  </a:lnTo>
                  <a:lnTo>
                    <a:pt x="17" y="125"/>
                  </a:lnTo>
                  <a:lnTo>
                    <a:pt x="13" y="139"/>
                  </a:lnTo>
                  <a:lnTo>
                    <a:pt x="8" y="167"/>
                  </a:lnTo>
                  <a:lnTo>
                    <a:pt x="5" y="192"/>
                  </a:lnTo>
                  <a:lnTo>
                    <a:pt x="7" y="214"/>
                  </a:lnTo>
                  <a:lnTo>
                    <a:pt x="12" y="237"/>
                  </a:lnTo>
                  <a:lnTo>
                    <a:pt x="17" y="261"/>
                  </a:lnTo>
                  <a:lnTo>
                    <a:pt x="17" y="289"/>
                  </a:lnTo>
                  <a:lnTo>
                    <a:pt x="13" y="318"/>
                  </a:lnTo>
                  <a:lnTo>
                    <a:pt x="8" y="342"/>
                  </a:lnTo>
                  <a:lnTo>
                    <a:pt x="3" y="362"/>
                  </a:lnTo>
                  <a:lnTo>
                    <a:pt x="0" y="380"/>
                  </a:lnTo>
                  <a:lnTo>
                    <a:pt x="5" y="395"/>
                  </a:lnTo>
                  <a:lnTo>
                    <a:pt x="24" y="407"/>
                  </a:lnTo>
                  <a:lnTo>
                    <a:pt x="38" y="412"/>
                  </a:lnTo>
                  <a:lnTo>
                    <a:pt x="53" y="415"/>
                  </a:lnTo>
                  <a:lnTo>
                    <a:pt x="70" y="416"/>
                  </a:lnTo>
                  <a:lnTo>
                    <a:pt x="85" y="415"/>
                  </a:lnTo>
                  <a:lnTo>
                    <a:pt x="99" y="410"/>
                  </a:lnTo>
                  <a:lnTo>
                    <a:pt x="110" y="402"/>
                  </a:lnTo>
                  <a:lnTo>
                    <a:pt x="119" y="391"/>
                  </a:lnTo>
                  <a:lnTo>
                    <a:pt x="125" y="376"/>
                  </a:lnTo>
                  <a:lnTo>
                    <a:pt x="132" y="348"/>
                  </a:lnTo>
                  <a:lnTo>
                    <a:pt x="140" y="303"/>
                  </a:lnTo>
                  <a:lnTo>
                    <a:pt x="149" y="256"/>
                  </a:lnTo>
                  <a:lnTo>
                    <a:pt x="157" y="223"/>
                  </a:lnTo>
                  <a:lnTo>
                    <a:pt x="161" y="211"/>
                  </a:lnTo>
                  <a:lnTo>
                    <a:pt x="167" y="193"/>
                  </a:lnTo>
                  <a:lnTo>
                    <a:pt x="174" y="173"/>
                  </a:lnTo>
                  <a:lnTo>
                    <a:pt x="182" y="153"/>
                  </a:lnTo>
                  <a:lnTo>
                    <a:pt x="191" y="133"/>
                  </a:lnTo>
                  <a:lnTo>
                    <a:pt x="197" y="115"/>
                  </a:lnTo>
                  <a:lnTo>
                    <a:pt x="203" y="101"/>
                  </a:lnTo>
                  <a:lnTo>
                    <a:pt x="207" y="92"/>
                  </a:lnTo>
                  <a:lnTo>
                    <a:pt x="212" y="75"/>
                  </a:lnTo>
                  <a:lnTo>
                    <a:pt x="216" y="48"/>
                  </a:lnTo>
                  <a:lnTo>
                    <a:pt x="212" y="23"/>
                  </a:lnTo>
                  <a:lnTo>
                    <a:pt x="195"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0" name="Freeform 265">
              <a:extLst>
                <a:ext uri="{FF2B5EF4-FFF2-40B4-BE49-F238E27FC236}">
                  <a16:creationId xmlns:a16="http://schemas.microsoft.com/office/drawing/2014/main" id="{8F0F385F-D808-4E59-8862-6AC46399DB3A}"/>
                </a:ext>
              </a:extLst>
            </p:cNvPr>
            <p:cNvSpPr>
              <a:spLocks/>
            </p:cNvSpPr>
            <p:nvPr/>
          </p:nvSpPr>
          <p:spPr bwMode="auto">
            <a:xfrm>
              <a:off x="768" y="4151"/>
              <a:ext cx="43" cy="27"/>
            </a:xfrm>
            <a:custGeom>
              <a:avLst/>
              <a:gdLst>
                <a:gd name="T0" fmla="*/ 0 w 127"/>
                <a:gd name="T1" fmla="*/ 0 h 83"/>
                <a:gd name="T2" fmla="*/ 0 w 127"/>
                <a:gd name="T3" fmla="*/ 0 h 83"/>
                <a:gd name="T4" fmla="*/ 0 w 127"/>
                <a:gd name="T5" fmla="*/ 0 h 83"/>
                <a:gd name="T6" fmla="*/ 0 w 127"/>
                <a:gd name="T7" fmla="*/ 0 h 83"/>
                <a:gd name="T8" fmla="*/ 0 w 127"/>
                <a:gd name="T9" fmla="*/ 0 h 83"/>
                <a:gd name="T10" fmla="*/ 0 w 127"/>
                <a:gd name="T11" fmla="*/ 0 h 83"/>
                <a:gd name="T12" fmla="*/ 0 w 127"/>
                <a:gd name="T13" fmla="*/ 0 h 83"/>
                <a:gd name="T14" fmla="*/ 0 w 127"/>
                <a:gd name="T15" fmla="*/ 0 h 83"/>
                <a:gd name="T16" fmla="*/ 0 w 127"/>
                <a:gd name="T17" fmla="*/ 0 h 83"/>
                <a:gd name="T18" fmla="*/ 0 w 127"/>
                <a:gd name="T19" fmla="*/ 0 h 83"/>
                <a:gd name="T20" fmla="*/ 0 w 127"/>
                <a:gd name="T21" fmla="*/ 0 h 83"/>
                <a:gd name="T22" fmla="*/ 0 w 127"/>
                <a:gd name="T23" fmla="*/ 0 h 83"/>
                <a:gd name="T24" fmla="*/ 0 w 127"/>
                <a:gd name="T25" fmla="*/ 0 h 83"/>
                <a:gd name="T26" fmla="*/ 0 w 127"/>
                <a:gd name="T27" fmla="*/ 0 h 83"/>
                <a:gd name="T28" fmla="*/ 0 w 127"/>
                <a:gd name="T29" fmla="*/ 0 h 83"/>
                <a:gd name="T30" fmla="*/ 0 w 127"/>
                <a:gd name="T31" fmla="*/ 0 h 83"/>
                <a:gd name="T32" fmla="*/ 0 w 127"/>
                <a:gd name="T33" fmla="*/ 0 h 83"/>
                <a:gd name="T34" fmla="*/ 0 w 127"/>
                <a:gd name="T35" fmla="*/ 0 h 83"/>
                <a:gd name="T36" fmla="*/ 0 w 127"/>
                <a:gd name="T37" fmla="*/ 0 h 83"/>
                <a:gd name="T38" fmla="*/ 0 w 127"/>
                <a:gd name="T39" fmla="*/ 0 h 83"/>
                <a:gd name="T40" fmla="*/ 0 w 127"/>
                <a:gd name="T41" fmla="*/ 0 h 83"/>
                <a:gd name="T42" fmla="*/ 0 w 127"/>
                <a:gd name="T43" fmla="*/ 0 h 83"/>
                <a:gd name="T44" fmla="*/ 0 w 127"/>
                <a:gd name="T45" fmla="*/ 0 h 83"/>
                <a:gd name="T46" fmla="*/ 0 w 127"/>
                <a:gd name="T47" fmla="*/ 0 h 83"/>
                <a:gd name="T48" fmla="*/ 0 w 127"/>
                <a:gd name="T49" fmla="*/ 0 h 83"/>
                <a:gd name="T50" fmla="*/ 0 w 127"/>
                <a:gd name="T51" fmla="*/ 0 h 83"/>
                <a:gd name="T52" fmla="*/ 0 w 127"/>
                <a:gd name="T53" fmla="*/ 0 h 83"/>
                <a:gd name="T54" fmla="*/ 0 w 127"/>
                <a:gd name="T55" fmla="*/ 0 h 83"/>
                <a:gd name="T56" fmla="*/ 0 w 127"/>
                <a:gd name="T57" fmla="*/ 0 h 83"/>
                <a:gd name="T58" fmla="*/ 0 w 127"/>
                <a:gd name="T59" fmla="*/ 0 h 83"/>
                <a:gd name="T60" fmla="*/ 0 w 127"/>
                <a:gd name="T61" fmla="*/ 0 h 83"/>
                <a:gd name="T62" fmla="*/ 0 w 127"/>
                <a:gd name="T63" fmla="*/ 0 h 83"/>
                <a:gd name="T64" fmla="*/ 0 w 127"/>
                <a:gd name="T65" fmla="*/ 0 h 83"/>
                <a:gd name="T66" fmla="*/ 0 w 127"/>
                <a:gd name="T67" fmla="*/ 0 h 83"/>
                <a:gd name="T68" fmla="*/ 0 w 127"/>
                <a:gd name="T69" fmla="*/ 0 h 83"/>
                <a:gd name="T70" fmla="*/ 0 w 127"/>
                <a:gd name="T71" fmla="*/ 0 h 83"/>
                <a:gd name="T72" fmla="*/ 0 w 127"/>
                <a:gd name="T73" fmla="*/ 0 h 83"/>
                <a:gd name="T74" fmla="*/ 0 w 127"/>
                <a:gd name="T75" fmla="*/ 0 h 83"/>
                <a:gd name="T76" fmla="*/ 0 w 127"/>
                <a:gd name="T77" fmla="*/ 0 h 83"/>
                <a:gd name="T78" fmla="*/ 0 w 127"/>
                <a:gd name="T79" fmla="*/ 0 h 83"/>
                <a:gd name="T80" fmla="*/ 0 w 127"/>
                <a:gd name="T81" fmla="*/ 0 h 83"/>
                <a:gd name="T82" fmla="*/ 0 w 127"/>
                <a:gd name="T83" fmla="*/ 0 h 83"/>
                <a:gd name="T84" fmla="*/ 0 w 127"/>
                <a:gd name="T85" fmla="*/ 0 h 83"/>
                <a:gd name="T86" fmla="*/ 0 w 127"/>
                <a:gd name="T87" fmla="*/ 0 h 83"/>
                <a:gd name="T88" fmla="*/ 0 w 127"/>
                <a:gd name="T89" fmla="*/ 0 h 83"/>
                <a:gd name="T90" fmla="*/ 0 w 127"/>
                <a:gd name="T91" fmla="*/ 0 h 83"/>
                <a:gd name="T92" fmla="*/ 0 w 127"/>
                <a:gd name="T93" fmla="*/ 0 h 83"/>
                <a:gd name="T94" fmla="*/ 0 w 127"/>
                <a:gd name="T95" fmla="*/ 0 h 83"/>
                <a:gd name="T96" fmla="*/ 0 w 127"/>
                <a:gd name="T97" fmla="*/ 0 h 83"/>
                <a:gd name="T98" fmla="*/ 0 w 127"/>
                <a:gd name="T99" fmla="*/ 0 h 83"/>
                <a:gd name="T100" fmla="*/ 0 w 127"/>
                <a:gd name="T101" fmla="*/ 0 h 83"/>
                <a:gd name="T102" fmla="*/ 0 w 127"/>
                <a:gd name="T103" fmla="*/ 0 h 83"/>
                <a:gd name="T104" fmla="*/ 0 w 127"/>
                <a:gd name="T105" fmla="*/ 0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7" h="83">
                  <a:moveTo>
                    <a:pt x="119" y="0"/>
                  </a:moveTo>
                  <a:lnTo>
                    <a:pt x="123" y="6"/>
                  </a:lnTo>
                  <a:lnTo>
                    <a:pt x="122" y="10"/>
                  </a:lnTo>
                  <a:lnTo>
                    <a:pt x="117" y="13"/>
                  </a:lnTo>
                  <a:lnTo>
                    <a:pt x="109" y="14"/>
                  </a:lnTo>
                  <a:lnTo>
                    <a:pt x="103" y="14"/>
                  </a:lnTo>
                  <a:lnTo>
                    <a:pt x="100" y="11"/>
                  </a:lnTo>
                  <a:lnTo>
                    <a:pt x="99" y="8"/>
                  </a:lnTo>
                  <a:lnTo>
                    <a:pt x="98" y="4"/>
                  </a:lnTo>
                  <a:lnTo>
                    <a:pt x="98" y="9"/>
                  </a:lnTo>
                  <a:lnTo>
                    <a:pt x="95" y="14"/>
                  </a:lnTo>
                  <a:lnTo>
                    <a:pt x="90" y="18"/>
                  </a:lnTo>
                  <a:lnTo>
                    <a:pt x="85" y="20"/>
                  </a:lnTo>
                  <a:lnTo>
                    <a:pt x="82" y="20"/>
                  </a:lnTo>
                  <a:lnTo>
                    <a:pt x="79" y="16"/>
                  </a:lnTo>
                  <a:lnTo>
                    <a:pt x="78" y="11"/>
                  </a:lnTo>
                  <a:lnTo>
                    <a:pt x="75" y="6"/>
                  </a:lnTo>
                  <a:lnTo>
                    <a:pt x="74" y="13"/>
                  </a:lnTo>
                  <a:lnTo>
                    <a:pt x="70" y="19"/>
                  </a:lnTo>
                  <a:lnTo>
                    <a:pt x="64" y="25"/>
                  </a:lnTo>
                  <a:lnTo>
                    <a:pt x="59" y="29"/>
                  </a:lnTo>
                  <a:lnTo>
                    <a:pt x="55" y="30"/>
                  </a:lnTo>
                  <a:lnTo>
                    <a:pt x="53" y="28"/>
                  </a:lnTo>
                  <a:lnTo>
                    <a:pt x="51" y="24"/>
                  </a:lnTo>
                  <a:lnTo>
                    <a:pt x="49" y="19"/>
                  </a:lnTo>
                  <a:lnTo>
                    <a:pt x="48" y="24"/>
                  </a:lnTo>
                  <a:lnTo>
                    <a:pt x="45" y="31"/>
                  </a:lnTo>
                  <a:lnTo>
                    <a:pt x="39" y="39"/>
                  </a:lnTo>
                  <a:lnTo>
                    <a:pt x="32" y="44"/>
                  </a:lnTo>
                  <a:lnTo>
                    <a:pt x="25" y="47"/>
                  </a:lnTo>
                  <a:lnTo>
                    <a:pt x="21" y="44"/>
                  </a:lnTo>
                  <a:lnTo>
                    <a:pt x="18" y="39"/>
                  </a:lnTo>
                  <a:lnTo>
                    <a:pt x="16" y="34"/>
                  </a:lnTo>
                  <a:lnTo>
                    <a:pt x="15" y="47"/>
                  </a:lnTo>
                  <a:lnTo>
                    <a:pt x="11" y="60"/>
                  </a:lnTo>
                  <a:lnTo>
                    <a:pt x="6" y="72"/>
                  </a:lnTo>
                  <a:lnTo>
                    <a:pt x="0" y="79"/>
                  </a:lnTo>
                  <a:lnTo>
                    <a:pt x="5" y="82"/>
                  </a:lnTo>
                  <a:lnTo>
                    <a:pt x="10" y="83"/>
                  </a:lnTo>
                  <a:lnTo>
                    <a:pt x="16" y="82"/>
                  </a:lnTo>
                  <a:lnTo>
                    <a:pt x="21" y="79"/>
                  </a:lnTo>
                  <a:lnTo>
                    <a:pt x="27" y="74"/>
                  </a:lnTo>
                  <a:lnTo>
                    <a:pt x="36" y="69"/>
                  </a:lnTo>
                  <a:lnTo>
                    <a:pt x="46" y="63"/>
                  </a:lnTo>
                  <a:lnTo>
                    <a:pt x="58" y="57"/>
                  </a:lnTo>
                  <a:lnTo>
                    <a:pt x="70" y="50"/>
                  </a:lnTo>
                  <a:lnTo>
                    <a:pt x="83" y="45"/>
                  </a:lnTo>
                  <a:lnTo>
                    <a:pt x="95" y="43"/>
                  </a:lnTo>
                  <a:lnTo>
                    <a:pt x="106" y="42"/>
                  </a:lnTo>
                  <a:lnTo>
                    <a:pt x="119" y="37"/>
                  </a:lnTo>
                  <a:lnTo>
                    <a:pt x="126" y="26"/>
                  </a:lnTo>
                  <a:lnTo>
                    <a:pt x="127" y="13"/>
                  </a:lnTo>
                  <a:lnTo>
                    <a:pt x="119"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1" name="Freeform 266">
              <a:extLst>
                <a:ext uri="{FF2B5EF4-FFF2-40B4-BE49-F238E27FC236}">
                  <a16:creationId xmlns:a16="http://schemas.microsoft.com/office/drawing/2014/main" id="{7ADF6654-1C1D-48C8-8683-9705794F9C59}"/>
                </a:ext>
              </a:extLst>
            </p:cNvPr>
            <p:cNvSpPr>
              <a:spLocks/>
            </p:cNvSpPr>
            <p:nvPr/>
          </p:nvSpPr>
          <p:spPr bwMode="auto">
            <a:xfrm>
              <a:off x="764" y="4148"/>
              <a:ext cx="45" cy="29"/>
            </a:xfrm>
            <a:custGeom>
              <a:avLst/>
              <a:gdLst>
                <a:gd name="T0" fmla="*/ 0 w 137"/>
                <a:gd name="T1" fmla="*/ 0 h 88"/>
                <a:gd name="T2" fmla="*/ 0 w 137"/>
                <a:gd name="T3" fmla="*/ 0 h 88"/>
                <a:gd name="T4" fmla="*/ 0 w 137"/>
                <a:gd name="T5" fmla="*/ 0 h 88"/>
                <a:gd name="T6" fmla="*/ 0 w 137"/>
                <a:gd name="T7" fmla="*/ 0 h 88"/>
                <a:gd name="T8" fmla="*/ 0 w 137"/>
                <a:gd name="T9" fmla="*/ 0 h 88"/>
                <a:gd name="T10" fmla="*/ 0 w 137"/>
                <a:gd name="T11" fmla="*/ 0 h 88"/>
                <a:gd name="T12" fmla="*/ 0 w 137"/>
                <a:gd name="T13" fmla="*/ 0 h 88"/>
                <a:gd name="T14" fmla="*/ 0 w 137"/>
                <a:gd name="T15" fmla="*/ 0 h 88"/>
                <a:gd name="T16" fmla="*/ 0 w 137"/>
                <a:gd name="T17" fmla="*/ 0 h 88"/>
                <a:gd name="T18" fmla="*/ 0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0 w 137"/>
                <a:gd name="T43" fmla="*/ 0 h 88"/>
                <a:gd name="T44" fmla="*/ 0 w 137"/>
                <a:gd name="T45" fmla="*/ 0 h 88"/>
                <a:gd name="T46" fmla="*/ 0 w 137"/>
                <a:gd name="T47" fmla="*/ 0 h 88"/>
                <a:gd name="T48" fmla="*/ 0 w 137"/>
                <a:gd name="T49" fmla="*/ 0 h 88"/>
                <a:gd name="T50" fmla="*/ 0 w 137"/>
                <a:gd name="T51" fmla="*/ 0 h 88"/>
                <a:gd name="T52" fmla="*/ 0 w 137"/>
                <a:gd name="T53" fmla="*/ 0 h 88"/>
                <a:gd name="T54" fmla="*/ 0 w 137"/>
                <a:gd name="T55" fmla="*/ 0 h 88"/>
                <a:gd name="T56" fmla="*/ 0 w 137"/>
                <a:gd name="T57" fmla="*/ 0 h 88"/>
                <a:gd name="T58" fmla="*/ 0 w 137"/>
                <a:gd name="T59" fmla="*/ 0 h 88"/>
                <a:gd name="T60" fmla="*/ 0 w 137"/>
                <a:gd name="T61" fmla="*/ 0 h 88"/>
                <a:gd name="T62" fmla="*/ 0 w 137"/>
                <a:gd name="T63" fmla="*/ 0 h 88"/>
                <a:gd name="T64" fmla="*/ 0 w 137"/>
                <a:gd name="T65" fmla="*/ 0 h 88"/>
                <a:gd name="T66" fmla="*/ 0 w 137"/>
                <a:gd name="T67" fmla="*/ 0 h 88"/>
                <a:gd name="T68" fmla="*/ 0 w 137"/>
                <a:gd name="T69" fmla="*/ 0 h 88"/>
                <a:gd name="T70" fmla="*/ 0 w 137"/>
                <a:gd name="T71" fmla="*/ 0 h 88"/>
                <a:gd name="T72" fmla="*/ 0 w 137"/>
                <a:gd name="T73" fmla="*/ 0 h 88"/>
                <a:gd name="T74" fmla="*/ 0 w 137"/>
                <a:gd name="T75" fmla="*/ 0 h 88"/>
                <a:gd name="T76" fmla="*/ 0 w 137"/>
                <a:gd name="T77" fmla="*/ 0 h 88"/>
                <a:gd name="T78" fmla="*/ 0 w 137"/>
                <a:gd name="T79" fmla="*/ 0 h 88"/>
                <a:gd name="T80" fmla="*/ 0 w 137"/>
                <a:gd name="T81" fmla="*/ 0 h 88"/>
                <a:gd name="T82" fmla="*/ 0 w 137"/>
                <a:gd name="T83" fmla="*/ 0 h 88"/>
                <a:gd name="T84" fmla="*/ 0 w 137"/>
                <a:gd name="T85" fmla="*/ 0 h 88"/>
                <a:gd name="T86" fmla="*/ 0 w 137"/>
                <a:gd name="T87" fmla="*/ 0 h 88"/>
                <a:gd name="T88" fmla="*/ 0 w 137"/>
                <a:gd name="T89" fmla="*/ 0 h 88"/>
                <a:gd name="T90" fmla="*/ 0 w 137"/>
                <a:gd name="T91" fmla="*/ 0 h 88"/>
                <a:gd name="T92" fmla="*/ 0 w 137"/>
                <a:gd name="T93" fmla="*/ 0 h 88"/>
                <a:gd name="T94" fmla="*/ 0 w 137"/>
                <a:gd name="T95" fmla="*/ 0 h 88"/>
                <a:gd name="T96" fmla="*/ 0 w 137"/>
                <a:gd name="T97" fmla="*/ 0 h 88"/>
                <a:gd name="T98" fmla="*/ 0 w 137"/>
                <a:gd name="T99" fmla="*/ 0 h 88"/>
                <a:gd name="T100" fmla="*/ 0 w 137"/>
                <a:gd name="T101" fmla="*/ 0 h 88"/>
                <a:gd name="T102" fmla="*/ 0 w 137"/>
                <a:gd name="T103" fmla="*/ 0 h 88"/>
                <a:gd name="T104" fmla="*/ 0 w 137"/>
                <a:gd name="T105" fmla="*/ 0 h 88"/>
                <a:gd name="T106" fmla="*/ 0 w 137"/>
                <a:gd name="T107" fmla="*/ 0 h 88"/>
                <a:gd name="T108" fmla="*/ 0 w 137"/>
                <a:gd name="T109" fmla="*/ 0 h 88"/>
                <a:gd name="T110" fmla="*/ 0 w 137"/>
                <a:gd name="T111" fmla="*/ 0 h 88"/>
                <a:gd name="T112" fmla="*/ 0 w 137"/>
                <a:gd name="T113" fmla="*/ 0 h 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7" h="88">
                  <a:moveTo>
                    <a:pt x="30" y="43"/>
                  </a:moveTo>
                  <a:lnTo>
                    <a:pt x="32" y="48"/>
                  </a:lnTo>
                  <a:lnTo>
                    <a:pt x="35" y="53"/>
                  </a:lnTo>
                  <a:lnTo>
                    <a:pt x="39" y="56"/>
                  </a:lnTo>
                  <a:lnTo>
                    <a:pt x="46" y="53"/>
                  </a:lnTo>
                  <a:lnTo>
                    <a:pt x="53" y="48"/>
                  </a:lnTo>
                  <a:lnTo>
                    <a:pt x="59" y="40"/>
                  </a:lnTo>
                  <a:lnTo>
                    <a:pt x="62" y="33"/>
                  </a:lnTo>
                  <a:lnTo>
                    <a:pt x="63" y="28"/>
                  </a:lnTo>
                  <a:lnTo>
                    <a:pt x="65" y="33"/>
                  </a:lnTo>
                  <a:lnTo>
                    <a:pt x="67" y="37"/>
                  </a:lnTo>
                  <a:lnTo>
                    <a:pt x="69" y="39"/>
                  </a:lnTo>
                  <a:lnTo>
                    <a:pt x="73" y="38"/>
                  </a:lnTo>
                  <a:lnTo>
                    <a:pt x="78" y="34"/>
                  </a:lnTo>
                  <a:lnTo>
                    <a:pt x="84" y="28"/>
                  </a:lnTo>
                  <a:lnTo>
                    <a:pt x="88" y="22"/>
                  </a:lnTo>
                  <a:lnTo>
                    <a:pt x="89" y="15"/>
                  </a:lnTo>
                  <a:lnTo>
                    <a:pt x="92" y="20"/>
                  </a:lnTo>
                  <a:lnTo>
                    <a:pt x="93" y="25"/>
                  </a:lnTo>
                  <a:lnTo>
                    <a:pt x="96" y="29"/>
                  </a:lnTo>
                  <a:lnTo>
                    <a:pt x="99" y="29"/>
                  </a:lnTo>
                  <a:lnTo>
                    <a:pt x="104" y="27"/>
                  </a:lnTo>
                  <a:lnTo>
                    <a:pt x="109" y="23"/>
                  </a:lnTo>
                  <a:lnTo>
                    <a:pt x="112" y="18"/>
                  </a:lnTo>
                  <a:lnTo>
                    <a:pt x="112" y="13"/>
                  </a:lnTo>
                  <a:lnTo>
                    <a:pt x="113" y="17"/>
                  </a:lnTo>
                  <a:lnTo>
                    <a:pt x="114" y="20"/>
                  </a:lnTo>
                  <a:lnTo>
                    <a:pt x="117" y="23"/>
                  </a:lnTo>
                  <a:lnTo>
                    <a:pt x="123" y="23"/>
                  </a:lnTo>
                  <a:lnTo>
                    <a:pt x="131" y="22"/>
                  </a:lnTo>
                  <a:lnTo>
                    <a:pt x="136" y="19"/>
                  </a:lnTo>
                  <a:lnTo>
                    <a:pt x="137" y="15"/>
                  </a:lnTo>
                  <a:lnTo>
                    <a:pt x="133" y="9"/>
                  </a:lnTo>
                  <a:lnTo>
                    <a:pt x="130" y="6"/>
                  </a:lnTo>
                  <a:lnTo>
                    <a:pt x="123" y="4"/>
                  </a:lnTo>
                  <a:lnTo>
                    <a:pt x="116" y="1"/>
                  </a:lnTo>
                  <a:lnTo>
                    <a:pt x="108" y="0"/>
                  </a:lnTo>
                  <a:lnTo>
                    <a:pt x="98" y="1"/>
                  </a:lnTo>
                  <a:lnTo>
                    <a:pt x="87" y="3"/>
                  </a:lnTo>
                  <a:lnTo>
                    <a:pt x="73" y="6"/>
                  </a:lnTo>
                  <a:lnTo>
                    <a:pt x="58" y="11"/>
                  </a:lnTo>
                  <a:lnTo>
                    <a:pt x="43" y="19"/>
                  </a:lnTo>
                  <a:lnTo>
                    <a:pt x="30" y="27"/>
                  </a:lnTo>
                  <a:lnTo>
                    <a:pt x="19" y="35"/>
                  </a:lnTo>
                  <a:lnTo>
                    <a:pt x="11" y="44"/>
                  </a:lnTo>
                  <a:lnTo>
                    <a:pt x="5" y="53"/>
                  </a:lnTo>
                  <a:lnTo>
                    <a:pt x="1" y="61"/>
                  </a:lnTo>
                  <a:lnTo>
                    <a:pt x="0" y="68"/>
                  </a:lnTo>
                  <a:lnTo>
                    <a:pt x="2" y="75"/>
                  </a:lnTo>
                  <a:lnTo>
                    <a:pt x="5" y="78"/>
                  </a:lnTo>
                  <a:lnTo>
                    <a:pt x="7" y="82"/>
                  </a:lnTo>
                  <a:lnTo>
                    <a:pt x="11" y="86"/>
                  </a:lnTo>
                  <a:lnTo>
                    <a:pt x="14" y="88"/>
                  </a:lnTo>
                  <a:lnTo>
                    <a:pt x="20" y="81"/>
                  </a:lnTo>
                  <a:lnTo>
                    <a:pt x="25" y="69"/>
                  </a:lnTo>
                  <a:lnTo>
                    <a:pt x="29" y="56"/>
                  </a:lnTo>
                  <a:lnTo>
                    <a:pt x="30" y="4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2" name="Freeform 267">
              <a:extLst>
                <a:ext uri="{FF2B5EF4-FFF2-40B4-BE49-F238E27FC236}">
                  <a16:creationId xmlns:a16="http://schemas.microsoft.com/office/drawing/2014/main" id="{BF9E51D2-78DA-43A9-822C-E3E8A3E225B2}"/>
                </a:ext>
              </a:extLst>
            </p:cNvPr>
            <p:cNvSpPr>
              <a:spLocks/>
            </p:cNvSpPr>
            <p:nvPr/>
          </p:nvSpPr>
          <p:spPr bwMode="auto">
            <a:xfrm>
              <a:off x="770" y="4161"/>
              <a:ext cx="45" cy="22"/>
            </a:xfrm>
            <a:custGeom>
              <a:avLst/>
              <a:gdLst>
                <a:gd name="T0" fmla="*/ 0 w 135"/>
                <a:gd name="T1" fmla="*/ 0 h 67"/>
                <a:gd name="T2" fmla="*/ 0 w 135"/>
                <a:gd name="T3" fmla="*/ 0 h 67"/>
                <a:gd name="T4" fmla="*/ 0 w 135"/>
                <a:gd name="T5" fmla="*/ 0 h 67"/>
                <a:gd name="T6" fmla="*/ 0 w 135"/>
                <a:gd name="T7" fmla="*/ 0 h 67"/>
                <a:gd name="T8" fmla="*/ 0 w 135"/>
                <a:gd name="T9" fmla="*/ 0 h 67"/>
                <a:gd name="T10" fmla="*/ 0 w 135"/>
                <a:gd name="T11" fmla="*/ 0 h 67"/>
                <a:gd name="T12" fmla="*/ 0 w 135"/>
                <a:gd name="T13" fmla="*/ 0 h 67"/>
                <a:gd name="T14" fmla="*/ 0 w 135"/>
                <a:gd name="T15" fmla="*/ 0 h 67"/>
                <a:gd name="T16" fmla="*/ 0 w 135"/>
                <a:gd name="T17" fmla="*/ 0 h 67"/>
                <a:gd name="T18" fmla="*/ 0 w 135"/>
                <a:gd name="T19" fmla="*/ 0 h 67"/>
                <a:gd name="T20" fmla="*/ 0 w 135"/>
                <a:gd name="T21" fmla="*/ 0 h 67"/>
                <a:gd name="T22" fmla="*/ 0 w 135"/>
                <a:gd name="T23" fmla="*/ 0 h 67"/>
                <a:gd name="T24" fmla="*/ 0 w 135"/>
                <a:gd name="T25" fmla="*/ 0 h 67"/>
                <a:gd name="T26" fmla="*/ 0 w 135"/>
                <a:gd name="T27" fmla="*/ 0 h 67"/>
                <a:gd name="T28" fmla="*/ 0 w 135"/>
                <a:gd name="T29" fmla="*/ 0 h 67"/>
                <a:gd name="T30" fmla="*/ 0 w 135"/>
                <a:gd name="T31" fmla="*/ 0 h 67"/>
                <a:gd name="T32" fmla="*/ 0 w 135"/>
                <a:gd name="T33" fmla="*/ 0 h 67"/>
                <a:gd name="T34" fmla="*/ 0 w 135"/>
                <a:gd name="T35" fmla="*/ 0 h 67"/>
                <a:gd name="T36" fmla="*/ 0 w 135"/>
                <a:gd name="T37" fmla="*/ 0 h 67"/>
                <a:gd name="T38" fmla="*/ 0 w 135"/>
                <a:gd name="T39" fmla="*/ 0 h 67"/>
                <a:gd name="T40" fmla="*/ 0 w 135"/>
                <a:gd name="T41" fmla="*/ 0 h 67"/>
                <a:gd name="T42" fmla="*/ 0 w 135"/>
                <a:gd name="T43" fmla="*/ 0 h 67"/>
                <a:gd name="T44" fmla="*/ 0 w 135"/>
                <a:gd name="T45" fmla="*/ 0 h 67"/>
                <a:gd name="T46" fmla="*/ 0 w 135"/>
                <a:gd name="T47" fmla="*/ 0 h 67"/>
                <a:gd name="T48" fmla="*/ 0 w 135"/>
                <a:gd name="T49" fmla="*/ 0 h 67"/>
                <a:gd name="T50" fmla="*/ 0 w 135"/>
                <a:gd name="T51" fmla="*/ 0 h 67"/>
                <a:gd name="T52" fmla="*/ 0 w 135"/>
                <a:gd name="T53" fmla="*/ 0 h 67"/>
                <a:gd name="T54" fmla="*/ 0 w 135"/>
                <a:gd name="T55" fmla="*/ 0 h 67"/>
                <a:gd name="T56" fmla="*/ 0 w 135"/>
                <a:gd name="T57" fmla="*/ 0 h 67"/>
                <a:gd name="T58" fmla="*/ 0 w 135"/>
                <a:gd name="T59" fmla="*/ 0 h 67"/>
                <a:gd name="T60" fmla="*/ 0 w 135"/>
                <a:gd name="T61" fmla="*/ 0 h 67"/>
                <a:gd name="T62" fmla="*/ 0 w 135"/>
                <a:gd name="T63" fmla="*/ 0 h 67"/>
                <a:gd name="T64" fmla="*/ 0 w 135"/>
                <a:gd name="T65" fmla="*/ 0 h 67"/>
                <a:gd name="T66" fmla="*/ 0 w 135"/>
                <a:gd name="T67" fmla="*/ 0 h 67"/>
                <a:gd name="T68" fmla="*/ 0 w 135"/>
                <a:gd name="T69" fmla="*/ 0 h 67"/>
                <a:gd name="T70" fmla="*/ 0 w 135"/>
                <a:gd name="T71" fmla="*/ 0 h 67"/>
                <a:gd name="T72" fmla="*/ 0 w 135"/>
                <a:gd name="T73" fmla="*/ 0 h 67"/>
                <a:gd name="T74" fmla="*/ 0 w 135"/>
                <a:gd name="T75" fmla="*/ 0 h 67"/>
                <a:gd name="T76" fmla="*/ 0 w 135"/>
                <a:gd name="T77" fmla="*/ 0 h 67"/>
                <a:gd name="T78" fmla="*/ 0 w 135"/>
                <a:gd name="T79" fmla="*/ 0 h 67"/>
                <a:gd name="T80" fmla="*/ 0 w 135"/>
                <a:gd name="T81" fmla="*/ 0 h 67"/>
                <a:gd name="T82" fmla="*/ 0 w 135"/>
                <a:gd name="T83" fmla="*/ 0 h 67"/>
                <a:gd name="T84" fmla="*/ 0 w 135"/>
                <a:gd name="T85" fmla="*/ 0 h 67"/>
                <a:gd name="T86" fmla="*/ 0 w 135"/>
                <a:gd name="T87" fmla="*/ 0 h 67"/>
                <a:gd name="T88" fmla="*/ 0 w 135"/>
                <a:gd name="T89" fmla="*/ 0 h 67"/>
                <a:gd name="T90" fmla="*/ 0 w 135"/>
                <a:gd name="T91" fmla="*/ 0 h 67"/>
                <a:gd name="T92" fmla="*/ 0 w 135"/>
                <a:gd name="T93" fmla="*/ 0 h 67"/>
                <a:gd name="T94" fmla="*/ 0 w 135"/>
                <a:gd name="T95" fmla="*/ 0 h 67"/>
                <a:gd name="T96" fmla="*/ 0 w 135"/>
                <a:gd name="T97" fmla="*/ 0 h 67"/>
                <a:gd name="T98" fmla="*/ 0 w 135"/>
                <a:gd name="T99" fmla="*/ 0 h 67"/>
                <a:gd name="T100" fmla="*/ 0 w 135"/>
                <a:gd name="T101" fmla="*/ 0 h 67"/>
                <a:gd name="T102" fmla="*/ 0 w 135"/>
                <a:gd name="T103" fmla="*/ 0 h 67"/>
                <a:gd name="T104" fmla="*/ 0 w 135"/>
                <a:gd name="T105" fmla="*/ 0 h 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67">
                  <a:moveTo>
                    <a:pt x="130" y="2"/>
                  </a:moveTo>
                  <a:lnTo>
                    <a:pt x="132" y="9"/>
                  </a:lnTo>
                  <a:lnTo>
                    <a:pt x="131" y="13"/>
                  </a:lnTo>
                  <a:lnTo>
                    <a:pt x="127" y="16"/>
                  </a:lnTo>
                  <a:lnTo>
                    <a:pt x="119" y="17"/>
                  </a:lnTo>
                  <a:lnTo>
                    <a:pt x="113" y="16"/>
                  </a:lnTo>
                  <a:lnTo>
                    <a:pt x="111" y="13"/>
                  </a:lnTo>
                  <a:lnTo>
                    <a:pt x="109" y="11"/>
                  </a:lnTo>
                  <a:lnTo>
                    <a:pt x="109" y="6"/>
                  </a:lnTo>
                  <a:lnTo>
                    <a:pt x="108" y="9"/>
                  </a:lnTo>
                  <a:lnTo>
                    <a:pt x="104" y="14"/>
                  </a:lnTo>
                  <a:lnTo>
                    <a:pt x="99" y="18"/>
                  </a:lnTo>
                  <a:lnTo>
                    <a:pt x="93" y="19"/>
                  </a:lnTo>
                  <a:lnTo>
                    <a:pt x="89" y="18"/>
                  </a:lnTo>
                  <a:lnTo>
                    <a:pt x="87" y="13"/>
                  </a:lnTo>
                  <a:lnTo>
                    <a:pt x="85" y="7"/>
                  </a:lnTo>
                  <a:lnTo>
                    <a:pt x="83" y="0"/>
                  </a:lnTo>
                  <a:lnTo>
                    <a:pt x="80" y="7"/>
                  </a:lnTo>
                  <a:lnTo>
                    <a:pt x="75" y="12"/>
                  </a:lnTo>
                  <a:lnTo>
                    <a:pt x="69" y="17"/>
                  </a:lnTo>
                  <a:lnTo>
                    <a:pt x="63" y="21"/>
                  </a:lnTo>
                  <a:lnTo>
                    <a:pt x="58" y="22"/>
                  </a:lnTo>
                  <a:lnTo>
                    <a:pt x="56" y="18"/>
                  </a:lnTo>
                  <a:lnTo>
                    <a:pt x="56" y="14"/>
                  </a:lnTo>
                  <a:lnTo>
                    <a:pt x="54" y="9"/>
                  </a:lnTo>
                  <a:lnTo>
                    <a:pt x="53" y="14"/>
                  </a:lnTo>
                  <a:lnTo>
                    <a:pt x="49" y="21"/>
                  </a:lnTo>
                  <a:lnTo>
                    <a:pt x="41" y="27"/>
                  </a:lnTo>
                  <a:lnTo>
                    <a:pt x="35" y="31"/>
                  </a:lnTo>
                  <a:lnTo>
                    <a:pt x="26" y="32"/>
                  </a:lnTo>
                  <a:lnTo>
                    <a:pt x="24" y="29"/>
                  </a:lnTo>
                  <a:lnTo>
                    <a:pt x="21" y="24"/>
                  </a:lnTo>
                  <a:lnTo>
                    <a:pt x="20" y="19"/>
                  </a:lnTo>
                  <a:lnTo>
                    <a:pt x="16" y="37"/>
                  </a:lnTo>
                  <a:lnTo>
                    <a:pt x="11" y="51"/>
                  </a:lnTo>
                  <a:lnTo>
                    <a:pt x="6" y="60"/>
                  </a:lnTo>
                  <a:lnTo>
                    <a:pt x="0" y="63"/>
                  </a:lnTo>
                  <a:lnTo>
                    <a:pt x="3" y="66"/>
                  </a:lnTo>
                  <a:lnTo>
                    <a:pt x="8" y="67"/>
                  </a:lnTo>
                  <a:lnTo>
                    <a:pt x="15" y="67"/>
                  </a:lnTo>
                  <a:lnTo>
                    <a:pt x="20" y="65"/>
                  </a:lnTo>
                  <a:lnTo>
                    <a:pt x="26" y="61"/>
                  </a:lnTo>
                  <a:lnTo>
                    <a:pt x="36" y="57"/>
                  </a:lnTo>
                  <a:lnTo>
                    <a:pt x="48" y="52"/>
                  </a:lnTo>
                  <a:lnTo>
                    <a:pt x="60" y="47"/>
                  </a:lnTo>
                  <a:lnTo>
                    <a:pt x="73" y="43"/>
                  </a:lnTo>
                  <a:lnTo>
                    <a:pt x="85" y="41"/>
                  </a:lnTo>
                  <a:lnTo>
                    <a:pt x="98" y="40"/>
                  </a:lnTo>
                  <a:lnTo>
                    <a:pt x="108" y="41"/>
                  </a:lnTo>
                  <a:lnTo>
                    <a:pt x="122" y="38"/>
                  </a:lnTo>
                  <a:lnTo>
                    <a:pt x="132" y="28"/>
                  </a:lnTo>
                  <a:lnTo>
                    <a:pt x="135" y="14"/>
                  </a:lnTo>
                  <a:lnTo>
                    <a:pt x="130" y="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3" name="Freeform 268">
              <a:extLst>
                <a:ext uri="{FF2B5EF4-FFF2-40B4-BE49-F238E27FC236}">
                  <a16:creationId xmlns:a16="http://schemas.microsoft.com/office/drawing/2014/main" id="{07DE74E0-5032-4857-BDEC-618D1F69E6BA}"/>
                </a:ext>
              </a:extLst>
            </p:cNvPr>
            <p:cNvSpPr>
              <a:spLocks/>
            </p:cNvSpPr>
            <p:nvPr/>
          </p:nvSpPr>
          <p:spPr bwMode="auto">
            <a:xfrm>
              <a:off x="766" y="4157"/>
              <a:ext cx="48" cy="25"/>
            </a:xfrm>
            <a:custGeom>
              <a:avLst/>
              <a:gdLst>
                <a:gd name="T0" fmla="*/ 0 w 144"/>
                <a:gd name="T1" fmla="*/ 0 h 75"/>
                <a:gd name="T2" fmla="*/ 0 w 144"/>
                <a:gd name="T3" fmla="*/ 0 h 75"/>
                <a:gd name="T4" fmla="*/ 0 w 144"/>
                <a:gd name="T5" fmla="*/ 0 h 75"/>
                <a:gd name="T6" fmla="*/ 0 w 144"/>
                <a:gd name="T7" fmla="*/ 0 h 75"/>
                <a:gd name="T8" fmla="*/ 0 w 144"/>
                <a:gd name="T9" fmla="*/ 0 h 75"/>
                <a:gd name="T10" fmla="*/ 0 w 144"/>
                <a:gd name="T11" fmla="*/ 0 h 75"/>
                <a:gd name="T12" fmla="*/ 0 w 144"/>
                <a:gd name="T13" fmla="*/ 0 h 75"/>
                <a:gd name="T14" fmla="*/ 0 w 144"/>
                <a:gd name="T15" fmla="*/ 0 h 75"/>
                <a:gd name="T16" fmla="*/ 0 w 144"/>
                <a:gd name="T17" fmla="*/ 0 h 75"/>
                <a:gd name="T18" fmla="*/ 0 w 144"/>
                <a:gd name="T19" fmla="*/ 0 h 75"/>
                <a:gd name="T20" fmla="*/ 0 w 144"/>
                <a:gd name="T21" fmla="*/ 0 h 75"/>
                <a:gd name="T22" fmla="*/ 0 w 144"/>
                <a:gd name="T23" fmla="*/ 0 h 75"/>
                <a:gd name="T24" fmla="*/ 0 w 144"/>
                <a:gd name="T25" fmla="*/ 0 h 75"/>
                <a:gd name="T26" fmla="*/ 0 w 144"/>
                <a:gd name="T27" fmla="*/ 0 h 75"/>
                <a:gd name="T28" fmla="*/ 0 w 144"/>
                <a:gd name="T29" fmla="*/ 0 h 75"/>
                <a:gd name="T30" fmla="*/ 0 w 144"/>
                <a:gd name="T31" fmla="*/ 0 h 75"/>
                <a:gd name="T32" fmla="*/ 0 w 144"/>
                <a:gd name="T33" fmla="*/ 0 h 75"/>
                <a:gd name="T34" fmla="*/ 0 w 144"/>
                <a:gd name="T35" fmla="*/ 0 h 75"/>
                <a:gd name="T36" fmla="*/ 0 w 144"/>
                <a:gd name="T37" fmla="*/ 0 h 75"/>
                <a:gd name="T38" fmla="*/ 0 w 144"/>
                <a:gd name="T39" fmla="*/ 0 h 75"/>
                <a:gd name="T40" fmla="*/ 0 w 144"/>
                <a:gd name="T41" fmla="*/ 0 h 75"/>
                <a:gd name="T42" fmla="*/ 0 w 144"/>
                <a:gd name="T43" fmla="*/ 0 h 75"/>
                <a:gd name="T44" fmla="*/ 0 w 144"/>
                <a:gd name="T45" fmla="*/ 0 h 75"/>
                <a:gd name="T46" fmla="*/ 0 w 144"/>
                <a:gd name="T47" fmla="*/ 0 h 75"/>
                <a:gd name="T48" fmla="*/ 0 w 144"/>
                <a:gd name="T49" fmla="*/ 0 h 75"/>
                <a:gd name="T50" fmla="*/ 0 w 144"/>
                <a:gd name="T51" fmla="*/ 0 h 75"/>
                <a:gd name="T52" fmla="*/ 0 w 144"/>
                <a:gd name="T53" fmla="*/ 0 h 75"/>
                <a:gd name="T54" fmla="*/ 0 w 144"/>
                <a:gd name="T55" fmla="*/ 0 h 75"/>
                <a:gd name="T56" fmla="*/ 0 w 144"/>
                <a:gd name="T57" fmla="*/ 0 h 75"/>
                <a:gd name="T58" fmla="*/ 0 w 144"/>
                <a:gd name="T59" fmla="*/ 0 h 75"/>
                <a:gd name="T60" fmla="*/ 0 w 144"/>
                <a:gd name="T61" fmla="*/ 0 h 75"/>
                <a:gd name="T62" fmla="*/ 0 w 144"/>
                <a:gd name="T63" fmla="*/ 0 h 75"/>
                <a:gd name="T64" fmla="*/ 0 w 144"/>
                <a:gd name="T65" fmla="*/ 0 h 75"/>
                <a:gd name="T66" fmla="*/ 0 w 144"/>
                <a:gd name="T67" fmla="*/ 0 h 75"/>
                <a:gd name="T68" fmla="*/ 0 w 144"/>
                <a:gd name="T69" fmla="*/ 0 h 75"/>
                <a:gd name="T70" fmla="*/ 0 w 144"/>
                <a:gd name="T71" fmla="*/ 0 h 75"/>
                <a:gd name="T72" fmla="*/ 0 w 144"/>
                <a:gd name="T73" fmla="*/ 0 h 75"/>
                <a:gd name="T74" fmla="*/ 0 w 144"/>
                <a:gd name="T75" fmla="*/ 0 h 75"/>
                <a:gd name="T76" fmla="*/ 0 w 144"/>
                <a:gd name="T77" fmla="*/ 0 h 75"/>
                <a:gd name="T78" fmla="*/ 0 w 144"/>
                <a:gd name="T79" fmla="*/ 0 h 75"/>
                <a:gd name="T80" fmla="*/ 0 w 144"/>
                <a:gd name="T81" fmla="*/ 0 h 75"/>
                <a:gd name="T82" fmla="*/ 0 w 144"/>
                <a:gd name="T83" fmla="*/ 0 h 75"/>
                <a:gd name="T84" fmla="*/ 0 w 144"/>
                <a:gd name="T85" fmla="*/ 0 h 75"/>
                <a:gd name="T86" fmla="*/ 0 w 144"/>
                <a:gd name="T87" fmla="*/ 0 h 75"/>
                <a:gd name="T88" fmla="*/ 0 w 144"/>
                <a:gd name="T89" fmla="*/ 0 h 75"/>
                <a:gd name="T90" fmla="*/ 0 w 144"/>
                <a:gd name="T91" fmla="*/ 0 h 75"/>
                <a:gd name="T92" fmla="*/ 0 w 144"/>
                <a:gd name="T93" fmla="*/ 0 h 75"/>
                <a:gd name="T94" fmla="*/ 0 w 144"/>
                <a:gd name="T95" fmla="*/ 0 h 75"/>
                <a:gd name="T96" fmla="*/ 0 w 144"/>
                <a:gd name="T97" fmla="*/ 0 h 75"/>
                <a:gd name="T98" fmla="*/ 0 w 144"/>
                <a:gd name="T99" fmla="*/ 0 h 75"/>
                <a:gd name="T100" fmla="*/ 0 w 144"/>
                <a:gd name="T101" fmla="*/ 0 h 75"/>
                <a:gd name="T102" fmla="*/ 0 w 144"/>
                <a:gd name="T103" fmla="*/ 0 h 75"/>
                <a:gd name="T104" fmla="*/ 0 w 144"/>
                <a:gd name="T105" fmla="*/ 0 h 75"/>
                <a:gd name="T106" fmla="*/ 0 w 144"/>
                <a:gd name="T107" fmla="*/ 0 h 75"/>
                <a:gd name="T108" fmla="*/ 0 w 144"/>
                <a:gd name="T109" fmla="*/ 0 h 75"/>
                <a:gd name="T110" fmla="*/ 0 w 144"/>
                <a:gd name="T111" fmla="*/ 0 h 75"/>
                <a:gd name="T112" fmla="*/ 0 w 144"/>
                <a:gd name="T113" fmla="*/ 0 h 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44" h="75">
                  <a:moveTo>
                    <a:pt x="32" y="31"/>
                  </a:moveTo>
                  <a:lnTo>
                    <a:pt x="33" y="36"/>
                  </a:lnTo>
                  <a:lnTo>
                    <a:pt x="36" y="41"/>
                  </a:lnTo>
                  <a:lnTo>
                    <a:pt x="38" y="44"/>
                  </a:lnTo>
                  <a:lnTo>
                    <a:pt x="47" y="43"/>
                  </a:lnTo>
                  <a:lnTo>
                    <a:pt x="53" y="39"/>
                  </a:lnTo>
                  <a:lnTo>
                    <a:pt x="61" y="33"/>
                  </a:lnTo>
                  <a:lnTo>
                    <a:pt x="65" y="26"/>
                  </a:lnTo>
                  <a:lnTo>
                    <a:pt x="66" y="21"/>
                  </a:lnTo>
                  <a:lnTo>
                    <a:pt x="68" y="26"/>
                  </a:lnTo>
                  <a:lnTo>
                    <a:pt x="68" y="30"/>
                  </a:lnTo>
                  <a:lnTo>
                    <a:pt x="70" y="34"/>
                  </a:lnTo>
                  <a:lnTo>
                    <a:pt x="75" y="33"/>
                  </a:lnTo>
                  <a:lnTo>
                    <a:pt x="81" y="29"/>
                  </a:lnTo>
                  <a:lnTo>
                    <a:pt x="87" y="24"/>
                  </a:lnTo>
                  <a:lnTo>
                    <a:pt x="92" y="19"/>
                  </a:lnTo>
                  <a:lnTo>
                    <a:pt x="95" y="12"/>
                  </a:lnTo>
                  <a:lnTo>
                    <a:pt x="97" y="19"/>
                  </a:lnTo>
                  <a:lnTo>
                    <a:pt x="99" y="25"/>
                  </a:lnTo>
                  <a:lnTo>
                    <a:pt x="101" y="30"/>
                  </a:lnTo>
                  <a:lnTo>
                    <a:pt x="105" y="31"/>
                  </a:lnTo>
                  <a:lnTo>
                    <a:pt x="111" y="30"/>
                  </a:lnTo>
                  <a:lnTo>
                    <a:pt x="116" y="26"/>
                  </a:lnTo>
                  <a:lnTo>
                    <a:pt x="120" y="21"/>
                  </a:lnTo>
                  <a:lnTo>
                    <a:pt x="121" y="18"/>
                  </a:lnTo>
                  <a:lnTo>
                    <a:pt x="121" y="23"/>
                  </a:lnTo>
                  <a:lnTo>
                    <a:pt x="123" y="25"/>
                  </a:lnTo>
                  <a:lnTo>
                    <a:pt x="125" y="28"/>
                  </a:lnTo>
                  <a:lnTo>
                    <a:pt x="131" y="29"/>
                  </a:lnTo>
                  <a:lnTo>
                    <a:pt x="139" y="28"/>
                  </a:lnTo>
                  <a:lnTo>
                    <a:pt x="143" y="25"/>
                  </a:lnTo>
                  <a:lnTo>
                    <a:pt x="144" y="21"/>
                  </a:lnTo>
                  <a:lnTo>
                    <a:pt x="142" y="14"/>
                  </a:lnTo>
                  <a:lnTo>
                    <a:pt x="138" y="10"/>
                  </a:lnTo>
                  <a:lnTo>
                    <a:pt x="133" y="6"/>
                  </a:lnTo>
                  <a:lnTo>
                    <a:pt x="125" y="4"/>
                  </a:lnTo>
                  <a:lnTo>
                    <a:pt x="116" y="1"/>
                  </a:lnTo>
                  <a:lnTo>
                    <a:pt x="106" y="0"/>
                  </a:lnTo>
                  <a:lnTo>
                    <a:pt x="95" y="0"/>
                  </a:lnTo>
                  <a:lnTo>
                    <a:pt x="81" y="2"/>
                  </a:lnTo>
                  <a:lnTo>
                    <a:pt x="65" y="5"/>
                  </a:lnTo>
                  <a:lnTo>
                    <a:pt x="49" y="10"/>
                  </a:lnTo>
                  <a:lnTo>
                    <a:pt x="36" y="16"/>
                  </a:lnTo>
                  <a:lnTo>
                    <a:pt x="23" y="23"/>
                  </a:lnTo>
                  <a:lnTo>
                    <a:pt x="14" y="30"/>
                  </a:lnTo>
                  <a:lnTo>
                    <a:pt x="7" y="38"/>
                  </a:lnTo>
                  <a:lnTo>
                    <a:pt x="3" y="45"/>
                  </a:lnTo>
                  <a:lnTo>
                    <a:pt x="0" y="53"/>
                  </a:lnTo>
                  <a:lnTo>
                    <a:pt x="2" y="59"/>
                  </a:lnTo>
                  <a:lnTo>
                    <a:pt x="4" y="64"/>
                  </a:lnTo>
                  <a:lnTo>
                    <a:pt x="5" y="68"/>
                  </a:lnTo>
                  <a:lnTo>
                    <a:pt x="8" y="72"/>
                  </a:lnTo>
                  <a:lnTo>
                    <a:pt x="12" y="75"/>
                  </a:lnTo>
                  <a:lnTo>
                    <a:pt x="18" y="72"/>
                  </a:lnTo>
                  <a:lnTo>
                    <a:pt x="23" y="63"/>
                  </a:lnTo>
                  <a:lnTo>
                    <a:pt x="28" y="49"/>
                  </a:lnTo>
                  <a:lnTo>
                    <a:pt x="32"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4" name="Freeform 269">
              <a:extLst>
                <a:ext uri="{FF2B5EF4-FFF2-40B4-BE49-F238E27FC236}">
                  <a16:creationId xmlns:a16="http://schemas.microsoft.com/office/drawing/2014/main" id="{2D1122F3-AF97-4BFA-A6E2-AF1DE292650F}"/>
                </a:ext>
              </a:extLst>
            </p:cNvPr>
            <p:cNvSpPr>
              <a:spLocks/>
            </p:cNvSpPr>
            <p:nvPr/>
          </p:nvSpPr>
          <p:spPr bwMode="auto">
            <a:xfrm>
              <a:off x="767" y="4169"/>
              <a:ext cx="49" cy="24"/>
            </a:xfrm>
            <a:custGeom>
              <a:avLst/>
              <a:gdLst>
                <a:gd name="T0" fmla="*/ 0 w 147"/>
                <a:gd name="T1" fmla="*/ 0 h 73"/>
                <a:gd name="T2" fmla="*/ 0 w 147"/>
                <a:gd name="T3" fmla="*/ 0 h 73"/>
                <a:gd name="T4" fmla="*/ 0 w 147"/>
                <a:gd name="T5" fmla="*/ 0 h 73"/>
                <a:gd name="T6" fmla="*/ 0 w 147"/>
                <a:gd name="T7" fmla="*/ 0 h 73"/>
                <a:gd name="T8" fmla="*/ 0 w 147"/>
                <a:gd name="T9" fmla="*/ 0 h 73"/>
                <a:gd name="T10" fmla="*/ 0 w 147"/>
                <a:gd name="T11" fmla="*/ 0 h 73"/>
                <a:gd name="T12" fmla="*/ 0 w 147"/>
                <a:gd name="T13" fmla="*/ 0 h 73"/>
                <a:gd name="T14" fmla="*/ 0 w 147"/>
                <a:gd name="T15" fmla="*/ 0 h 73"/>
                <a:gd name="T16" fmla="*/ 0 w 147"/>
                <a:gd name="T17" fmla="*/ 0 h 73"/>
                <a:gd name="T18" fmla="*/ 0 w 147"/>
                <a:gd name="T19" fmla="*/ 0 h 73"/>
                <a:gd name="T20" fmla="*/ 0 w 147"/>
                <a:gd name="T21" fmla="*/ 0 h 73"/>
                <a:gd name="T22" fmla="*/ 0 w 147"/>
                <a:gd name="T23" fmla="*/ 0 h 73"/>
                <a:gd name="T24" fmla="*/ 0 w 147"/>
                <a:gd name="T25" fmla="*/ 0 h 73"/>
                <a:gd name="T26" fmla="*/ 0 w 147"/>
                <a:gd name="T27" fmla="*/ 0 h 73"/>
                <a:gd name="T28" fmla="*/ 0 w 147"/>
                <a:gd name="T29" fmla="*/ 0 h 73"/>
                <a:gd name="T30" fmla="*/ 0 w 147"/>
                <a:gd name="T31" fmla="*/ 0 h 73"/>
                <a:gd name="T32" fmla="*/ 0 w 147"/>
                <a:gd name="T33" fmla="*/ 0 h 73"/>
                <a:gd name="T34" fmla="*/ 0 w 147"/>
                <a:gd name="T35" fmla="*/ 0 h 73"/>
                <a:gd name="T36" fmla="*/ 0 w 147"/>
                <a:gd name="T37" fmla="*/ 0 h 73"/>
                <a:gd name="T38" fmla="*/ 0 w 147"/>
                <a:gd name="T39" fmla="*/ 0 h 73"/>
                <a:gd name="T40" fmla="*/ 0 w 147"/>
                <a:gd name="T41" fmla="*/ 0 h 73"/>
                <a:gd name="T42" fmla="*/ 0 w 147"/>
                <a:gd name="T43" fmla="*/ 0 h 73"/>
                <a:gd name="T44" fmla="*/ 0 w 147"/>
                <a:gd name="T45" fmla="*/ 0 h 73"/>
                <a:gd name="T46" fmla="*/ 0 w 147"/>
                <a:gd name="T47" fmla="*/ 0 h 73"/>
                <a:gd name="T48" fmla="*/ 0 w 147"/>
                <a:gd name="T49" fmla="*/ 0 h 73"/>
                <a:gd name="T50" fmla="*/ 0 w 147"/>
                <a:gd name="T51" fmla="*/ 0 h 73"/>
                <a:gd name="T52" fmla="*/ 0 w 147"/>
                <a:gd name="T53" fmla="*/ 0 h 73"/>
                <a:gd name="T54" fmla="*/ 0 w 147"/>
                <a:gd name="T55" fmla="*/ 0 h 73"/>
                <a:gd name="T56" fmla="*/ 0 w 147"/>
                <a:gd name="T57" fmla="*/ 0 h 73"/>
                <a:gd name="T58" fmla="*/ 0 w 147"/>
                <a:gd name="T59" fmla="*/ 0 h 73"/>
                <a:gd name="T60" fmla="*/ 0 w 147"/>
                <a:gd name="T61" fmla="*/ 0 h 73"/>
                <a:gd name="T62" fmla="*/ 0 w 147"/>
                <a:gd name="T63" fmla="*/ 0 h 73"/>
                <a:gd name="T64" fmla="*/ 0 w 147"/>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 h="73">
                  <a:moveTo>
                    <a:pt x="144" y="18"/>
                  </a:moveTo>
                  <a:lnTo>
                    <a:pt x="140" y="14"/>
                  </a:lnTo>
                  <a:lnTo>
                    <a:pt x="135" y="10"/>
                  </a:lnTo>
                  <a:lnTo>
                    <a:pt x="128" y="6"/>
                  </a:lnTo>
                  <a:lnTo>
                    <a:pt x="121" y="4"/>
                  </a:lnTo>
                  <a:lnTo>
                    <a:pt x="111" y="1"/>
                  </a:lnTo>
                  <a:lnTo>
                    <a:pt x="99" y="0"/>
                  </a:lnTo>
                  <a:lnTo>
                    <a:pt x="86" y="1"/>
                  </a:lnTo>
                  <a:lnTo>
                    <a:pt x="69" y="3"/>
                  </a:lnTo>
                  <a:lnTo>
                    <a:pt x="53" y="6"/>
                  </a:lnTo>
                  <a:lnTo>
                    <a:pt x="38" y="12"/>
                  </a:lnTo>
                  <a:lnTo>
                    <a:pt x="26" y="17"/>
                  </a:lnTo>
                  <a:lnTo>
                    <a:pt x="16" y="23"/>
                  </a:lnTo>
                  <a:lnTo>
                    <a:pt x="7" y="30"/>
                  </a:lnTo>
                  <a:lnTo>
                    <a:pt x="2" y="37"/>
                  </a:lnTo>
                  <a:lnTo>
                    <a:pt x="0" y="44"/>
                  </a:lnTo>
                  <a:lnTo>
                    <a:pt x="0" y="51"/>
                  </a:lnTo>
                  <a:lnTo>
                    <a:pt x="4" y="61"/>
                  </a:lnTo>
                  <a:lnTo>
                    <a:pt x="10" y="69"/>
                  </a:lnTo>
                  <a:lnTo>
                    <a:pt x="19" y="73"/>
                  </a:lnTo>
                  <a:lnTo>
                    <a:pt x="29" y="72"/>
                  </a:lnTo>
                  <a:lnTo>
                    <a:pt x="36" y="69"/>
                  </a:lnTo>
                  <a:lnTo>
                    <a:pt x="46" y="66"/>
                  </a:lnTo>
                  <a:lnTo>
                    <a:pt x="58" y="62"/>
                  </a:lnTo>
                  <a:lnTo>
                    <a:pt x="70" y="58"/>
                  </a:lnTo>
                  <a:lnTo>
                    <a:pt x="84" y="56"/>
                  </a:lnTo>
                  <a:lnTo>
                    <a:pt x="97" y="54"/>
                  </a:lnTo>
                  <a:lnTo>
                    <a:pt x="110" y="53"/>
                  </a:lnTo>
                  <a:lnTo>
                    <a:pt x="120" y="54"/>
                  </a:lnTo>
                  <a:lnTo>
                    <a:pt x="134" y="54"/>
                  </a:lnTo>
                  <a:lnTo>
                    <a:pt x="144" y="46"/>
                  </a:lnTo>
                  <a:lnTo>
                    <a:pt x="147" y="32"/>
                  </a:lnTo>
                  <a:lnTo>
                    <a:pt x="1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5" name="Freeform 270">
              <a:extLst>
                <a:ext uri="{FF2B5EF4-FFF2-40B4-BE49-F238E27FC236}">
                  <a16:creationId xmlns:a16="http://schemas.microsoft.com/office/drawing/2014/main" id="{71FDF699-A14B-4699-BAA1-AB26562AA64F}"/>
                </a:ext>
              </a:extLst>
            </p:cNvPr>
            <p:cNvSpPr>
              <a:spLocks/>
            </p:cNvSpPr>
            <p:nvPr/>
          </p:nvSpPr>
          <p:spPr bwMode="auto">
            <a:xfrm>
              <a:off x="808" y="4149"/>
              <a:ext cx="21" cy="10"/>
            </a:xfrm>
            <a:custGeom>
              <a:avLst/>
              <a:gdLst>
                <a:gd name="T0" fmla="*/ 0 w 64"/>
                <a:gd name="T1" fmla="*/ 0 h 32"/>
                <a:gd name="T2" fmla="*/ 0 w 64"/>
                <a:gd name="T3" fmla="*/ 0 h 32"/>
                <a:gd name="T4" fmla="*/ 0 w 64"/>
                <a:gd name="T5" fmla="*/ 0 h 32"/>
                <a:gd name="T6" fmla="*/ 0 w 64"/>
                <a:gd name="T7" fmla="*/ 0 h 32"/>
                <a:gd name="T8" fmla="*/ 0 w 64"/>
                <a:gd name="T9" fmla="*/ 0 h 32"/>
                <a:gd name="T10" fmla="*/ 0 w 64"/>
                <a:gd name="T11" fmla="*/ 0 h 32"/>
                <a:gd name="T12" fmla="*/ 0 w 64"/>
                <a:gd name="T13" fmla="*/ 0 h 32"/>
                <a:gd name="T14" fmla="*/ 0 w 64"/>
                <a:gd name="T15" fmla="*/ 0 h 32"/>
                <a:gd name="T16" fmla="*/ 0 w 64"/>
                <a:gd name="T17" fmla="*/ 0 h 32"/>
                <a:gd name="T18" fmla="*/ 0 w 64"/>
                <a:gd name="T19" fmla="*/ 0 h 32"/>
                <a:gd name="T20" fmla="*/ 0 w 64"/>
                <a:gd name="T21" fmla="*/ 0 h 32"/>
                <a:gd name="T22" fmla="*/ 0 w 64"/>
                <a:gd name="T23" fmla="*/ 0 h 32"/>
                <a:gd name="T24" fmla="*/ 0 w 64"/>
                <a:gd name="T25" fmla="*/ 0 h 32"/>
                <a:gd name="T26" fmla="*/ 0 w 64"/>
                <a:gd name="T27" fmla="*/ 0 h 32"/>
                <a:gd name="T28" fmla="*/ 0 w 64"/>
                <a:gd name="T29" fmla="*/ 0 h 32"/>
                <a:gd name="T30" fmla="*/ 0 w 64"/>
                <a:gd name="T31" fmla="*/ 0 h 32"/>
                <a:gd name="T32" fmla="*/ 0 w 64"/>
                <a:gd name="T33" fmla="*/ 0 h 32"/>
                <a:gd name="T34" fmla="*/ 0 w 64"/>
                <a:gd name="T35" fmla="*/ 0 h 32"/>
                <a:gd name="T36" fmla="*/ 0 w 64"/>
                <a:gd name="T37" fmla="*/ 0 h 32"/>
                <a:gd name="T38" fmla="*/ 0 w 64"/>
                <a:gd name="T39" fmla="*/ 0 h 32"/>
                <a:gd name="T40" fmla="*/ 0 w 64"/>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4" h="32">
                  <a:moveTo>
                    <a:pt x="7" y="32"/>
                  </a:moveTo>
                  <a:lnTo>
                    <a:pt x="8" y="25"/>
                  </a:lnTo>
                  <a:lnTo>
                    <a:pt x="8" y="19"/>
                  </a:lnTo>
                  <a:lnTo>
                    <a:pt x="5" y="11"/>
                  </a:lnTo>
                  <a:lnTo>
                    <a:pt x="0" y="6"/>
                  </a:lnTo>
                  <a:lnTo>
                    <a:pt x="4" y="3"/>
                  </a:lnTo>
                  <a:lnTo>
                    <a:pt x="9" y="1"/>
                  </a:lnTo>
                  <a:lnTo>
                    <a:pt x="16" y="0"/>
                  </a:lnTo>
                  <a:lnTo>
                    <a:pt x="23" y="0"/>
                  </a:lnTo>
                  <a:lnTo>
                    <a:pt x="32" y="1"/>
                  </a:lnTo>
                  <a:lnTo>
                    <a:pt x="42" y="5"/>
                  </a:lnTo>
                  <a:lnTo>
                    <a:pt x="52" y="11"/>
                  </a:lnTo>
                  <a:lnTo>
                    <a:pt x="64" y="20"/>
                  </a:lnTo>
                  <a:lnTo>
                    <a:pt x="61" y="19"/>
                  </a:lnTo>
                  <a:lnTo>
                    <a:pt x="56" y="19"/>
                  </a:lnTo>
                  <a:lnTo>
                    <a:pt x="50" y="19"/>
                  </a:lnTo>
                  <a:lnTo>
                    <a:pt x="42" y="19"/>
                  </a:lnTo>
                  <a:lnTo>
                    <a:pt x="34" y="21"/>
                  </a:lnTo>
                  <a:lnTo>
                    <a:pt x="24" y="24"/>
                  </a:lnTo>
                  <a:lnTo>
                    <a:pt x="16" y="27"/>
                  </a:lnTo>
                  <a:lnTo>
                    <a:pt x="7" y="3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6" name="Freeform 271">
              <a:extLst>
                <a:ext uri="{FF2B5EF4-FFF2-40B4-BE49-F238E27FC236}">
                  <a16:creationId xmlns:a16="http://schemas.microsoft.com/office/drawing/2014/main" id="{3C0E3E95-10F8-45D6-93B6-8C223861ED94}"/>
                </a:ext>
              </a:extLst>
            </p:cNvPr>
            <p:cNvSpPr>
              <a:spLocks/>
            </p:cNvSpPr>
            <p:nvPr/>
          </p:nvSpPr>
          <p:spPr bwMode="auto">
            <a:xfrm>
              <a:off x="813" y="4160"/>
              <a:ext cx="20" cy="11"/>
            </a:xfrm>
            <a:custGeom>
              <a:avLst/>
              <a:gdLst>
                <a:gd name="T0" fmla="*/ 0 w 59"/>
                <a:gd name="T1" fmla="*/ 0 h 31"/>
                <a:gd name="T2" fmla="*/ 0 w 59"/>
                <a:gd name="T3" fmla="*/ 0 h 31"/>
                <a:gd name="T4" fmla="*/ 0 w 59"/>
                <a:gd name="T5" fmla="*/ 0 h 31"/>
                <a:gd name="T6" fmla="*/ 0 w 59"/>
                <a:gd name="T7" fmla="*/ 0 h 31"/>
                <a:gd name="T8" fmla="*/ 0 w 59"/>
                <a:gd name="T9" fmla="*/ 0 h 31"/>
                <a:gd name="T10" fmla="*/ 0 w 59"/>
                <a:gd name="T11" fmla="*/ 0 h 31"/>
                <a:gd name="T12" fmla="*/ 0 w 59"/>
                <a:gd name="T13" fmla="*/ 0 h 31"/>
                <a:gd name="T14" fmla="*/ 0 w 59"/>
                <a:gd name="T15" fmla="*/ 0 h 31"/>
                <a:gd name="T16" fmla="*/ 0 w 59"/>
                <a:gd name="T17" fmla="*/ 0 h 31"/>
                <a:gd name="T18" fmla="*/ 0 w 59"/>
                <a:gd name="T19" fmla="*/ 0 h 31"/>
                <a:gd name="T20" fmla="*/ 0 w 59"/>
                <a:gd name="T21" fmla="*/ 0 h 31"/>
                <a:gd name="T22" fmla="*/ 0 w 59"/>
                <a:gd name="T23" fmla="*/ 0 h 31"/>
                <a:gd name="T24" fmla="*/ 0 w 59"/>
                <a:gd name="T25" fmla="*/ 0 h 31"/>
                <a:gd name="T26" fmla="*/ 0 w 59"/>
                <a:gd name="T27" fmla="*/ 0 h 31"/>
                <a:gd name="T28" fmla="*/ 0 w 59"/>
                <a:gd name="T29" fmla="*/ 0 h 31"/>
                <a:gd name="T30" fmla="*/ 0 w 59"/>
                <a:gd name="T31" fmla="*/ 0 h 31"/>
                <a:gd name="T32" fmla="*/ 0 w 59"/>
                <a:gd name="T33" fmla="*/ 0 h 31"/>
                <a:gd name="T34" fmla="*/ 0 w 59"/>
                <a:gd name="T35" fmla="*/ 0 h 31"/>
                <a:gd name="T36" fmla="*/ 0 w 59"/>
                <a:gd name="T37" fmla="*/ 0 h 31"/>
                <a:gd name="T38" fmla="*/ 0 w 59"/>
                <a:gd name="T39" fmla="*/ 0 h 31"/>
                <a:gd name="T40" fmla="*/ 0 w 59"/>
                <a:gd name="T41" fmla="*/ 0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31">
                  <a:moveTo>
                    <a:pt x="1" y="31"/>
                  </a:moveTo>
                  <a:lnTo>
                    <a:pt x="3" y="24"/>
                  </a:lnTo>
                  <a:lnTo>
                    <a:pt x="5" y="18"/>
                  </a:lnTo>
                  <a:lnTo>
                    <a:pt x="3" y="10"/>
                  </a:lnTo>
                  <a:lnTo>
                    <a:pt x="0" y="4"/>
                  </a:lnTo>
                  <a:lnTo>
                    <a:pt x="3" y="2"/>
                  </a:lnTo>
                  <a:lnTo>
                    <a:pt x="8" y="0"/>
                  </a:lnTo>
                  <a:lnTo>
                    <a:pt x="15" y="0"/>
                  </a:lnTo>
                  <a:lnTo>
                    <a:pt x="22" y="1"/>
                  </a:lnTo>
                  <a:lnTo>
                    <a:pt x="31" y="4"/>
                  </a:lnTo>
                  <a:lnTo>
                    <a:pt x="40" y="9"/>
                  </a:lnTo>
                  <a:lnTo>
                    <a:pt x="49" y="16"/>
                  </a:lnTo>
                  <a:lnTo>
                    <a:pt x="59" y="26"/>
                  </a:lnTo>
                  <a:lnTo>
                    <a:pt x="56" y="25"/>
                  </a:lnTo>
                  <a:lnTo>
                    <a:pt x="51" y="24"/>
                  </a:lnTo>
                  <a:lnTo>
                    <a:pt x="45" y="24"/>
                  </a:lnTo>
                  <a:lnTo>
                    <a:pt x="37" y="23"/>
                  </a:lnTo>
                  <a:lnTo>
                    <a:pt x="30" y="24"/>
                  </a:lnTo>
                  <a:lnTo>
                    <a:pt x="20" y="25"/>
                  </a:lnTo>
                  <a:lnTo>
                    <a:pt x="11" y="28"/>
                  </a:lnTo>
                  <a:lnTo>
                    <a:pt x="1"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7" name="Freeform 272">
              <a:extLst>
                <a:ext uri="{FF2B5EF4-FFF2-40B4-BE49-F238E27FC236}">
                  <a16:creationId xmlns:a16="http://schemas.microsoft.com/office/drawing/2014/main" id="{623F5EA5-0EBD-4088-8A24-6297686937FF}"/>
                </a:ext>
              </a:extLst>
            </p:cNvPr>
            <p:cNvSpPr>
              <a:spLocks/>
            </p:cNvSpPr>
            <p:nvPr/>
          </p:nvSpPr>
          <p:spPr bwMode="auto">
            <a:xfrm>
              <a:off x="815" y="4174"/>
              <a:ext cx="19" cy="10"/>
            </a:xfrm>
            <a:custGeom>
              <a:avLst/>
              <a:gdLst>
                <a:gd name="T0" fmla="*/ 0 w 58"/>
                <a:gd name="T1" fmla="*/ 0 h 32"/>
                <a:gd name="T2" fmla="*/ 0 w 58"/>
                <a:gd name="T3" fmla="*/ 0 h 32"/>
                <a:gd name="T4" fmla="*/ 0 w 58"/>
                <a:gd name="T5" fmla="*/ 0 h 32"/>
                <a:gd name="T6" fmla="*/ 0 w 58"/>
                <a:gd name="T7" fmla="*/ 0 h 32"/>
                <a:gd name="T8" fmla="*/ 0 w 58"/>
                <a:gd name="T9" fmla="*/ 0 h 32"/>
                <a:gd name="T10" fmla="*/ 0 w 58"/>
                <a:gd name="T11" fmla="*/ 0 h 32"/>
                <a:gd name="T12" fmla="*/ 0 w 58"/>
                <a:gd name="T13" fmla="*/ 0 h 32"/>
                <a:gd name="T14" fmla="*/ 0 w 58"/>
                <a:gd name="T15" fmla="*/ 0 h 32"/>
                <a:gd name="T16" fmla="*/ 0 w 58"/>
                <a:gd name="T17" fmla="*/ 0 h 32"/>
                <a:gd name="T18" fmla="*/ 0 w 58"/>
                <a:gd name="T19" fmla="*/ 0 h 32"/>
                <a:gd name="T20" fmla="*/ 0 w 58"/>
                <a:gd name="T21" fmla="*/ 0 h 32"/>
                <a:gd name="T22" fmla="*/ 0 w 58"/>
                <a:gd name="T23" fmla="*/ 0 h 32"/>
                <a:gd name="T24" fmla="*/ 0 w 58"/>
                <a:gd name="T25" fmla="*/ 0 h 32"/>
                <a:gd name="T26" fmla="*/ 0 w 58"/>
                <a:gd name="T27" fmla="*/ 0 h 32"/>
                <a:gd name="T28" fmla="*/ 0 w 58"/>
                <a:gd name="T29" fmla="*/ 0 h 32"/>
                <a:gd name="T30" fmla="*/ 0 w 58"/>
                <a:gd name="T31" fmla="*/ 0 h 32"/>
                <a:gd name="T32" fmla="*/ 0 w 58"/>
                <a:gd name="T33" fmla="*/ 0 h 32"/>
                <a:gd name="T34" fmla="*/ 0 w 58"/>
                <a:gd name="T35" fmla="*/ 0 h 32"/>
                <a:gd name="T36" fmla="*/ 0 w 58"/>
                <a:gd name="T37" fmla="*/ 0 h 32"/>
                <a:gd name="T38" fmla="*/ 0 w 58"/>
                <a:gd name="T39" fmla="*/ 0 h 32"/>
                <a:gd name="T40" fmla="*/ 0 w 58"/>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8" h="32">
                  <a:moveTo>
                    <a:pt x="0" y="31"/>
                  </a:moveTo>
                  <a:lnTo>
                    <a:pt x="2" y="24"/>
                  </a:lnTo>
                  <a:lnTo>
                    <a:pt x="3" y="17"/>
                  </a:lnTo>
                  <a:lnTo>
                    <a:pt x="3" y="10"/>
                  </a:lnTo>
                  <a:lnTo>
                    <a:pt x="0" y="3"/>
                  </a:lnTo>
                  <a:lnTo>
                    <a:pt x="3" y="2"/>
                  </a:lnTo>
                  <a:lnTo>
                    <a:pt x="10" y="0"/>
                  </a:lnTo>
                  <a:lnTo>
                    <a:pt x="16" y="2"/>
                  </a:lnTo>
                  <a:lnTo>
                    <a:pt x="24" y="3"/>
                  </a:lnTo>
                  <a:lnTo>
                    <a:pt x="31" y="7"/>
                  </a:lnTo>
                  <a:lnTo>
                    <a:pt x="40" y="12"/>
                  </a:lnTo>
                  <a:lnTo>
                    <a:pt x="49" y="20"/>
                  </a:lnTo>
                  <a:lnTo>
                    <a:pt x="58" y="32"/>
                  </a:lnTo>
                  <a:lnTo>
                    <a:pt x="55" y="31"/>
                  </a:lnTo>
                  <a:lnTo>
                    <a:pt x="50" y="28"/>
                  </a:lnTo>
                  <a:lnTo>
                    <a:pt x="44" y="27"/>
                  </a:lnTo>
                  <a:lnTo>
                    <a:pt x="36" y="25"/>
                  </a:lnTo>
                  <a:lnTo>
                    <a:pt x="29" y="25"/>
                  </a:lnTo>
                  <a:lnTo>
                    <a:pt x="19" y="25"/>
                  </a:lnTo>
                  <a:lnTo>
                    <a:pt x="10" y="28"/>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8" name="Freeform 273">
              <a:extLst>
                <a:ext uri="{FF2B5EF4-FFF2-40B4-BE49-F238E27FC236}">
                  <a16:creationId xmlns:a16="http://schemas.microsoft.com/office/drawing/2014/main" id="{C0045BF4-02CD-427A-8A6F-09AA60393F9D}"/>
                </a:ext>
              </a:extLst>
            </p:cNvPr>
            <p:cNvSpPr>
              <a:spLocks/>
            </p:cNvSpPr>
            <p:nvPr/>
          </p:nvSpPr>
          <p:spPr bwMode="auto">
            <a:xfrm>
              <a:off x="487" y="3786"/>
              <a:ext cx="292" cy="271"/>
            </a:xfrm>
            <a:custGeom>
              <a:avLst/>
              <a:gdLst>
                <a:gd name="T0" fmla="*/ 0 w 874"/>
                <a:gd name="T1" fmla="*/ 0 h 813"/>
                <a:gd name="T2" fmla="*/ 0 w 874"/>
                <a:gd name="T3" fmla="*/ 0 h 813"/>
                <a:gd name="T4" fmla="*/ 0 w 874"/>
                <a:gd name="T5" fmla="*/ 0 h 813"/>
                <a:gd name="T6" fmla="*/ 0 w 874"/>
                <a:gd name="T7" fmla="*/ 0 h 813"/>
                <a:gd name="T8" fmla="*/ 0 w 874"/>
                <a:gd name="T9" fmla="*/ 0 h 813"/>
                <a:gd name="T10" fmla="*/ 0 w 874"/>
                <a:gd name="T11" fmla="*/ 0 h 813"/>
                <a:gd name="T12" fmla="*/ 0 w 874"/>
                <a:gd name="T13" fmla="*/ 0 h 813"/>
                <a:gd name="T14" fmla="*/ 0 w 874"/>
                <a:gd name="T15" fmla="*/ 0 h 813"/>
                <a:gd name="T16" fmla="*/ 0 w 874"/>
                <a:gd name="T17" fmla="*/ 0 h 813"/>
                <a:gd name="T18" fmla="*/ 0 w 874"/>
                <a:gd name="T19" fmla="*/ 0 h 813"/>
                <a:gd name="T20" fmla="*/ 0 w 874"/>
                <a:gd name="T21" fmla="*/ 0 h 813"/>
                <a:gd name="T22" fmla="*/ 0 w 874"/>
                <a:gd name="T23" fmla="*/ 0 h 813"/>
                <a:gd name="T24" fmla="*/ 0 w 874"/>
                <a:gd name="T25" fmla="*/ 0 h 813"/>
                <a:gd name="T26" fmla="*/ 0 w 874"/>
                <a:gd name="T27" fmla="*/ 0 h 813"/>
                <a:gd name="T28" fmla="*/ 0 w 874"/>
                <a:gd name="T29" fmla="*/ 0 h 813"/>
                <a:gd name="T30" fmla="*/ 0 w 874"/>
                <a:gd name="T31" fmla="*/ 0 h 813"/>
                <a:gd name="T32" fmla="*/ 0 w 874"/>
                <a:gd name="T33" fmla="*/ 0 h 813"/>
                <a:gd name="T34" fmla="*/ 0 w 874"/>
                <a:gd name="T35" fmla="*/ 0 h 813"/>
                <a:gd name="T36" fmla="*/ 0 w 874"/>
                <a:gd name="T37" fmla="*/ 0 h 813"/>
                <a:gd name="T38" fmla="*/ 0 w 874"/>
                <a:gd name="T39" fmla="*/ 0 h 813"/>
                <a:gd name="T40" fmla="*/ 0 w 874"/>
                <a:gd name="T41" fmla="*/ 0 h 813"/>
                <a:gd name="T42" fmla="*/ 0 w 874"/>
                <a:gd name="T43" fmla="*/ 0 h 813"/>
                <a:gd name="T44" fmla="*/ 0 w 874"/>
                <a:gd name="T45" fmla="*/ 0 h 813"/>
                <a:gd name="T46" fmla="*/ 0 w 874"/>
                <a:gd name="T47" fmla="*/ 0 h 813"/>
                <a:gd name="T48" fmla="*/ 0 w 874"/>
                <a:gd name="T49" fmla="*/ 0 h 813"/>
                <a:gd name="T50" fmla="*/ 0 w 874"/>
                <a:gd name="T51" fmla="*/ 0 h 813"/>
                <a:gd name="T52" fmla="*/ 0 w 874"/>
                <a:gd name="T53" fmla="*/ 0 h 813"/>
                <a:gd name="T54" fmla="*/ 0 w 874"/>
                <a:gd name="T55" fmla="*/ 0 h 813"/>
                <a:gd name="T56" fmla="*/ 0 w 874"/>
                <a:gd name="T57" fmla="*/ 0 h 813"/>
                <a:gd name="T58" fmla="*/ 0 w 874"/>
                <a:gd name="T59" fmla="*/ 0 h 813"/>
                <a:gd name="T60" fmla="*/ 0 w 874"/>
                <a:gd name="T61" fmla="*/ 0 h 813"/>
                <a:gd name="T62" fmla="*/ 0 w 874"/>
                <a:gd name="T63" fmla="*/ 0 h 813"/>
                <a:gd name="T64" fmla="*/ 0 w 874"/>
                <a:gd name="T65" fmla="*/ 0 h 813"/>
                <a:gd name="T66" fmla="*/ 0 w 874"/>
                <a:gd name="T67" fmla="*/ 0 h 813"/>
                <a:gd name="T68" fmla="*/ 0 w 874"/>
                <a:gd name="T69" fmla="*/ 0 h 813"/>
                <a:gd name="T70" fmla="*/ 0 w 874"/>
                <a:gd name="T71" fmla="*/ 0 h 813"/>
                <a:gd name="T72" fmla="*/ 0 w 874"/>
                <a:gd name="T73" fmla="*/ 0 h 813"/>
                <a:gd name="T74" fmla="*/ 0 w 874"/>
                <a:gd name="T75" fmla="*/ 0 h 813"/>
                <a:gd name="T76" fmla="*/ 0 w 874"/>
                <a:gd name="T77" fmla="*/ 0 h 813"/>
                <a:gd name="T78" fmla="*/ 0 w 874"/>
                <a:gd name="T79" fmla="*/ 0 h 813"/>
                <a:gd name="T80" fmla="*/ 0 w 874"/>
                <a:gd name="T81" fmla="*/ 0 h 813"/>
                <a:gd name="T82" fmla="*/ 0 w 874"/>
                <a:gd name="T83" fmla="*/ 0 h 813"/>
                <a:gd name="T84" fmla="*/ 0 w 874"/>
                <a:gd name="T85" fmla="*/ 0 h 813"/>
                <a:gd name="T86" fmla="*/ 0 w 874"/>
                <a:gd name="T87" fmla="*/ 0 h 813"/>
                <a:gd name="T88" fmla="*/ 0 w 874"/>
                <a:gd name="T89" fmla="*/ 0 h 813"/>
                <a:gd name="T90" fmla="*/ 0 w 874"/>
                <a:gd name="T91" fmla="*/ 0 h 813"/>
                <a:gd name="T92" fmla="*/ 0 w 874"/>
                <a:gd name="T93" fmla="*/ 0 h 813"/>
                <a:gd name="T94" fmla="*/ 0 w 874"/>
                <a:gd name="T95" fmla="*/ 0 h 813"/>
                <a:gd name="T96" fmla="*/ 0 w 874"/>
                <a:gd name="T97" fmla="*/ 0 h 813"/>
                <a:gd name="T98" fmla="*/ 0 w 874"/>
                <a:gd name="T99" fmla="*/ 0 h 813"/>
                <a:gd name="T100" fmla="*/ 0 w 874"/>
                <a:gd name="T101" fmla="*/ 0 h 813"/>
                <a:gd name="T102" fmla="*/ 0 w 874"/>
                <a:gd name="T103" fmla="*/ 0 h 813"/>
                <a:gd name="T104" fmla="*/ 0 w 874"/>
                <a:gd name="T105" fmla="*/ 0 h 813"/>
                <a:gd name="T106" fmla="*/ 0 w 874"/>
                <a:gd name="T107" fmla="*/ 0 h 813"/>
                <a:gd name="T108" fmla="*/ 0 w 874"/>
                <a:gd name="T109" fmla="*/ 0 h 813"/>
                <a:gd name="T110" fmla="*/ 0 w 874"/>
                <a:gd name="T111" fmla="*/ 0 h 813"/>
                <a:gd name="T112" fmla="*/ 0 w 874"/>
                <a:gd name="T113" fmla="*/ 0 h 813"/>
                <a:gd name="T114" fmla="*/ 0 w 874"/>
                <a:gd name="T115" fmla="*/ 0 h 813"/>
                <a:gd name="T116" fmla="*/ 0 w 874"/>
                <a:gd name="T117" fmla="*/ 0 h 813"/>
                <a:gd name="T118" fmla="*/ 0 w 874"/>
                <a:gd name="T119" fmla="*/ 0 h 8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74" h="813">
                  <a:moveTo>
                    <a:pt x="6" y="406"/>
                  </a:moveTo>
                  <a:lnTo>
                    <a:pt x="19" y="358"/>
                  </a:lnTo>
                  <a:lnTo>
                    <a:pt x="36" y="315"/>
                  </a:lnTo>
                  <a:lnTo>
                    <a:pt x="60" y="280"/>
                  </a:lnTo>
                  <a:lnTo>
                    <a:pt x="88" y="248"/>
                  </a:lnTo>
                  <a:lnTo>
                    <a:pt x="117" y="222"/>
                  </a:lnTo>
                  <a:lnTo>
                    <a:pt x="145" y="199"/>
                  </a:lnTo>
                  <a:lnTo>
                    <a:pt x="173" y="178"/>
                  </a:lnTo>
                  <a:lnTo>
                    <a:pt x="195" y="159"/>
                  </a:lnTo>
                  <a:lnTo>
                    <a:pt x="207" y="149"/>
                  </a:lnTo>
                  <a:lnTo>
                    <a:pt x="222" y="136"/>
                  </a:lnTo>
                  <a:lnTo>
                    <a:pt x="242" y="124"/>
                  </a:lnTo>
                  <a:lnTo>
                    <a:pt x="263" y="110"/>
                  </a:lnTo>
                  <a:lnTo>
                    <a:pt x="287" y="97"/>
                  </a:lnTo>
                  <a:lnTo>
                    <a:pt x="311" y="87"/>
                  </a:lnTo>
                  <a:lnTo>
                    <a:pt x="337" y="79"/>
                  </a:lnTo>
                  <a:lnTo>
                    <a:pt x="361" y="77"/>
                  </a:lnTo>
                  <a:lnTo>
                    <a:pt x="381" y="77"/>
                  </a:lnTo>
                  <a:lnTo>
                    <a:pt x="397" y="77"/>
                  </a:lnTo>
                  <a:lnTo>
                    <a:pt x="410" y="76"/>
                  </a:lnTo>
                  <a:lnTo>
                    <a:pt x="419" y="76"/>
                  </a:lnTo>
                  <a:lnTo>
                    <a:pt x="426" y="74"/>
                  </a:lnTo>
                  <a:lnTo>
                    <a:pt x="434" y="73"/>
                  </a:lnTo>
                  <a:lnTo>
                    <a:pt x="439" y="72"/>
                  </a:lnTo>
                  <a:lnTo>
                    <a:pt x="446" y="71"/>
                  </a:lnTo>
                  <a:lnTo>
                    <a:pt x="456" y="68"/>
                  </a:lnTo>
                  <a:lnTo>
                    <a:pt x="470" y="66"/>
                  </a:lnTo>
                  <a:lnTo>
                    <a:pt x="487" y="63"/>
                  </a:lnTo>
                  <a:lnTo>
                    <a:pt x="504" y="59"/>
                  </a:lnTo>
                  <a:lnTo>
                    <a:pt x="521" y="57"/>
                  </a:lnTo>
                  <a:lnTo>
                    <a:pt x="536" y="53"/>
                  </a:lnTo>
                  <a:lnTo>
                    <a:pt x="549" y="48"/>
                  </a:lnTo>
                  <a:lnTo>
                    <a:pt x="557" y="44"/>
                  </a:lnTo>
                  <a:lnTo>
                    <a:pt x="562" y="40"/>
                  </a:lnTo>
                  <a:lnTo>
                    <a:pt x="569" y="37"/>
                  </a:lnTo>
                  <a:lnTo>
                    <a:pt x="579" y="30"/>
                  </a:lnTo>
                  <a:lnTo>
                    <a:pt x="589" y="25"/>
                  </a:lnTo>
                  <a:lnTo>
                    <a:pt x="602" y="19"/>
                  </a:lnTo>
                  <a:lnTo>
                    <a:pt x="615" y="13"/>
                  </a:lnTo>
                  <a:lnTo>
                    <a:pt x="631" y="8"/>
                  </a:lnTo>
                  <a:lnTo>
                    <a:pt x="648" y="4"/>
                  </a:lnTo>
                  <a:lnTo>
                    <a:pt x="666" y="1"/>
                  </a:lnTo>
                  <a:lnTo>
                    <a:pt x="685" y="0"/>
                  </a:lnTo>
                  <a:lnTo>
                    <a:pt x="704" y="1"/>
                  </a:lnTo>
                  <a:lnTo>
                    <a:pt x="724" y="5"/>
                  </a:lnTo>
                  <a:lnTo>
                    <a:pt x="745" y="13"/>
                  </a:lnTo>
                  <a:lnTo>
                    <a:pt x="767" y="23"/>
                  </a:lnTo>
                  <a:lnTo>
                    <a:pt x="788" y="37"/>
                  </a:lnTo>
                  <a:lnTo>
                    <a:pt x="810" y="54"/>
                  </a:lnTo>
                  <a:lnTo>
                    <a:pt x="844" y="93"/>
                  </a:lnTo>
                  <a:lnTo>
                    <a:pt x="864" y="130"/>
                  </a:lnTo>
                  <a:lnTo>
                    <a:pt x="874" y="165"/>
                  </a:lnTo>
                  <a:lnTo>
                    <a:pt x="874" y="198"/>
                  </a:lnTo>
                  <a:lnTo>
                    <a:pt x="869" y="227"/>
                  </a:lnTo>
                  <a:lnTo>
                    <a:pt x="860" y="251"/>
                  </a:lnTo>
                  <a:lnTo>
                    <a:pt x="851" y="271"/>
                  </a:lnTo>
                  <a:lnTo>
                    <a:pt x="843" y="284"/>
                  </a:lnTo>
                  <a:lnTo>
                    <a:pt x="835" y="292"/>
                  </a:lnTo>
                  <a:lnTo>
                    <a:pt x="826" y="303"/>
                  </a:lnTo>
                  <a:lnTo>
                    <a:pt x="815" y="314"/>
                  </a:lnTo>
                  <a:lnTo>
                    <a:pt x="802" y="326"/>
                  </a:lnTo>
                  <a:lnTo>
                    <a:pt x="790" y="339"/>
                  </a:lnTo>
                  <a:lnTo>
                    <a:pt x="777" y="350"/>
                  </a:lnTo>
                  <a:lnTo>
                    <a:pt x="766" y="360"/>
                  </a:lnTo>
                  <a:lnTo>
                    <a:pt x="757" y="369"/>
                  </a:lnTo>
                  <a:lnTo>
                    <a:pt x="747" y="378"/>
                  </a:lnTo>
                  <a:lnTo>
                    <a:pt x="733" y="389"/>
                  </a:lnTo>
                  <a:lnTo>
                    <a:pt x="716" y="405"/>
                  </a:lnTo>
                  <a:lnTo>
                    <a:pt x="697" y="421"/>
                  </a:lnTo>
                  <a:lnTo>
                    <a:pt x="679" y="440"/>
                  </a:lnTo>
                  <a:lnTo>
                    <a:pt x="661" y="461"/>
                  </a:lnTo>
                  <a:lnTo>
                    <a:pt x="644" y="484"/>
                  </a:lnTo>
                  <a:lnTo>
                    <a:pt x="631" y="508"/>
                  </a:lnTo>
                  <a:lnTo>
                    <a:pt x="619" y="532"/>
                  </a:lnTo>
                  <a:lnTo>
                    <a:pt x="609" y="553"/>
                  </a:lnTo>
                  <a:lnTo>
                    <a:pt x="600" y="573"/>
                  </a:lnTo>
                  <a:lnTo>
                    <a:pt x="593" y="592"/>
                  </a:lnTo>
                  <a:lnTo>
                    <a:pt x="585" y="609"/>
                  </a:lnTo>
                  <a:lnTo>
                    <a:pt x="579" y="624"/>
                  </a:lnTo>
                  <a:lnTo>
                    <a:pt x="574" y="636"/>
                  </a:lnTo>
                  <a:lnTo>
                    <a:pt x="569" y="648"/>
                  </a:lnTo>
                  <a:lnTo>
                    <a:pt x="564" y="660"/>
                  </a:lnTo>
                  <a:lnTo>
                    <a:pt x="557" y="672"/>
                  </a:lnTo>
                  <a:lnTo>
                    <a:pt x="550" y="684"/>
                  </a:lnTo>
                  <a:lnTo>
                    <a:pt x="541" y="694"/>
                  </a:lnTo>
                  <a:lnTo>
                    <a:pt x="531" y="706"/>
                  </a:lnTo>
                  <a:lnTo>
                    <a:pt x="520" y="717"/>
                  </a:lnTo>
                  <a:lnTo>
                    <a:pt x="507" y="727"/>
                  </a:lnTo>
                  <a:lnTo>
                    <a:pt x="494" y="736"/>
                  </a:lnTo>
                  <a:lnTo>
                    <a:pt x="479" y="746"/>
                  </a:lnTo>
                  <a:lnTo>
                    <a:pt x="463" y="755"/>
                  </a:lnTo>
                  <a:lnTo>
                    <a:pt x="445" y="764"/>
                  </a:lnTo>
                  <a:lnTo>
                    <a:pt x="426" y="773"/>
                  </a:lnTo>
                  <a:lnTo>
                    <a:pt x="406" y="780"/>
                  </a:lnTo>
                  <a:lnTo>
                    <a:pt x="386" y="789"/>
                  </a:lnTo>
                  <a:lnTo>
                    <a:pt x="363" y="795"/>
                  </a:lnTo>
                  <a:lnTo>
                    <a:pt x="339" y="803"/>
                  </a:lnTo>
                  <a:lnTo>
                    <a:pt x="315" y="808"/>
                  </a:lnTo>
                  <a:lnTo>
                    <a:pt x="292" y="812"/>
                  </a:lnTo>
                  <a:lnTo>
                    <a:pt x="270" y="813"/>
                  </a:lnTo>
                  <a:lnTo>
                    <a:pt x="247" y="812"/>
                  </a:lnTo>
                  <a:lnTo>
                    <a:pt x="227" y="808"/>
                  </a:lnTo>
                  <a:lnTo>
                    <a:pt x="205" y="803"/>
                  </a:lnTo>
                  <a:lnTo>
                    <a:pt x="186" y="795"/>
                  </a:lnTo>
                  <a:lnTo>
                    <a:pt x="168" y="786"/>
                  </a:lnTo>
                  <a:lnTo>
                    <a:pt x="149" y="776"/>
                  </a:lnTo>
                  <a:lnTo>
                    <a:pt x="131" y="764"/>
                  </a:lnTo>
                  <a:lnTo>
                    <a:pt x="115" y="751"/>
                  </a:lnTo>
                  <a:lnTo>
                    <a:pt x="98" y="737"/>
                  </a:lnTo>
                  <a:lnTo>
                    <a:pt x="83" y="721"/>
                  </a:lnTo>
                  <a:lnTo>
                    <a:pt x="69" y="706"/>
                  </a:lnTo>
                  <a:lnTo>
                    <a:pt x="57" y="688"/>
                  </a:lnTo>
                  <a:lnTo>
                    <a:pt x="44" y="671"/>
                  </a:lnTo>
                  <a:lnTo>
                    <a:pt x="24" y="634"/>
                  </a:lnTo>
                  <a:lnTo>
                    <a:pt x="11" y="594"/>
                  </a:lnTo>
                  <a:lnTo>
                    <a:pt x="2" y="553"/>
                  </a:lnTo>
                  <a:lnTo>
                    <a:pt x="0" y="514"/>
                  </a:lnTo>
                  <a:lnTo>
                    <a:pt x="0" y="478"/>
                  </a:lnTo>
                  <a:lnTo>
                    <a:pt x="1" y="446"/>
                  </a:lnTo>
                  <a:lnTo>
                    <a:pt x="4" y="422"/>
                  </a:lnTo>
                  <a:lnTo>
                    <a:pt x="6" y="40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9" name="Freeform 274">
              <a:extLst>
                <a:ext uri="{FF2B5EF4-FFF2-40B4-BE49-F238E27FC236}">
                  <a16:creationId xmlns:a16="http://schemas.microsoft.com/office/drawing/2014/main" id="{5593A62C-41DA-43E0-B847-2D450185C3D1}"/>
                </a:ext>
              </a:extLst>
            </p:cNvPr>
            <p:cNvSpPr>
              <a:spLocks/>
            </p:cNvSpPr>
            <p:nvPr/>
          </p:nvSpPr>
          <p:spPr bwMode="auto">
            <a:xfrm>
              <a:off x="75" y="3889"/>
              <a:ext cx="535" cy="210"/>
            </a:xfrm>
            <a:custGeom>
              <a:avLst/>
              <a:gdLst>
                <a:gd name="T0" fmla="*/ 0 w 1604"/>
                <a:gd name="T1" fmla="*/ 0 h 630"/>
                <a:gd name="T2" fmla="*/ 0 w 1604"/>
                <a:gd name="T3" fmla="*/ 0 h 630"/>
                <a:gd name="T4" fmla="*/ 0 w 1604"/>
                <a:gd name="T5" fmla="*/ 0 h 630"/>
                <a:gd name="T6" fmla="*/ 0 w 1604"/>
                <a:gd name="T7" fmla="*/ 0 h 630"/>
                <a:gd name="T8" fmla="*/ 0 w 1604"/>
                <a:gd name="T9" fmla="*/ 0 h 630"/>
                <a:gd name="T10" fmla="*/ 0 w 1604"/>
                <a:gd name="T11" fmla="*/ 0 h 630"/>
                <a:gd name="T12" fmla="*/ 0 w 1604"/>
                <a:gd name="T13" fmla="*/ 0 h 630"/>
                <a:gd name="T14" fmla="*/ 0 w 1604"/>
                <a:gd name="T15" fmla="*/ 0 h 630"/>
                <a:gd name="T16" fmla="*/ 0 w 1604"/>
                <a:gd name="T17" fmla="*/ 0 h 630"/>
                <a:gd name="T18" fmla="*/ 0 w 1604"/>
                <a:gd name="T19" fmla="*/ 0 h 630"/>
                <a:gd name="T20" fmla="*/ 0 w 1604"/>
                <a:gd name="T21" fmla="*/ 0 h 630"/>
                <a:gd name="T22" fmla="*/ 0 w 1604"/>
                <a:gd name="T23" fmla="*/ 0 h 630"/>
                <a:gd name="T24" fmla="*/ 0 w 1604"/>
                <a:gd name="T25" fmla="*/ 0 h 630"/>
                <a:gd name="T26" fmla="*/ 0 w 1604"/>
                <a:gd name="T27" fmla="*/ 0 h 630"/>
                <a:gd name="T28" fmla="*/ 0 w 1604"/>
                <a:gd name="T29" fmla="*/ 0 h 630"/>
                <a:gd name="T30" fmla="*/ 0 w 1604"/>
                <a:gd name="T31" fmla="*/ 0 h 630"/>
                <a:gd name="T32" fmla="*/ 0 w 1604"/>
                <a:gd name="T33" fmla="*/ 0 h 630"/>
                <a:gd name="T34" fmla="*/ 0 w 1604"/>
                <a:gd name="T35" fmla="*/ 0 h 630"/>
                <a:gd name="T36" fmla="*/ 0 w 1604"/>
                <a:gd name="T37" fmla="*/ 0 h 630"/>
                <a:gd name="T38" fmla="*/ 0 w 1604"/>
                <a:gd name="T39" fmla="*/ 0 h 630"/>
                <a:gd name="T40" fmla="*/ 0 w 1604"/>
                <a:gd name="T41" fmla="*/ 0 h 630"/>
                <a:gd name="T42" fmla="*/ 0 w 1604"/>
                <a:gd name="T43" fmla="*/ 0 h 630"/>
                <a:gd name="T44" fmla="*/ 0 w 1604"/>
                <a:gd name="T45" fmla="*/ 0 h 630"/>
                <a:gd name="T46" fmla="*/ 0 w 1604"/>
                <a:gd name="T47" fmla="*/ 0 h 630"/>
                <a:gd name="T48" fmla="*/ 0 w 1604"/>
                <a:gd name="T49" fmla="*/ 0 h 630"/>
                <a:gd name="T50" fmla="*/ 0 w 1604"/>
                <a:gd name="T51" fmla="*/ 0 h 630"/>
                <a:gd name="T52" fmla="*/ 0 w 1604"/>
                <a:gd name="T53" fmla="*/ 0 h 630"/>
                <a:gd name="T54" fmla="*/ 0 w 1604"/>
                <a:gd name="T55" fmla="*/ 0 h 630"/>
                <a:gd name="T56" fmla="*/ 0 w 1604"/>
                <a:gd name="T57" fmla="*/ 0 h 630"/>
                <a:gd name="T58" fmla="*/ 0 w 1604"/>
                <a:gd name="T59" fmla="*/ 0 h 630"/>
                <a:gd name="T60" fmla="*/ 0 w 1604"/>
                <a:gd name="T61" fmla="*/ 0 h 630"/>
                <a:gd name="T62" fmla="*/ 0 w 1604"/>
                <a:gd name="T63" fmla="*/ 0 h 630"/>
                <a:gd name="T64" fmla="*/ 0 w 1604"/>
                <a:gd name="T65" fmla="*/ 0 h 630"/>
                <a:gd name="T66" fmla="*/ 0 w 1604"/>
                <a:gd name="T67" fmla="*/ 0 h 630"/>
                <a:gd name="T68" fmla="*/ 0 w 1604"/>
                <a:gd name="T69" fmla="*/ 0 h 630"/>
                <a:gd name="T70" fmla="*/ 0 w 1604"/>
                <a:gd name="T71" fmla="*/ 0 h 630"/>
                <a:gd name="T72" fmla="*/ 0 w 1604"/>
                <a:gd name="T73" fmla="*/ 0 h 630"/>
                <a:gd name="T74" fmla="*/ 0 w 1604"/>
                <a:gd name="T75" fmla="*/ 0 h 630"/>
                <a:gd name="T76" fmla="*/ 0 w 1604"/>
                <a:gd name="T77" fmla="*/ 0 h 630"/>
                <a:gd name="T78" fmla="*/ 0 w 1604"/>
                <a:gd name="T79" fmla="*/ 0 h 630"/>
                <a:gd name="T80" fmla="*/ 0 w 1604"/>
                <a:gd name="T81" fmla="*/ 0 h 630"/>
                <a:gd name="T82" fmla="*/ 0 w 1604"/>
                <a:gd name="T83" fmla="*/ 0 h 630"/>
                <a:gd name="T84" fmla="*/ 0 w 1604"/>
                <a:gd name="T85" fmla="*/ 0 h 630"/>
                <a:gd name="T86" fmla="*/ 0 w 1604"/>
                <a:gd name="T87" fmla="*/ 0 h 630"/>
                <a:gd name="T88" fmla="*/ 0 w 1604"/>
                <a:gd name="T89" fmla="*/ 0 h 630"/>
                <a:gd name="T90" fmla="*/ 0 w 1604"/>
                <a:gd name="T91" fmla="*/ 0 h 630"/>
                <a:gd name="T92" fmla="*/ 0 w 1604"/>
                <a:gd name="T93" fmla="*/ 0 h 630"/>
                <a:gd name="T94" fmla="*/ 0 w 1604"/>
                <a:gd name="T95" fmla="*/ 0 h 630"/>
                <a:gd name="T96" fmla="*/ 0 w 1604"/>
                <a:gd name="T97" fmla="*/ 0 h 630"/>
                <a:gd name="T98" fmla="*/ 0 w 1604"/>
                <a:gd name="T99" fmla="*/ 0 h 630"/>
                <a:gd name="T100" fmla="*/ 0 w 1604"/>
                <a:gd name="T101" fmla="*/ 0 h 630"/>
                <a:gd name="T102" fmla="*/ 0 w 1604"/>
                <a:gd name="T103" fmla="*/ 0 h 6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04" h="630">
                  <a:moveTo>
                    <a:pt x="1296" y="35"/>
                  </a:moveTo>
                  <a:lnTo>
                    <a:pt x="1278" y="37"/>
                  </a:lnTo>
                  <a:lnTo>
                    <a:pt x="1259" y="40"/>
                  </a:lnTo>
                  <a:lnTo>
                    <a:pt x="1239" y="41"/>
                  </a:lnTo>
                  <a:lnTo>
                    <a:pt x="1218" y="42"/>
                  </a:lnTo>
                  <a:lnTo>
                    <a:pt x="1195" y="44"/>
                  </a:lnTo>
                  <a:lnTo>
                    <a:pt x="1171" y="44"/>
                  </a:lnTo>
                  <a:lnTo>
                    <a:pt x="1148" y="44"/>
                  </a:lnTo>
                  <a:lnTo>
                    <a:pt x="1124" y="44"/>
                  </a:lnTo>
                  <a:lnTo>
                    <a:pt x="1102" y="44"/>
                  </a:lnTo>
                  <a:lnTo>
                    <a:pt x="1079" y="42"/>
                  </a:lnTo>
                  <a:lnTo>
                    <a:pt x="1056" y="41"/>
                  </a:lnTo>
                  <a:lnTo>
                    <a:pt x="1036" y="40"/>
                  </a:lnTo>
                  <a:lnTo>
                    <a:pt x="1016" y="39"/>
                  </a:lnTo>
                  <a:lnTo>
                    <a:pt x="997" y="37"/>
                  </a:lnTo>
                  <a:lnTo>
                    <a:pt x="981" y="35"/>
                  </a:lnTo>
                  <a:lnTo>
                    <a:pt x="967" y="34"/>
                  </a:lnTo>
                  <a:lnTo>
                    <a:pt x="950" y="31"/>
                  </a:lnTo>
                  <a:lnTo>
                    <a:pt x="929" y="29"/>
                  </a:lnTo>
                  <a:lnTo>
                    <a:pt x="902" y="25"/>
                  </a:lnTo>
                  <a:lnTo>
                    <a:pt x="871" y="21"/>
                  </a:lnTo>
                  <a:lnTo>
                    <a:pt x="837" y="17"/>
                  </a:lnTo>
                  <a:lnTo>
                    <a:pt x="798" y="13"/>
                  </a:lnTo>
                  <a:lnTo>
                    <a:pt x="757" y="10"/>
                  </a:lnTo>
                  <a:lnTo>
                    <a:pt x="713" y="6"/>
                  </a:lnTo>
                  <a:lnTo>
                    <a:pt x="668" y="3"/>
                  </a:lnTo>
                  <a:lnTo>
                    <a:pt x="621" y="1"/>
                  </a:lnTo>
                  <a:lnTo>
                    <a:pt x="573" y="0"/>
                  </a:lnTo>
                  <a:lnTo>
                    <a:pt x="525" y="0"/>
                  </a:lnTo>
                  <a:lnTo>
                    <a:pt x="477" y="1"/>
                  </a:lnTo>
                  <a:lnTo>
                    <a:pt x="431" y="3"/>
                  </a:lnTo>
                  <a:lnTo>
                    <a:pt x="384" y="7"/>
                  </a:lnTo>
                  <a:lnTo>
                    <a:pt x="340" y="13"/>
                  </a:lnTo>
                  <a:lnTo>
                    <a:pt x="297" y="21"/>
                  </a:lnTo>
                  <a:lnTo>
                    <a:pt x="258" y="30"/>
                  </a:lnTo>
                  <a:lnTo>
                    <a:pt x="224" y="40"/>
                  </a:lnTo>
                  <a:lnTo>
                    <a:pt x="192" y="51"/>
                  </a:lnTo>
                  <a:lnTo>
                    <a:pt x="163" y="63"/>
                  </a:lnTo>
                  <a:lnTo>
                    <a:pt x="138" y="76"/>
                  </a:lnTo>
                  <a:lnTo>
                    <a:pt x="115" y="90"/>
                  </a:lnTo>
                  <a:lnTo>
                    <a:pt x="96" y="104"/>
                  </a:lnTo>
                  <a:lnTo>
                    <a:pt x="79" y="119"/>
                  </a:lnTo>
                  <a:lnTo>
                    <a:pt x="63" y="136"/>
                  </a:lnTo>
                  <a:lnTo>
                    <a:pt x="51" y="151"/>
                  </a:lnTo>
                  <a:lnTo>
                    <a:pt x="39" y="167"/>
                  </a:lnTo>
                  <a:lnTo>
                    <a:pt x="31" y="184"/>
                  </a:lnTo>
                  <a:lnTo>
                    <a:pt x="22" y="201"/>
                  </a:lnTo>
                  <a:lnTo>
                    <a:pt x="15" y="218"/>
                  </a:lnTo>
                  <a:lnTo>
                    <a:pt x="9" y="234"/>
                  </a:lnTo>
                  <a:lnTo>
                    <a:pt x="4" y="253"/>
                  </a:lnTo>
                  <a:lnTo>
                    <a:pt x="2" y="273"/>
                  </a:lnTo>
                  <a:lnTo>
                    <a:pt x="0" y="294"/>
                  </a:lnTo>
                  <a:lnTo>
                    <a:pt x="2" y="318"/>
                  </a:lnTo>
                  <a:lnTo>
                    <a:pt x="5" y="342"/>
                  </a:lnTo>
                  <a:lnTo>
                    <a:pt x="12" y="368"/>
                  </a:lnTo>
                  <a:lnTo>
                    <a:pt x="20" y="391"/>
                  </a:lnTo>
                  <a:lnTo>
                    <a:pt x="33" y="417"/>
                  </a:lnTo>
                  <a:lnTo>
                    <a:pt x="46" y="437"/>
                  </a:lnTo>
                  <a:lnTo>
                    <a:pt x="60" y="456"/>
                  </a:lnTo>
                  <a:lnTo>
                    <a:pt x="77" y="473"/>
                  </a:lnTo>
                  <a:lnTo>
                    <a:pt x="96" y="491"/>
                  </a:lnTo>
                  <a:lnTo>
                    <a:pt x="118" y="507"/>
                  </a:lnTo>
                  <a:lnTo>
                    <a:pt x="142" y="523"/>
                  </a:lnTo>
                  <a:lnTo>
                    <a:pt x="168" y="536"/>
                  </a:lnTo>
                  <a:lnTo>
                    <a:pt x="198" y="549"/>
                  </a:lnTo>
                  <a:lnTo>
                    <a:pt x="231" y="560"/>
                  </a:lnTo>
                  <a:lnTo>
                    <a:pt x="263" y="567"/>
                  </a:lnTo>
                  <a:lnTo>
                    <a:pt x="292" y="570"/>
                  </a:lnTo>
                  <a:lnTo>
                    <a:pt x="320" y="572"/>
                  </a:lnTo>
                  <a:lnTo>
                    <a:pt x="346" y="572"/>
                  </a:lnTo>
                  <a:lnTo>
                    <a:pt x="373" y="569"/>
                  </a:lnTo>
                  <a:lnTo>
                    <a:pt x="399" y="567"/>
                  </a:lnTo>
                  <a:lnTo>
                    <a:pt x="427" y="564"/>
                  </a:lnTo>
                  <a:lnTo>
                    <a:pt x="456" y="563"/>
                  </a:lnTo>
                  <a:lnTo>
                    <a:pt x="486" y="563"/>
                  </a:lnTo>
                  <a:lnTo>
                    <a:pt x="518" y="565"/>
                  </a:lnTo>
                  <a:lnTo>
                    <a:pt x="553" y="570"/>
                  </a:lnTo>
                  <a:lnTo>
                    <a:pt x="591" y="578"/>
                  </a:lnTo>
                  <a:lnTo>
                    <a:pt x="632" y="591"/>
                  </a:lnTo>
                  <a:lnTo>
                    <a:pt x="678" y="607"/>
                  </a:lnTo>
                  <a:lnTo>
                    <a:pt x="728" y="630"/>
                  </a:lnTo>
                  <a:lnTo>
                    <a:pt x="719" y="618"/>
                  </a:lnTo>
                  <a:lnTo>
                    <a:pt x="711" y="606"/>
                  </a:lnTo>
                  <a:lnTo>
                    <a:pt x="702" y="594"/>
                  </a:lnTo>
                  <a:lnTo>
                    <a:pt x="692" y="584"/>
                  </a:lnTo>
                  <a:lnTo>
                    <a:pt x="680" y="573"/>
                  </a:lnTo>
                  <a:lnTo>
                    <a:pt x="669" y="563"/>
                  </a:lnTo>
                  <a:lnTo>
                    <a:pt x="656" y="554"/>
                  </a:lnTo>
                  <a:lnTo>
                    <a:pt x="644" y="544"/>
                  </a:lnTo>
                  <a:lnTo>
                    <a:pt x="629" y="535"/>
                  </a:lnTo>
                  <a:lnTo>
                    <a:pt x="613" y="528"/>
                  </a:lnTo>
                  <a:lnTo>
                    <a:pt x="596" y="519"/>
                  </a:lnTo>
                  <a:lnTo>
                    <a:pt x="577" y="511"/>
                  </a:lnTo>
                  <a:lnTo>
                    <a:pt x="557" y="505"/>
                  </a:lnTo>
                  <a:lnTo>
                    <a:pt x="535" y="499"/>
                  </a:lnTo>
                  <a:lnTo>
                    <a:pt x="513" y="492"/>
                  </a:lnTo>
                  <a:lnTo>
                    <a:pt x="487" y="487"/>
                  </a:lnTo>
                  <a:lnTo>
                    <a:pt x="467" y="483"/>
                  </a:lnTo>
                  <a:lnTo>
                    <a:pt x="447" y="480"/>
                  </a:lnTo>
                  <a:lnTo>
                    <a:pt x="428" y="477"/>
                  </a:lnTo>
                  <a:lnTo>
                    <a:pt x="410" y="476"/>
                  </a:lnTo>
                  <a:lnTo>
                    <a:pt x="393" y="475"/>
                  </a:lnTo>
                  <a:lnTo>
                    <a:pt x="376" y="473"/>
                  </a:lnTo>
                  <a:lnTo>
                    <a:pt x="361" y="472"/>
                  </a:lnTo>
                  <a:lnTo>
                    <a:pt x="347" y="472"/>
                  </a:lnTo>
                  <a:lnTo>
                    <a:pt x="333" y="472"/>
                  </a:lnTo>
                  <a:lnTo>
                    <a:pt x="321" y="472"/>
                  </a:lnTo>
                  <a:lnTo>
                    <a:pt x="308" y="472"/>
                  </a:lnTo>
                  <a:lnTo>
                    <a:pt x="297" y="472"/>
                  </a:lnTo>
                  <a:lnTo>
                    <a:pt x="287" y="472"/>
                  </a:lnTo>
                  <a:lnTo>
                    <a:pt x="277" y="472"/>
                  </a:lnTo>
                  <a:lnTo>
                    <a:pt x="268" y="471"/>
                  </a:lnTo>
                  <a:lnTo>
                    <a:pt x="260" y="471"/>
                  </a:lnTo>
                  <a:lnTo>
                    <a:pt x="235" y="462"/>
                  </a:lnTo>
                  <a:lnTo>
                    <a:pt x="212" y="449"/>
                  </a:lnTo>
                  <a:lnTo>
                    <a:pt x="193" y="432"/>
                  </a:lnTo>
                  <a:lnTo>
                    <a:pt x="178" y="412"/>
                  </a:lnTo>
                  <a:lnTo>
                    <a:pt x="167" y="389"/>
                  </a:lnTo>
                  <a:lnTo>
                    <a:pt x="159" y="366"/>
                  </a:lnTo>
                  <a:lnTo>
                    <a:pt x="157" y="345"/>
                  </a:lnTo>
                  <a:lnTo>
                    <a:pt x="159" y="325"/>
                  </a:lnTo>
                  <a:lnTo>
                    <a:pt x="163" y="312"/>
                  </a:lnTo>
                  <a:lnTo>
                    <a:pt x="168" y="301"/>
                  </a:lnTo>
                  <a:lnTo>
                    <a:pt x="174" y="288"/>
                  </a:lnTo>
                  <a:lnTo>
                    <a:pt x="182" y="277"/>
                  </a:lnTo>
                  <a:lnTo>
                    <a:pt x="193" y="265"/>
                  </a:lnTo>
                  <a:lnTo>
                    <a:pt x="205" y="255"/>
                  </a:lnTo>
                  <a:lnTo>
                    <a:pt x="220" y="247"/>
                  </a:lnTo>
                  <a:lnTo>
                    <a:pt x="236" y="238"/>
                  </a:lnTo>
                  <a:lnTo>
                    <a:pt x="256" y="231"/>
                  </a:lnTo>
                  <a:lnTo>
                    <a:pt x="278" y="226"/>
                  </a:lnTo>
                  <a:lnTo>
                    <a:pt x="302" y="223"/>
                  </a:lnTo>
                  <a:lnTo>
                    <a:pt x="330" y="221"/>
                  </a:lnTo>
                  <a:lnTo>
                    <a:pt x="360" y="221"/>
                  </a:lnTo>
                  <a:lnTo>
                    <a:pt x="394" y="225"/>
                  </a:lnTo>
                  <a:lnTo>
                    <a:pt x="431" y="230"/>
                  </a:lnTo>
                  <a:lnTo>
                    <a:pt x="471" y="239"/>
                  </a:lnTo>
                  <a:lnTo>
                    <a:pt x="485" y="243"/>
                  </a:lnTo>
                  <a:lnTo>
                    <a:pt x="501" y="249"/>
                  </a:lnTo>
                  <a:lnTo>
                    <a:pt x="520" y="255"/>
                  </a:lnTo>
                  <a:lnTo>
                    <a:pt x="540" y="264"/>
                  </a:lnTo>
                  <a:lnTo>
                    <a:pt x="562" y="273"/>
                  </a:lnTo>
                  <a:lnTo>
                    <a:pt x="583" y="283"/>
                  </a:lnTo>
                  <a:lnTo>
                    <a:pt x="606" y="294"/>
                  </a:lnTo>
                  <a:lnTo>
                    <a:pt x="629" y="306"/>
                  </a:lnTo>
                  <a:lnTo>
                    <a:pt x="651" y="317"/>
                  </a:lnTo>
                  <a:lnTo>
                    <a:pt x="674" y="328"/>
                  </a:lnTo>
                  <a:lnTo>
                    <a:pt x="694" y="339"/>
                  </a:lnTo>
                  <a:lnTo>
                    <a:pt x="714" y="349"/>
                  </a:lnTo>
                  <a:lnTo>
                    <a:pt x="733" y="359"/>
                  </a:lnTo>
                  <a:lnTo>
                    <a:pt x="748" y="368"/>
                  </a:lnTo>
                  <a:lnTo>
                    <a:pt x="762" y="375"/>
                  </a:lnTo>
                  <a:lnTo>
                    <a:pt x="774" y="381"/>
                  </a:lnTo>
                  <a:lnTo>
                    <a:pt x="785" y="388"/>
                  </a:lnTo>
                  <a:lnTo>
                    <a:pt x="801" y="397"/>
                  </a:lnTo>
                  <a:lnTo>
                    <a:pt x="823" y="407"/>
                  </a:lnTo>
                  <a:lnTo>
                    <a:pt x="847" y="418"/>
                  </a:lnTo>
                  <a:lnTo>
                    <a:pt x="875" y="429"/>
                  </a:lnTo>
                  <a:lnTo>
                    <a:pt x="905" y="442"/>
                  </a:lnTo>
                  <a:lnTo>
                    <a:pt x="939" y="456"/>
                  </a:lnTo>
                  <a:lnTo>
                    <a:pt x="976" y="470"/>
                  </a:lnTo>
                  <a:lnTo>
                    <a:pt x="1013" y="482"/>
                  </a:lnTo>
                  <a:lnTo>
                    <a:pt x="1053" y="496"/>
                  </a:lnTo>
                  <a:lnTo>
                    <a:pt x="1094" y="509"/>
                  </a:lnTo>
                  <a:lnTo>
                    <a:pt x="1136" y="521"/>
                  </a:lnTo>
                  <a:lnTo>
                    <a:pt x="1179" y="531"/>
                  </a:lnTo>
                  <a:lnTo>
                    <a:pt x="1222" y="541"/>
                  </a:lnTo>
                  <a:lnTo>
                    <a:pt x="1265" y="549"/>
                  </a:lnTo>
                  <a:lnTo>
                    <a:pt x="1306" y="555"/>
                  </a:lnTo>
                  <a:lnTo>
                    <a:pt x="1331" y="558"/>
                  </a:lnTo>
                  <a:lnTo>
                    <a:pt x="1353" y="558"/>
                  </a:lnTo>
                  <a:lnTo>
                    <a:pt x="1373" y="558"/>
                  </a:lnTo>
                  <a:lnTo>
                    <a:pt x="1391" y="555"/>
                  </a:lnTo>
                  <a:lnTo>
                    <a:pt x="1406" y="552"/>
                  </a:lnTo>
                  <a:lnTo>
                    <a:pt x="1421" y="547"/>
                  </a:lnTo>
                  <a:lnTo>
                    <a:pt x="1434" y="540"/>
                  </a:lnTo>
                  <a:lnTo>
                    <a:pt x="1445" y="533"/>
                  </a:lnTo>
                  <a:lnTo>
                    <a:pt x="1455" y="524"/>
                  </a:lnTo>
                  <a:lnTo>
                    <a:pt x="1466" y="514"/>
                  </a:lnTo>
                  <a:lnTo>
                    <a:pt x="1475" y="504"/>
                  </a:lnTo>
                  <a:lnTo>
                    <a:pt x="1485" y="492"/>
                  </a:lnTo>
                  <a:lnTo>
                    <a:pt x="1495" y="480"/>
                  </a:lnTo>
                  <a:lnTo>
                    <a:pt x="1505" y="467"/>
                  </a:lnTo>
                  <a:lnTo>
                    <a:pt x="1517" y="453"/>
                  </a:lnTo>
                  <a:lnTo>
                    <a:pt x="1529" y="439"/>
                  </a:lnTo>
                  <a:lnTo>
                    <a:pt x="1548" y="415"/>
                  </a:lnTo>
                  <a:lnTo>
                    <a:pt x="1566" y="389"/>
                  </a:lnTo>
                  <a:lnTo>
                    <a:pt x="1581" y="361"/>
                  </a:lnTo>
                  <a:lnTo>
                    <a:pt x="1593" y="334"/>
                  </a:lnTo>
                  <a:lnTo>
                    <a:pt x="1601" y="303"/>
                  </a:lnTo>
                  <a:lnTo>
                    <a:pt x="1604" y="274"/>
                  </a:lnTo>
                  <a:lnTo>
                    <a:pt x="1603" y="245"/>
                  </a:lnTo>
                  <a:lnTo>
                    <a:pt x="1596" y="216"/>
                  </a:lnTo>
                  <a:lnTo>
                    <a:pt x="1585" y="186"/>
                  </a:lnTo>
                  <a:lnTo>
                    <a:pt x="1574" y="158"/>
                  </a:lnTo>
                  <a:lnTo>
                    <a:pt x="1561" y="133"/>
                  </a:lnTo>
                  <a:lnTo>
                    <a:pt x="1550" y="110"/>
                  </a:lnTo>
                  <a:lnTo>
                    <a:pt x="1536" y="92"/>
                  </a:lnTo>
                  <a:lnTo>
                    <a:pt x="1523" y="74"/>
                  </a:lnTo>
                  <a:lnTo>
                    <a:pt x="1508" y="60"/>
                  </a:lnTo>
                  <a:lnTo>
                    <a:pt x="1492" y="47"/>
                  </a:lnTo>
                  <a:lnTo>
                    <a:pt x="1475" y="39"/>
                  </a:lnTo>
                  <a:lnTo>
                    <a:pt x="1456" y="31"/>
                  </a:lnTo>
                  <a:lnTo>
                    <a:pt x="1435" y="27"/>
                  </a:lnTo>
                  <a:lnTo>
                    <a:pt x="1412" y="25"/>
                  </a:lnTo>
                  <a:lnTo>
                    <a:pt x="1387" y="23"/>
                  </a:lnTo>
                  <a:lnTo>
                    <a:pt x="1359" y="26"/>
                  </a:lnTo>
                  <a:lnTo>
                    <a:pt x="1329" y="30"/>
                  </a:lnTo>
                  <a:lnTo>
                    <a:pt x="1296" y="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0" name="Freeform 275">
              <a:extLst>
                <a:ext uri="{FF2B5EF4-FFF2-40B4-BE49-F238E27FC236}">
                  <a16:creationId xmlns:a16="http://schemas.microsoft.com/office/drawing/2014/main" id="{ED5FE29C-6522-4A62-A78F-DD8C3A9AAD49}"/>
                </a:ext>
              </a:extLst>
            </p:cNvPr>
            <p:cNvSpPr>
              <a:spLocks/>
            </p:cNvSpPr>
            <p:nvPr/>
          </p:nvSpPr>
          <p:spPr bwMode="auto">
            <a:xfrm>
              <a:off x="781" y="3736"/>
              <a:ext cx="91" cy="30"/>
            </a:xfrm>
            <a:custGeom>
              <a:avLst/>
              <a:gdLst>
                <a:gd name="T0" fmla="*/ 0 w 275"/>
                <a:gd name="T1" fmla="*/ 0 h 91"/>
                <a:gd name="T2" fmla="*/ 0 w 275"/>
                <a:gd name="T3" fmla="*/ 0 h 91"/>
                <a:gd name="T4" fmla="*/ 0 w 275"/>
                <a:gd name="T5" fmla="*/ 0 h 91"/>
                <a:gd name="T6" fmla="*/ 0 w 275"/>
                <a:gd name="T7" fmla="*/ 0 h 91"/>
                <a:gd name="T8" fmla="*/ 0 w 275"/>
                <a:gd name="T9" fmla="*/ 0 h 91"/>
                <a:gd name="T10" fmla="*/ 0 w 275"/>
                <a:gd name="T11" fmla="*/ 0 h 91"/>
                <a:gd name="T12" fmla="*/ 0 w 275"/>
                <a:gd name="T13" fmla="*/ 0 h 91"/>
                <a:gd name="T14" fmla="*/ 0 w 275"/>
                <a:gd name="T15" fmla="*/ 0 h 91"/>
                <a:gd name="T16" fmla="*/ 0 w 275"/>
                <a:gd name="T17" fmla="*/ 0 h 91"/>
                <a:gd name="T18" fmla="*/ 0 w 275"/>
                <a:gd name="T19" fmla="*/ 0 h 91"/>
                <a:gd name="T20" fmla="*/ 0 w 275"/>
                <a:gd name="T21" fmla="*/ 0 h 91"/>
                <a:gd name="T22" fmla="*/ 0 w 275"/>
                <a:gd name="T23" fmla="*/ 0 h 91"/>
                <a:gd name="T24" fmla="*/ 0 w 275"/>
                <a:gd name="T25" fmla="*/ 0 h 91"/>
                <a:gd name="T26" fmla="*/ 0 w 275"/>
                <a:gd name="T27" fmla="*/ 0 h 91"/>
                <a:gd name="T28" fmla="*/ 0 w 275"/>
                <a:gd name="T29" fmla="*/ 0 h 91"/>
                <a:gd name="T30" fmla="*/ 0 w 275"/>
                <a:gd name="T31" fmla="*/ 0 h 91"/>
                <a:gd name="T32" fmla="*/ 0 w 275"/>
                <a:gd name="T33" fmla="*/ 0 h 91"/>
                <a:gd name="T34" fmla="*/ 0 w 275"/>
                <a:gd name="T35" fmla="*/ 0 h 91"/>
                <a:gd name="T36" fmla="*/ 0 w 275"/>
                <a:gd name="T37" fmla="*/ 0 h 91"/>
                <a:gd name="T38" fmla="*/ 0 w 275"/>
                <a:gd name="T39" fmla="*/ 0 h 91"/>
                <a:gd name="T40" fmla="*/ 0 w 275"/>
                <a:gd name="T41" fmla="*/ 0 h 91"/>
                <a:gd name="T42" fmla="*/ 0 w 275"/>
                <a:gd name="T43" fmla="*/ 0 h 91"/>
                <a:gd name="T44" fmla="*/ 0 w 275"/>
                <a:gd name="T45" fmla="*/ 0 h 91"/>
                <a:gd name="T46" fmla="*/ 0 w 275"/>
                <a:gd name="T47" fmla="*/ 0 h 91"/>
                <a:gd name="T48" fmla="*/ 0 w 275"/>
                <a:gd name="T49" fmla="*/ 0 h 91"/>
                <a:gd name="T50" fmla="*/ 0 w 275"/>
                <a:gd name="T51" fmla="*/ 0 h 91"/>
                <a:gd name="T52" fmla="*/ 0 w 275"/>
                <a:gd name="T53" fmla="*/ 0 h 91"/>
                <a:gd name="T54" fmla="*/ 0 w 275"/>
                <a:gd name="T55" fmla="*/ 0 h 91"/>
                <a:gd name="T56" fmla="*/ 0 w 275"/>
                <a:gd name="T57" fmla="*/ 0 h 91"/>
                <a:gd name="T58" fmla="*/ 0 w 275"/>
                <a:gd name="T59" fmla="*/ 0 h 91"/>
                <a:gd name="T60" fmla="*/ 0 w 275"/>
                <a:gd name="T61" fmla="*/ 0 h 91"/>
                <a:gd name="T62" fmla="*/ 0 w 275"/>
                <a:gd name="T63" fmla="*/ 0 h 91"/>
                <a:gd name="T64" fmla="*/ 0 w 275"/>
                <a:gd name="T65" fmla="*/ 0 h 91"/>
                <a:gd name="T66" fmla="*/ 0 w 275"/>
                <a:gd name="T67" fmla="*/ 0 h 91"/>
                <a:gd name="T68" fmla="*/ 0 w 275"/>
                <a:gd name="T69" fmla="*/ 0 h 91"/>
                <a:gd name="T70" fmla="*/ 0 w 275"/>
                <a:gd name="T71" fmla="*/ 0 h 91"/>
                <a:gd name="T72" fmla="*/ 0 w 275"/>
                <a:gd name="T73" fmla="*/ 0 h 91"/>
                <a:gd name="T74" fmla="*/ 0 w 275"/>
                <a:gd name="T75" fmla="*/ 0 h 91"/>
                <a:gd name="T76" fmla="*/ 0 w 275"/>
                <a:gd name="T77" fmla="*/ 0 h 91"/>
                <a:gd name="T78" fmla="*/ 0 w 275"/>
                <a:gd name="T79" fmla="*/ 0 h 91"/>
                <a:gd name="T80" fmla="*/ 0 w 275"/>
                <a:gd name="T81" fmla="*/ 0 h 91"/>
                <a:gd name="T82" fmla="*/ 0 w 275"/>
                <a:gd name="T83" fmla="*/ 0 h 91"/>
                <a:gd name="T84" fmla="*/ 0 w 275"/>
                <a:gd name="T85" fmla="*/ 0 h 91"/>
                <a:gd name="T86" fmla="*/ 0 w 275"/>
                <a:gd name="T87" fmla="*/ 0 h 91"/>
                <a:gd name="T88" fmla="*/ 0 w 275"/>
                <a:gd name="T89" fmla="*/ 0 h 91"/>
                <a:gd name="T90" fmla="*/ 0 w 275"/>
                <a:gd name="T91" fmla="*/ 0 h 91"/>
                <a:gd name="T92" fmla="*/ 0 w 275"/>
                <a:gd name="T93" fmla="*/ 0 h 91"/>
                <a:gd name="T94" fmla="*/ 0 w 275"/>
                <a:gd name="T95" fmla="*/ 0 h 91"/>
                <a:gd name="T96" fmla="*/ 0 w 275"/>
                <a:gd name="T97" fmla="*/ 0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75" h="91">
                  <a:moveTo>
                    <a:pt x="0" y="63"/>
                  </a:moveTo>
                  <a:lnTo>
                    <a:pt x="0" y="56"/>
                  </a:lnTo>
                  <a:lnTo>
                    <a:pt x="2" y="47"/>
                  </a:lnTo>
                  <a:lnTo>
                    <a:pt x="5" y="35"/>
                  </a:lnTo>
                  <a:lnTo>
                    <a:pt x="11" y="24"/>
                  </a:lnTo>
                  <a:lnTo>
                    <a:pt x="19" y="14"/>
                  </a:lnTo>
                  <a:lnTo>
                    <a:pt x="29" y="5"/>
                  </a:lnTo>
                  <a:lnTo>
                    <a:pt x="43" y="0"/>
                  </a:lnTo>
                  <a:lnTo>
                    <a:pt x="61" y="0"/>
                  </a:lnTo>
                  <a:lnTo>
                    <a:pt x="71" y="1"/>
                  </a:lnTo>
                  <a:lnTo>
                    <a:pt x="82" y="4"/>
                  </a:lnTo>
                  <a:lnTo>
                    <a:pt x="95" y="6"/>
                  </a:lnTo>
                  <a:lnTo>
                    <a:pt x="109" y="10"/>
                  </a:lnTo>
                  <a:lnTo>
                    <a:pt x="124" y="14"/>
                  </a:lnTo>
                  <a:lnTo>
                    <a:pt x="138" y="18"/>
                  </a:lnTo>
                  <a:lnTo>
                    <a:pt x="154" y="21"/>
                  </a:lnTo>
                  <a:lnTo>
                    <a:pt x="169" y="24"/>
                  </a:lnTo>
                  <a:lnTo>
                    <a:pt x="185" y="28"/>
                  </a:lnTo>
                  <a:lnTo>
                    <a:pt x="198" y="32"/>
                  </a:lnTo>
                  <a:lnTo>
                    <a:pt x="212" y="34"/>
                  </a:lnTo>
                  <a:lnTo>
                    <a:pt x="226" y="37"/>
                  </a:lnTo>
                  <a:lnTo>
                    <a:pt x="238" y="38"/>
                  </a:lnTo>
                  <a:lnTo>
                    <a:pt x="249" y="39"/>
                  </a:lnTo>
                  <a:lnTo>
                    <a:pt x="258" y="39"/>
                  </a:lnTo>
                  <a:lnTo>
                    <a:pt x="264" y="38"/>
                  </a:lnTo>
                  <a:lnTo>
                    <a:pt x="273" y="37"/>
                  </a:lnTo>
                  <a:lnTo>
                    <a:pt x="275" y="37"/>
                  </a:lnTo>
                  <a:lnTo>
                    <a:pt x="273" y="40"/>
                  </a:lnTo>
                  <a:lnTo>
                    <a:pt x="267" y="44"/>
                  </a:lnTo>
                  <a:lnTo>
                    <a:pt x="259" y="49"/>
                  </a:lnTo>
                  <a:lnTo>
                    <a:pt x="249" y="54"/>
                  </a:lnTo>
                  <a:lnTo>
                    <a:pt x="240" y="58"/>
                  </a:lnTo>
                  <a:lnTo>
                    <a:pt x="231" y="61"/>
                  </a:lnTo>
                  <a:lnTo>
                    <a:pt x="220" y="62"/>
                  </a:lnTo>
                  <a:lnTo>
                    <a:pt x="202" y="63"/>
                  </a:lnTo>
                  <a:lnTo>
                    <a:pt x="180" y="64"/>
                  </a:lnTo>
                  <a:lnTo>
                    <a:pt x="154" y="66"/>
                  </a:lnTo>
                  <a:lnTo>
                    <a:pt x="129" y="67"/>
                  </a:lnTo>
                  <a:lnTo>
                    <a:pt x="104" y="69"/>
                  </a:lnTo>
                  <a:lnTo>
                    <a:pt x="81" y="73"/>
                  </a:lnTo>
                  <a:lnTo>
                    <a:pt x="65" y="79"/>
                  </a:lnTo>
                  <a:lnTo>
                    <a:pt x="52" y="86"/>
                  </a:lnTo>
                  <a:lnTo>
                    <a:pt x="40" y="90"/>
                  </a:lnTo>
                  <a:lnTo>
                    <a:pt x="29" y="91"/>
                  </a:lnTo>
                  <a:lnTo>
                    <a:pt x="21" y="90"/>
                  </a:lnTo>
                  <a:lnTo>
                    <a:pt x="13" y="87"/>
                  </a:lnTo>
                  <a:lnTo>
                    <a:pt x="8" y="81"/>
                  </a:lnTo>
                  <a:lnTo>
                    <a:pt x="3" y="73"/>
                  </a:lnTo>
                  <a:lnTo>
                    <a:pt x="0" y="6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1" name="Freeform 276">
              <a:extLst>
                <a:ext uri="{FF2B5EF4-FFF2-40B4-BE49-F238E27FC236}">
                  <a16:creationId xmlns:a16="http://schemas.microsoft.com/office/drawing/2014/main" id="{B5DA89C3-1ADD-4AAF-8EDE-0F47A118DF27}"/>
                </a:ext>
              </a:extLst>
            </p:cNvPr>
            <p:cNvSpPr>
              <a:spLocks/>
            </p:cNvSpPr>
            <p:nvPr/>
          </p:nvSpPr>
          <p:spPr bwMode="auto">
            <a:xfrm>
              <a:off x="683" y="3679"/>
              <a:ext cx="128" cy="187"/>
            </a:xfrm>
            <a:custGeom>
              <a:avLst/>
              <a:gdLst>
                <a:gd name="T0" fmla="*/ 0 w 385"/>
                <a:gd name="T1" fmla="*/ 0 h 561"/>
                <a:gd name="T2" fmla="*/ 0 w 385"/>
                <a:gd name="T3" fmla="*/ 0 h 561"/>
                <a:gd name="T4" fmla="*/ 0 w 385"/>
                <a:gd name="T5" fmla="*/ 0 h 561"/>
                <a:gd name="T6" fmla="*/ 0 w 385"/>
                <a:gd name="T7" fmla="*/ 0 h 561"/>
                <a:gd name="T8" fmla="*/ 0 w 385"/>
                <a:gd name="T9" fmla="*/ 0 h 561"/>
                <a:gd name="T10" fmla="*/ 0 w 385"/>
                <a:gd name="T11" fmla="*/ 0 h 561"/>
                <a:gd name="T12" fmla="*/ 0 w 385"/>
                <a:gd name="T13" fmla="*/ 0 h 561"/>
                <a:gd name="T14" fmla="*/ 0 w 385"/>
                <a:gd name="T15" fmla="*/ 0 h 561"/>
                <a:gd name="T16" fmla="*/ 0 w 385"/>
                <a:gd name="T17" fmla="*/ 0 h 561"/>
                <a:gd name="T18" fmla="*/ 0 w 385"/>
                <a:gd name="T19" fmla="*/ 0 h 561"/>
                <a:gd name="T20" fmla="*/ 0 w 385"/>
                <a:gd name="T21" fmla="*/ 0 h 561"/>
                <a:gd name="T22" fmla="*/ 0 w 385"/>
                <a:gd name="T23" fmla="*/ 0 h 561"/>
                <a:gd name="T24" fmla="*/ 0 w 385"/>
                <a:gd name="T25" fmla="*/ 0 h 561"/>
                <a:gd name="T26" fmla="*/ 0 w 385"/>
                <a:gd name="T27" fmla="*/ 0 h 561"/>
                <a:gd name="T28" fmla="*/ 0 w 385"/>
                <a:gd name="T29" fmla="*/ 0 h 561"/>
                <a:gd name="T30" fmla="*/ 0 w 385"/>
                <a:gd name="T31" fmla="*/ 0 h 561"/>
                <a:gd name="T32" fmla="*/ 0 w 385"/>
                <a:gd name="T33" fmla="*/ 0 h 561"/>
                <a:gd name="T34" fmla="*/ 0 w 385"/>
                <a:gd name="T35" fmla="*/ 0 h 561"/>
                <a:gd name="T36" fmla="*/ 0 w 385"/>
                <a:gd name="T37" fmla="*/ 0 h 561"/>
                <a:gd name="T38" fmla="*/ 0 w 385"/>
                <a:gd name="T39" fmla="*/ 0 h 561"/>
                <a:gd name="T40" fmla="*/ 0 w 385"/>
                <a:gd name="T41" fmla="*/ 0 h 561"/>
                <a:gd name="T42" fmla="*/ 0 w 385"/>
                <a:gd name="T43" fmla="*/ 0 h 561"/>
                <a:gd name="T44" fmla="*/ 0 w 385"/>
                <a:gd name="T45" fmla="*/ 0 h 561"/>
                <a:gd name="T46" fmla="*/ 0 w 385"/>
                <a:gd name="T47" fmla="*/ 0 h 561"/>
                <a:gd name="T48" fmla="*/ 0 w 385"/>
                <a:gd name="T49" fmla="*/ 0 h 561"/>
                <a:gd name="T50" fmla="*/ 0 w 385"/>
                <a:gd name="T51" fmla="*/ 0 h 561"/>
                <a:gd name="T52" fmla="*/ 0 w 385"/>
                <a:gd name="T53" fmla="*/ 0 h 561"/>
                <a:gd name="T54" fmla="*/ 0 w 385"/>
                <a:gd name="T55" fmla="*/ 0 h 561"/>
                <a:gd name="T56" fmla="*/ 0 w 385"/>
                <a:gd name="T57" fmla="*/ 0 h 561"/>
                <a:gd name="T58" fmla="*/ 0 w 385"/>
                <a:gd name="T59" fmla="*/ 0 h 561"/>
                <a:gd name="T60" fmla="*/ 0 w 385"/>
                <a:gd name="T61" fmla="*/ 0 h 561"/>
                <a:gd name="T62" fmla="*/ 0 w 385"/>
                <a:gd name="T63" fmla="*/ 0 h 561"/>
                <a:gd name="T64" fmla="*/ 0 w 385"/>
                <a:gd name="T65" fmla="*/ 0 h 561"/>
                <a:gd name="T66" fmla="*/ 0 w 385"/>
                <a:gd name="T67" fmla="*/ 0 h 561"/>
                <a:gd name="T68" fmla="*/ 0 w 385"/>
                <a:gd name="T69" fmla="*/ 0 h 561"/>
                <a:gd name="T70" fmla="*/ 0 w 385"/>
                <a:gd name="T71" fmla="*/ 0 h 561"/>
                <a:gd name="T72" fmla="*/ 0 w 385"/>
                <a:gd name="T73" fmla="*/ 0 h 561"/>
                <a:gd name="T74" fmla="*/ 0 w 385"/>
                <a:gd name="T75" fmla="*/ 0 h 5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5" h="561">
                  <a:moveTo>
                    <a:pt x="259" y="4"/>
                  </a:moveTo>
                  <a:lnTo>
                    <a:pt x="250" y="2"/>
                  </a:lnTo>
                  <a:lnTo>
                    <a:pt x="239" y="1"/>
                  </a:lnTo>
                  <a:lnTo>
                    <a:pt x="228" y="0"/>
                  </a:lnTo>
                  <a:lnTo>
                    <a:pt x="215" y="0"/>
                  </a:lnTo>
                  <a:lnTo>
                    <a:pt x="205" y="1"/>
                  </a:lnTo>
                  <a:lnTo>
                    <a:pt x="197" y="4"/>
                  </a:lnTo>
                  <a:lnTo>
                    <a:pt x="192" y="7"/>
                  </a:lnTo>
                  <a:lnTo>
                    <a:pt x="193" y="14"/>
                  </a:lnTo>
                  <a:lnTo>
                    <a:pt x="185" y="16"/>
                  </a:lnTo>
                  <a:lnTo>
                    <a:pt x="173" y="19"/>
                  </a:lnTo>
                  <a:lnTo>
                    <a:pt x="161" y="24"/>
                  </a:lnTo>
                  <a:lnTo>
                    <a:pt x="149" y="30"/>
                  </a:lnTo>
                  <a:lnTo>
                    <a:pt x="138" y="38"/>
                  </a:lnTo>
                  <a:lnTo>
                    <a:pt x="132" y="47"/>
                  </a:lnTo>
                  <a:lnTo>
                    <a:pt x="130" y="57"/>
                  </a:lnTo>
                  <a:lnTo>
                    <a:pt x="134" y="68"/>
                  </a:lnTo>
                  <a:lnTo>
                    <a:pt x="128" y="72"/>
                  </a:lnTo>
                  <a:lnTo>
                    <a:pt x="120" y="77"/>
                  </a:lnTo>
                  <a:lnTo>
                    <a:pt x="114" y="83"/>
                  </a:lnTo>
                  <a:lnTo>
                    <a:pt x="108" y="91"/>
                  </a:lnTo>
                  <a:lnTo>
                    <a:pt x="104" y="97"/>
                  </a:lnTo>
                  <a:lnTo>
                    <a:pt x="103" y="105"/>
                  </a:lnTo>
                  <a:lnTo>
                    <a:pt x="105" y="111"/>
                  </a:lnTo>
                  <a:lnTo>
                    <a:pt x="111" y="117"/>
                  </a:lnTo>
                  <a:lnTo>
                    <a:pt x="106" y="122"/>
                  </a:lnTo>
                  <a:lnTo>
                    <a:pt x="99" y="130"/>
                  </a:lnTo>
                  <a:lnTo>
                    <a:pt x="93" y="137"/>
                  </a:lnTo>
                  <a:lnTo>
                    <a:pt x="86" y="145"/>
                  </a:lnTo>
                  <a:lnTo>
                    <a:pt x="81" y="155"/>
                  </a:lnTo>
                  <a:lnTo>
                    <a:pt x="80" y="164"/>
                  </a:lnTo>
                  <a:lnTo>
                    <a:pt x="81" y="173"/>
                  </a:lnTo>
                  <a:lnTo>
                    <a:pt x="87" y="181"/>
                  </a:lnTo>
                  <a:lnTo>
                    <a:pt x="81" y="199"/>
                  </a:lnTo>
                  <a:lnTo>
                    <a:pt x="72" y="223"/>
                  </a:lnTo>
                  <a:lnTo>
                    <a:pt x="67" y="246"/>
                  </a:lnTo>
                  <a:lnTo>
                    <a:pt x="72" y="265"/>
                  </a:lnTo>
                  <a:lnTo>
                    <a:pt x="61" y="280"/>
                  </a:lnTo>
                  <a:lnTo>
                    <a:pt x="43" y="307"/>
                  </a:lnTo>
                  <a:lnTo>
                    <a:pt x="24" y="343"/>
                  </a:lnTo>
                  <a:lnTo>
                    <a:pt x="8" y="384"/>
                  </a:lnTo>
                  <a:lnTo>
                    <a:pt x="0" y="428"/>
                  </a:lnTo>
                  <a:lnTo>
                    <a:pt x="7" y="471"/>
                  </a:lnTo>
                  <a:lnTo>
                    <a:pt x="32" y="509"/>
                  </a:lnTo>
                  <a:lnTo>
                    <a:pt x="80" y="541"/>
                  </a:lnTo>
                  <a:lnTo>
                    <a:pt x="109" y="552"/>
                  </a:lnTo>
                  <a:lnTo>
                    <a:pt x="137" y="558"/>
                  </a:lnTo>
                  <a:lnTo>
                    <a:pt x="161" y="561"/>
                  </a:lnTo>
                  <a:lnTo>
                    <a:pt x="182" y="559"/>
                  </a:lnTo>
                  <a:lnTo>
                    <a:pt x="201" y="557"/>
                  </a:lnTo>
                  <a:lnTo>
                    <a:pt x="219" y="551"/>
                  </a:lnTo>
                  <a:lnTo>
                    <a:pt x="234" y="542"/>
                  </a:lnTo>
                  <a:lnTo>
                    <a:pt x="246" y="533"/>
                  </a:lnTo>
                  <a:lnTo>
                    <a:pt x="258" y="522"/>
                  </a:lnTo>
                  <a:lnTo>
                    <a:pt x="267" y="510"/>
                  </a:lnTo>
                  <a:lnTo>
                    <a:pt x="274" y="498"/>
                  </a:lnTo>
                  <a:lnTo>
                    <a:pt x="281" y="485"/>
                  </a:lnTo>
                  <a:lnTo>
                    <a:pt x="286" y="474"/>
                  </a:lnTo>
                  <a:lnTo>
                    <a:pt x="288" y="464"/>
                  </a:lnTo>
                  <a:lnTo>
                    <a:pt x="291" y="454"/>
                  </a:lnTo>
                  <a:lnTo>
                    <a:pt x="292" y="446"/>
                  </a:lnTo>
                  <a:lnTo>
                    <a:pt x="294" y="431"/>
                  </a:lnTo>
                  <a:lnTo>
                    <a:pt x="297" y="415"/>
                  </a:lnTo>
                  <a:lnTo>
                    <a:pt x="301" y="397"/>
                  </a:lnTo>
                  <a:lnTo>
                    <a:pt x="307" y="378"/>
                  </a:lnTo>
                  <a:lnTo>
                    <a:pt x="313" y="359"/>
                  </a:lnTo>
                  <a:lnTo>
                    <a:pt x="320" y="341"/>
                  </a:lnTo>
                  <a:lnTo>
                    <a:pt x="328" y="325"/>
                  </a:lnTo>
                  <a:lnTo>
                    <a:pt x="337" y="311"/>
                  </a:lnTo>
                  <a:lnTo>
                    <a:pt x="352" y="286"/>
                  </a:lnTo>
                  <a:lnTo>
                    <a:pt x="369" y="249"/>
                  </a:lnTo>
                  <a:lnTo>
                    <a:pt x="380" y="204"/>
                  </a:lnTo>
                  <a:lnTo>
                    <a:pt x="385" y="156"/>
                  </a:lnTo>
                  <a:lnTo>
                    <a:pt x="380" y="108"/>
                  </a:lnTo>
                  <a:lnTo>
                    <a:pt x="359" y="64"/>
                  </a:lnTo>
                  <a:lnTo>
                    <a:pt x="320" y="29"/>
                  </a:lnTo>
                  <a:lnTo>
                    <a:pt x="259"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2" name="Freeform 277">
              <a:extLst>
                <a:ext uri="{FF2B5EF4-FFF2-40B4-BE49-F238E27FC236}">
                  <a16:creationId xmlns:a16="http://schemas.microsoft.com/office/drawing/2014/main" id="{2D71B280-6BAB-4749-B887-5F7AD1775F39}"/>
                </a:ext>
              </a:extLst>
            </p:cNvPr>
            <p:cNvSpPr>
              <a:spLocks/>
            </p:cNvSpPr>
            <p:nvPr/>
          </p:nvSpPr>
          <p:spPr bwMode="auto">
            <a:xfrm>
              <a:off x="727" y="3654"/>
              <a:ext cx="201" cy="96"/>
            </a:xfrm>
            <a:custGeom>
              <a:avLst/>
              <a:gdLst>
                <a:gd name="T0" fmla="*/ 0 w 602"/>
                <a:gd name="T1" fmla="*/ 0 h 289"/>
                <a:gd name="T2" fmla="*/ 0 w 602"/>
                <a:gd name="T3" fmla="*/ 0 h 289"/>
                <a:gd name="T4" fmla="*/ 0 w 602"/>
                <a:gd name="T5" fmla="*/ 0 h 289"/>
                <a:gd name="T6" fmla="*/ 0 w 602"/>
                <a:gd name="T7" fmla="*/ 0 h 289"/>
                <a:gd name="T8" fmla="*/ 0 w 602"/>
                <a:gd name="T9" fmla="*/ 0 h 289"/>
                <a:gd name="T10" fmla="*/ 0 w 602"/>
                <a:gd name="T11" fmla="*/ 0 h 289"/>
                <a:gd name="T12" fmla="*/ 0 w 602"/>
                <a:gd name="T13" fmla="*/ 0 h 289"/>
                <a:gd name="T14" fmla="*/ 0 w 602"/>
                <a:gd name="T15" fmla="*/ 0 h 289"/>
                <a:gd name="T16" fmla="*/ 0 w 602"/>
                <a:gd name="T17" fmla="*/ 0 h 289"/>
                <a:gd name="T18" fmla="*/ 0 w 602"/>
                <a:gd name="T19" fmla="*/ 0 h 289"/>
                <a:gd name="T20" fmla="*/ 0 w 602"/>
                <a:gd name="T21" fmla="*/ 0 h 289"/>
                <a:gd name="T22" fmla="*/ 0 w 602"/>
                <a:gd name="T23" fmla="*/ 0 h 289"/>
                <a:gd name="T24" fmla="*/ 0 w 602"/>
                <a:gd name="T25" fmla="*/ 0 h 289"/>
                <a:gd name="T26" fmla="*/ 0 w 602"/>
                <a:gd name="T27" fmla="*/ 0 h 289"/>
                <a:gd name="T28" fmla="*/ 0 w 602"/>
                <a:gd name="T29" fmla="*/ 0 h 289"/>
                <a:gd name="T30" fmla="*/ 0 w 602"/>
                <a:gd name="T31" fmla="*/ 0 h 289"/>
                <a:gd name="T32" fmla="*/ 0 w 602"/>
                <a:gd name="T33" fmla="*/ 0 h 289"/>
                <a:gd name="T34" fmla="*/ 0 w 602"/>
                <a:gd name="T35" fmla="*/ 0 h 289"/>
                <a:gd name="T36" fmla="*/ 0 w 602"/>
                <a:gd name="T37" fmla="*/ 0 h 289"/>
                <a:gd name="T38" fmla="*/ 0 w 602"/>
                <a:gd name="T39" fmla="*/ 0 h 289"/>
                <a:gd name="T40" fmla="*/ 0 w 602"/>
                <a:gd name="T41" fmla="*/ 0 h 289"/>
                <a:gd name="T42" fmla="*/ 0 w 602"/>
                <a:gd name="T43" fmla="*/ 0 h 289"/>
                <a:gd name="T44" fmla="*/ 0 w 602"/>
                <a:gd name="T45" fmla="*/ 0 h 289"/>
                <a:gd name="T46" fmla="*/ 0 w 602"/>
                <a:gd name="T47" fmla="*/ 0 h 289"/>
                <a:gd name="T48" fmla="*/ 0 w 602"/>
                <a:gd name="T49" fmla="*/ 0 h 289"/>
                <a:gd name="T50" fmla="*/ 0 w 602"/>
                <a:gd name="T51" fmla="*/ 0 h 289"/>
                <a:gd name="T52" fmla="*/ 0 w 602"/>
                <a:gd name="T53" fmla="*/ 0 h 289"/>
                <a:gd name="T54" fmla="*/ 0 w 602"/>
                <a:gd name="T55" fmla="*/ 0 h 289"/>
                <a:gd name="T56" fmla="*/ 0 w 602"/>
                <a:gd name="T57" fmla="*/ 0 h 289"/>
                <a:gd name="T58" fmla="*/ 0 w 602"/>
                <a:gd name="T59" fmla="*/ 0 h 289"/>
                <a:gd name="T60" fmla="*/ 0 w 602"/>
                <a:gd name="T61" fmla="*/ 0 h 289"/>
                <a:gd name="T62" fmla="*/ 0 w 602"/>
                <a:gd name="T63" fmla="*/ 0 h 289"/>
                <a:gd name="T64" fmla="*/ 0 w 602"/>
                <a:gd name="T65" fmla="*/ 0 h 289"/>
                <a:gd name="T66" fmla="*/ 0 w 602"/>
                <a:gd name="T67" fmla="*/ 0 h 289"/>
                <a:gd name="T68" fmla="*/ 0 w 602"/>
                <a:gd name="T69" fmla="*/ 0 h 289"/>
                <a:gd name="T70" fmla="*/ 0 w 602"/>
                <a:gd name="T71" fmla="*/ 0 h 289"/>
                <a:gd name="T72" fmla="*/ 0 w 602"/>
                <a:gd name="T73" fmla="*/ 0 h 289"/>
                <a:gd name="T74" fmla="*/ 0 w 602"/>
                <a:gd name="T75" fmla="*/ 0 h 289"/>
                <a:gd name="T76" fmla="*/ 0 w 602"/>
                <a:gd name="T77" fmla="*/ 0 h 289"/>
                <a:gd name="T78" fmla="*/ 0 w 602"/>
                <a:gd name="T79" fmla="*/ 0 h 289"/>
                <a:gd name="T80" fmla="*/ 0 w 602"/>
                <a:gd name="T81" fmla="*/ 0 h 289"/>
                <a:gd name="T82" fmla="*/ 0 w 602"/>
                <a:gd name="T83" fmla="*/ 0 h 289"/>
                <a:gd name="T84" fmla="*/ 0 w 602"/>
                <a:gd name="T85" fmla="*/ 0 h 289"/>
                <a:gd name="T86" fmla="*/ 0 w 602"/>
                <a:gd name="T87" fmla="*/ 0 h 289"/>
                <a:gd name="T88" fmla="*/ 0 w 602"/>
                <a:gd name="T89" fmla="*/ 0 h 289"/>
                <a:gd name="T90" fmla="*/ 0 w 602"/>
                <a:gd name="T91" fmla="*/ 0 h 289"/>
                <a:gd name="T92" fmla="*/ 0 w 602"/>
                <a:gd name="T93" fmla="*/ 0 h 289"/>
                <a:gd name="T94" fmla="*/ 0 w 602"/>
                <a:gd name="T95" fmla="*/ 0 h 289"/>
                <a:gd name="T96" fmla="*/ 0 w 602"/>
                <a:gd name="T97" fmla="*/ 0 h 289"/>
                <a:gd name="T98" fmla="*/ 0 w 602"/>
                <a:gd name="T99" fmla="*/ 0 h 289"/>
                <a:gd name="T100" fmla="*/ 0 w 602"/>
                <a:gd name="T101" fmla="*/ 0 h 289"/>
                <a:gd name="T102" fmla="*/ 0 w 602"/>
                <a:gd name="T103" fmla="*/ 0 h 2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02" h="289">
                  <a:moveTo>
                    <a:pt x="568" y="72"/>
                  </a:moveTo>
                  <a:lnTo>
                    <a:pt x="564" y="70"/>
                  </a:lnTo>
                  <a:lnTo>
                    <a:pt x="558" y="66"/>
                  </a:lnTo>
                  <a:lnTo>
                    <a:pt x="549" y="63"/>
                  </a:lnTo>
                  <a:lnTo>
                    <a:pt x="540" y="61"/>
                  </a:lnTo>
                  <a:lnTo>
                    <a:pt x="530" y="58"/>
                  </a:lnTo>
                  <a:lnTo>
                    <a:pt x="521" y="57"/>
                  </a:lnTo>
                  <a:lnTo>
                    <a:pt x="512" y="56"/>
                  </a:lnTo>
                  <a:lnTo>
                    <a:pt x="505" y="54"/>
                  </a:lnTo>
                  <a:lnTo>
                    <a:pt x="497" y="54"/>
                  </a:lnTo>
                  <a:lnTo>
                    <a:pt x="487" y="53"/>
                  </a:lnTo>
                  <a:lnTo>
                    <a:pt x="478" y="52"/>
                  </a:lnTo>
                  <a:lnTo>
                    <a:pt x="468" y="49"/>
                  </a:lnTo>
                  <a:lnTo>
                    <a:pt x="458" y="49"/>
                  </a:lnTo>
                  <a:lnTo>
                    <a:pt x="448" y="48"/>
                  </a:lnTo>
                  <a:lnTo>
                    <a:pt x="440" y="49"/>
                  </a:lnTo>
                  <a:lnTo>
                    <a:pt x="434" y="52"/>
                  </a:lnTo>
                  <a:lnTo>
                    <a:pt x="419" y="48"/>
                  </a:lnTo>
                  <a:lnTo>
                    <a:pt x="405" y="43"/>
                  </a:lnTo>
                  <a:lnTo>
                    <a:pt x="390" y="39"/>
                  </a:lnTo>
                  <a:lnTo>
                    <a:pt x="376" y="34"/>
                  </a:lnTo>
                  <a:lnTo>
                    <a:pt x="363" y="32"/>
                  </a:lnTo>
                  <a:lnTo>
                    <a:pt x="352" y="29"/>
                  </a:lnTo>
                  <a:lnTo>
                    <a:pt x="342" y="29"/>
                  </a:lnTo>
                  <a:lnTo>
                    <a:pt x="333" y="32"/>
                  </a:lnTo>
                  <a:lnTo>
                    <a:pt x="328" y="24"/>
                  </a:lnTo>
                  <a:lnTo>
                    <a:pt x="322" y="13"/>
                  </a:lnTo>
                  <a:lnTo>
                    <a:pt x="314" y="5"/>
                  </a:lnTo>
                  <a:lnTo>
                    <a:pt x="303" y="3"/>
                  </a:lnTo>
                  <a:lnTo>
                    <a:pt x="298" y="4"/>
                  </a:lnTo>
                  <a:lnTo>
                    <a:pt x="291" y="5"/>
                  </a:lnTo>
                  <a:lnTo>
                    <a:pt x="286" y="7"/>
                  </a:lnTo>
                  <a:lnTo>
                    <a:pt x="280" y="8"/>
                  </a:lnTo>
                  <a:lnTo>
                    <a:pt x="274" y="9"/>
                  </a:lnTo>
                  <a:lnTo>
                    <a:pt x="269" y="10"/>
                  </a:lnTo>
                  <a:lnTo>
                    <a:pt x="261" y="12"/>
                  </a:lnTo>
                  <a:lnTo>
                    <a:pt x="255" y="12"/>
                  </a:lnTo>
                  <a:lnTo>
                    <a:pt x="247" y="12"/>
                  </a:lnTo>
                  <a:lnTo>
                    <a:pt x="241" y="13"/>
                  </a:lnTo>
                  <a:lnTo>
                    <a:pt x="233" y="13"/>
                  </a:lnTo>
                  <a:lnTo>
                    <a:pt x="227" y="13"/>
                  </a:lnTo>
                  <a:lnTo>
                    <a:pt x="221" y="13"/>
                  </a:lnTo>
                  <a:lnTo>
                    <a:pt x="214" y="13"/>
                  </a:lnTo>
                  <a:lnTo>
                    <a:pt x="208" y="12"/>
                  </a:lnTo>
                  <a:lnTo>
                    <a:pt x="203" y="9"/>
                  </a:lnTo>
                  <a:lnTo>
                    <a:pt x="197" y="7"/>
                  </a:lnTo>
                  <a:lnTo>
                    <a:pt x="188" y="5"/>
                  </a:lnTo>
                  <a:lnTo>
                    <a:pt x="178" y="3"/>
                  </a:lnTo>
                  <a:lnTo>
                    <a:pt x="166" y="0"/>
                  </a:lnTo>
                  <a:lnTo>
                    <a:pt x="154" y="0"/>
                  </a:lnTo>
                  <a:lnTo>
                    <a:pt x="142" y="0"/>
                  </a:lnTo>
                  <a:lnTo>
                    <a:pt x="134" y="2"/>
                  </a:lnTo>
                  <a:lnTo>
                    <a:pt x="125" y="4"/>
                  </a:lnTo>
                  <a:lnTo>
                    <a:pt x="119" y="8"/>
                  </a:lnTo>
                  <a:lnTo>
                    <a:pt x="112" y="13"/>
                  </a:lnTo>
                  <a:lnTo>
                    <a:pt x="107" y="18"/>
                  </a:lnTo>
                  <a:lnTo>
                    <a:pt x="102" y="24"/>
                  </a:lnTo>
                  <a:lnTo>
                    <a:pt x="97" y="29"/>
                  </a:lnTo>
                  <a:lnTo>
                    <a:pt x="92" y="33"/>
                  </a:lnTo>
                  <a:lnTo>
                    <a:pt x="88" y="38"/>
                  </a:lnTo>
                  <a:lnTo>
                    <a:pt x="83" y="41"/>
                  </a:lnTo>
                  <a:lnTo>
                    <a:pt x="78" y="42"/>
                  </a:lnTo>
                  <a:lnTo>
                    <a:pt x="72" y="43"/>
                  </a:lnTo>
                  <a:lnTo>
                    <a:pt x="67" y="43"/>
                  </a:lnTo>
                  <a:lnTo>
                    <a:pt x="60" y="43"/>
                  </a:lnTo>
                  <a:lnTo>
                    <a:pt x="54" y="44"/>
                  </a:lnTo>
                  <a:lnTo>
                    <a:pt x="49" y="46"/>
                  </a:lnTo>
                  <a:lnTo>
                    <a:pt x="44" y="47"/>
                  </a:lnTo>
                  <a:lnTo>
                    <a:pt x="40" y="49"/>
                  </a:lnTo>
                  <a:lnTo>
                    <a:pt x="34" y="54"/>
                  </a:lnTo>
                  <a:lnTo>
                    <a:pt x="33" y="60"/>
                  </a:lnTo>
                  <a:lnTo>
                    <a:pt x="35" y="63"/>
                  </a:lnTo>
                  <a:lnTo>
                    <a:pt x="40" y="65"/>
                  </a:lnTo>
                  <a:lnTo>
                    <a:pt x="31" y="70"/>
                  </a:lnTo>
                  <a:lnTo>
                    <a:pt x="24" y="75"/>
                  </a:lnTo>
                  <a:lnTo>
                    <a:pt x="19" y="82"/>
                  </a:lnTo>
                  <a:lnTo>
                    <a:pt x="15" y="90"/>
                  </a:lnTo>
                  <a:lnTo>
                    <a:pt x="14" y="96"/>
                  </a:lnTo>
                  <a:lnTo>
                    <a:pt x="15" y="99"/>
                  </a:lnTo>
                  <a:lnTo>
                    <a:pt x="19" y="99"/>
                  </a:lnTo>
                  <a:lnTo>
                    <a:pt x="24" y="99"/>
                  </a:lnTo>
                  <a:lnTo>
                    <a:pt x="16" y="102"/>
                  </a:lnTo>
                  <a:lnTo>
                    <a:pt x="10" y="107"/>
                  </a:lnTo>
                  <a:lnTo>
                    <a:pt x="5" y="112"/>
                  </a:lnTo>
                  <a:lnTo>
                    <a:pt x="2" y="116"/>
                  </a:lnTo>
                  <a:lnTo>
                    <a:pt x="2" y="120"/>
                  </a:lnTo>
                  <a:lnTo>
                    <a:pt x="4" y="125"/>
                  </a:lnTo>
                  <a:lnTo>
                    <a:pt x="9" y="129"/>
                  </a:lnTo>
                  <a:lnTo>
                    <a:pt x="16" y="131"/>
                  </a:lnTo>
                  <a:lnTo>
                    <a:pt x="7" y="143"/>
                  </a:lnTo>
                  <a:lnTo>
                    <a:pt x="1" y="154"/>
                  </a:lnTo>
                  <a:lnTo>
                    <a:pt x="0" y="165"/>
                  </a:lnTo>
                  <a:lnTo>
                    <a:pt x="11" y="178"/>
                  </a:lnTo>
                  <a:lnTo>
                    <a:pt x="6" y="194"/>
                  </a:lnTo>
                  <a:lnTo>
                    <a:pt x="7" y="211"/>
                  </a:lnTo>
                  <a:lnTo>
                    <a:pt x="11" y="225"/>
                  </a:lnTo>
                  <a:lnTo>
                    <a:pt x="19" y="237"/>
                  </a:lnTo>
                  <a:lnTo>
                    <a:pt x="23" y="244"/>
                  </a:lnTo>
                  <a:lnTo>
                    <a:pt x="28" y="252"/>
                  </a:lnTo>
                  <a:lnTo>
                    <a:pt x="34" y="261"/>
                  </a:lnTo>
                  <a:lnTo>
                    <a:pt x="43" y="270"/>
                  </a:lnTo>
                  <a:lnTo>
                    <a:pt x="52" y="279"/>
                  </a:lnTo>
                  <a:lnTo>
                    <a:pt x="63" y="285"/>
                  </a:lnTo>
                  <a:lnTo>
                    <a:pt x="77" y="289"/>
                  </a:lnTo>
                  <a:lnTo>
                    <a:pt x="92" y="289"/>
                  </a:lnTo>
                  <a:lnTo>
                    <a:pt x="107" y="284"/>
                  </a:lnTo>
                  <a:lnTo>
                    <a:pt x="119" y="278"/>
                  </a:lnTo>
                  <a:lnTo>
                    <a:pt x="129" y="269"/>
                  </a:lnTo>
                  <a:lnTo>
                    <a:pt x="137" y="260"/>
                  </a:lnTo>
                  <a:lnTo>
                    <a:pt x="144" y="252"/>
                  </a:lnTo>
                  <a:lnTo>
                    <a:pt x="151" y="245"/>
                  </a:lnTo>
                  <a:lnTo>
                    <a:pt x="158" y="241"/>
                  </a:lnTo>
                  <a:lnTo>
                    <a:pt x="164" y="241"/>
                  </a:lnTo>
                  <a:lnTo>
                    <a:pt x="172" y="244"/>
                  </a:lnTo>
                  <a:lnTo>
                    <a:pt x="178" y="247"/>
                  </a:lnTo>
                  <a:lnTo>
                    <a:pt x="184" y="252"/>
                  </a:lnTo>
                  <a:lnTo>
                    <a:pt x="190" y="257"/>
                  </a:lnTo>
                  <a:lnTo>
                    <a:pt x="198" y="262"/>
                  </a:lnTo>
                  <a:lnTo>
                    <a:pt x="206" y="266"/>
                  </a:lnTo>
                  <a:lnTo>
                    <a:pt x="216" y="267"/>
                  </a:lnTo>
                  <a:lnTo>
                    <a:pt x="227" y="267"/>
                  </a:lnTo>
                  <a:lnTo>
                    <a:pt x="237" y="265"/>
                  </a:lnTo>
                  <a:lnTo>
                    <a:pt x="247" y="260"/>
                  </a:lnTo>
                  <a:lnTo>
                    <a:pt x="255" y="254"/>
                  </a:lnTo>
                  <a:lnTo>
                    <a:pt x="264" y="246"/>
                  </a:lnTo>
                  <a:lnTo>
                    <a:pt x="272" y="238"/>
                  </a:lnTo>
                  <a:lnTo>
                    <a:pt x="283" y="231"/>
                  </a:lnTo>
                  <a:lnTo>
                    <a:pt x="295" y="225"/>
                  </a:lnTo>
                  <a:lnTo>
                    <a:pt x="309" y="220"/>
                  </a:lnTo>
                  <a:lnTo>
                    <a:pt x="314" y="218"/>
                  </a:lnTo>
                  <a:lnTo>
                    <a:pt x="319" y="217"/>
                  </a:lnTo>
                  <a:lnTo>
                    <a:pt x="324" y="217"/>
                  </a:lnTo>
                  <a:lnTo>
                    <a:pt x="329" y="216"/>
                  </a:lnTo>
                  <a:lnTo>
                    <a:pt x="330" y="216"/>
                  </a:lnTo>
                  <a:lnTo>
                    <a:pt x="332" y="216"/>
                  </a:lnTo>
                  <a:lnTo>
                    <a:pt x="333" y="216"/>
                  </a:lnTo>
                  <a:lnTo>
                    <a:pt x="336" y="216"/>
                  </a:lnTo>
                  <a:lnTo>
                    <a:pt x="339" y="216"/>
                  </a:lnTo>
                  <a:lnTo>
                    <a:pt x="342" y="216"/>
                  </a:lnTo>
                  <a:lnTo>
                    <a:pt x="344" y="215"/>
                  </a:lnTo>
                  <a:lnTo>
                    <a:pt x="351" y="215"/>
                  </a:lnTo>
                  <a:lnTo>
                    <a:pt x="357" y="213"/>
                  </a:lnTo>
                  <a:lnTo>
                    <a:pt x="363" y="213"/>
                  </a:lnTo>
                  <a:lnTo>
                    <a:pt x="370" y="213"/>
                  </a:lnTo>
                  <a:lnTo>
                    <a:pt x="372" y="213"/>
                  </a:lnTo>
                  <a:lnTo>
                    <a:pt x="376" y="213"/>
                  </a:lnTo>
                  <a:lnTo>
                    <a:pt x="380" y="213"/>
                  </a:lnTo>
                  <a:lnTo>
                    <a:pt x="382" y="212"/>
                  </a:lnTo>
                  <a:lnTo>
                    <a:pt x="389" y="212"/>
                  </a:lnTo>
                  <a:lnTo>
                    <a:pt x="395" y="212"/>
                  </a:lnTo>
                  <a:lnTo>
                    <a:pt x="400" y="212"/>
                  </a:lnTo>
                  <a:lnTo>
                    <a:pt x="406" y="211"/>
                  </a:lnTo>
                  <a:lnTo>
                    <a:pt x="410" y="211"/>
                  </a:lnTo>
                  <a:lnTo>
                    <a:pt x="414" y="211"/>
                  </a:lnTo>
                  <a:lnTo>
                    <a:pt x="416" y="211"/>
                  </a:lnTo>
                  <a:lnTo>
                    <a:pt x="420" y="210"/>
                  </a:lnTo>
                  <a:lnTo>
                    <a:pt x="426" y="210"/>
                  </a:lnTo>
                  <a:lnTo>
                    <a:pt x="433" y="208"/>
                  </a:lnTo>
                  <a:lnTo>
                    <a:pt x="439" y="208"/>
                  </a:lnTo>
                  <a:lnTo>
                    <a:pt x="445" y="208"/>
                  </a:lnTo>
                  <a:lnTo>
                    <a:pt x="449" y="207"/>
                  </a:lnTo>
                  <a:lnTo>
                    <a:pt x="453" y="207"/>
                  </a:lnTo>
                  <a:lnTo>
                    <a:pt x="457" y="207"/>
                  </a:lnTo>
                  <a:lnTo>
                    <a:pt x="460" y="207"/>
                  </a:lnTo>
                  <a:lnTo>
                    <a:pt x="460" y="206"/>
                  </a:lnTo>
                  <a:lnTo>
                    <a:pt x="467" y="206"/>
                  </a:lnTo>
                  <a:lnTo>
                    <a:pt x="473" y="204"/>
                  </a:lnTo>
                  <a:lnTo>
                    <a:pt x="478" y="203"/>
                  </a:lnTo>
                  <a:lnTo>
                    <a:pt x="484" y="202"/>
                  </a:lnTo>
                  <a:lnTo>
                    <a:pt x="489" y="201"/>
                  </a:lnTo>
                  <a:lnTo>
                    <a:pt x="494" y="199"/>
                  </a:lnTo>
                  <a:lnTo>
                    <a:pt x="500" y="199"/>
                  </a:lnTo>
                  <a:lnTo>
                    <a:pt x="505" y="198"/>
                  </a:lnTo>
                  <a:lnTo>
                    <a:pt x="511" y="197"/>
                  </a:lnTo>
                  <a:lnTo>
                    <a:pt x="517" y="194"/>
                  </a:lnTo>
                  <a:lnTo>
                    <a:pt x="524" y="193"/>
                  </a:lnTo>
                  <a:lnTo>
                    <a:pt x="530" y="192"/>
                  </a:lnTo>
                  <a:lnTo>
                    <a:pt x="532" y="191"/>
                  </a:lnTo>
                  <a:lnTo>
                    <a:pt x="536" y="189"/>
                  </a:lnTo>
                  <a:lnTo>
                    <a:pt x="539" y="189"/>
                  </a:lnTo>
                  <a:lnTo>
                    <a:pt x="542" y="188"/>
                  </a:lnTo>
                  <a:lnTo>
                    <a:pt x="549" y="186"/>
                  </a:lnTo>
                  <a:lnTo>
                    <a:pt x="555" y="183"/>
                  </a:lnTo>
                  <a:lnTo>
                    <a:pt x="560" y="182"/>
                  </a:lnTo>
                  <a:lnTo>
                    <a:pt x="566" y="179"/>
                  </a:lnTo>
                  <a:lnTo>
                    <a:pt x="568" y="178"/>
                  </a:lnTo>
                  <a:lnTo>
                    <a:pt x="570" y="178"/>
                  </a:lnTo>
                  <a:lnTo>
                    <a:pt x="571" y="178"/>
                  </a:lnTo>
                  <a:lnTo>
                    <a:pt x="573" y="177"/>
                  </a:lnTo>
                  <a:lnTo>
                    <a:pt x="578" y="175"/>
                  </a:lnTo>
                  <a:lnTo>
                    <a:pt x="583" y="173"/>
                  </a:lnTo>
                  <a:lnTo>
                    <a:pt x="587" y="172"/>
                  </a:lnTo>
                  <a:lnTo>
                    <a:pt x="589" y="172"/>
                  </a:lnTo>
                  <a:lnTo>
                    <a:pt x="597" y="169"/>
                  </a:lnTo>
                  <a:lnTo>
                    <a:pt x="600" y="165"/>
                  </a:lnTo>
                  <a:lnTo>
                    <a:pt x="602" y="159"/>
                  </a:lnTo>
                  <a:lnTo>
                    <a:pt x="602" y="145"/>
                  </a:lnTo>
                  <a:lnTo>
                    <a:pt x="599" y="126"/>
                  </a:lnTo>
                  <a:lnTo>
                    <a:pt x="593" y="107"/>
                  </a:lnTo>
                  <a:lnTo>
                    <a:pt x="583" y="90"/>
                  </a:lnTo>
                  <a:lnTo>
                    <a:pt x="568" y="7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3" name="Freeform 278">
              <a:extLst>
                <a:ext uri="{FF2B5EF4-FFF2-40B4-BE49-F238E27FC236}">
                  <a16:creationId xmlns:a16="http://schemas.microsoft.com/office/drawing/2014/main" id="{7E737977-865F-45C1-86C7-6D565E2B62D8}"/>
                </a:ext>
              </a:extLst>
            </p:cNvPr>
            <p:cNvSpPr>
              <a:spLocks/>
            </p:cNvSpPr>
            <p:nvPr/>
          </p:nvSpPr>
          <p:spPr bwMode="auto">
            <a:xfrm>
              <a:off x="918" y="3711"/>
              <a:ext cx="5" cy="12"/>
            </a:xfrm>
            <a:custGeom>
              <a:avLst/>
              <a:gdLst>
                <a:gd name="T0" fmla="*/ 0 w 16"/>
                <a:gd name="T1" fmla="*/ 0 h 34"/>
                <a:gd name="T2" fmla="*/ 0 w 16"/>
                <a:gd name="T3" fmla="*/ 0 h 34"/>
                <a:gd name="T4" fmla="*/ 0 w 16"/>
                <a:gd name="T5" fmla="*/ 0 h 34"/>
                <a:gd name="T6" fmla="*/ 0 w 16"/>
                <a:gd name="T7" fmla="*/ 0 h 34"/>
                <a:gd name="T8" fmla="*/ 0 w 16"/>
                <a:gd name="T9" fmla="*/ 0 h 34"/>
                <a:gd name="T10" fmla="*/ 0 w 16"/>
                <a:gd name="T11" fmla="*/ 0 h 34"/>
                <a:gd name="T12" fmla="*/ 0 w 16"/>
                <a:gd name="T13" fmla="*/ 0 h 34"/>
                <a:gd name="T14" fmla="*/ 0 w 16"/>
                <a:gd name="T15" fmla="*/ 0 h 34"/>
                <a:gd name="T16" fmla="*/ 0 w 16"/>
                <a:gd name="T17" fmla="*/ 0 h 34"/>
                <a:gd name="T18" fmla="*/ 0 w 16"/>
                <a:gd name="T19" fmla="*/ 0 h 34"/>
                <a:gd name="T20" fmla="*/ 0 w 16"/>
                <a:gd name="T21" fmla="*/ 0 h 34"/>
                <a:gd name="T22" fmla="*/ 0 w 16"/>
                <a:gd name="T23" fmla="*/ 0 h 34"/>
                <a:gd name="T24" fmla="*/ 0 w 16"/>
                <a:gd name="T25" fmla="*/ 0 h 34"/>
                <a:gd name="T26" fmla="*/ 0 w 16"/>
                <a:gd name="T27" fmla="*/ 0 h 34"/>
                <a:gd name="T28" fmla="*/ 0 w 16"/>
                <a:gd name="T29" fmla="*/ 0 h 34"/>
                <a:gd name="T30" fmla="*/ 0 w 16"/>
                <a:gd name="T31" fmla="*/ 0 h 34"/>
                <a:gd name="T32" fmla="*/ 0 w 16"/>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 h="34">
                  <a:moveTo>
                    <a:pt x="0" y="5"/>
                  </a:moveTo>
                  <a:lnTo>
                    <a:pt x="2" y="11"/>
                  </a:lnTo>
                  <a:lnTo>
                    <a:pt x="5" y="19"/>
                  </a:lnTo>
                  <a:lnTo>
                    <a:pt x="6" y="26"/>
                  </a:lnTo>
                  <a:lnTo>
                    <a:pt x="6" y="34"/>
                  </a:lnTo>
                  <a:lnTo>
                    <a:pt x="10" y="26"/>
                  </a:lnTo>
                  <a:lnTo>
                    <a:pt x="14" y="17"/>
                  </a:lnTo>
                  <a:lnTo>
                    <a:pt x="15" y="9"/>
                  </a:lnTo>
                  <a:lnTo>
                    <a:pt x="16" y="0"/>
                  </a:lnTo>
                  <a:lnTo>
                    <a:pt x="14" y="0"/>
                  </a:lnTo>
                  <a:lnTo>
                    <a:pt x="10" y="1"/>
                  </a:lnTo>
                  <a:lnTo>
                    <a:pt x="5" y="3"/>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4" name="Freeform 279">
              <a:extLst>
                <a:ext uri="{FF2B5EF4-FFF2-40B4-BE49-F238E27FC236}">
                  <a16:creationId xmlns:a16="http://schemas.microsoft.com/office/drawing/2014/main" id="{48848D07-ADDF-4C99-9E14-F43A8B6DF308}"/>
                </a:ext>
              </a:extLst>
            </p:cNvPr>
            <p:cNvSpPr>
              <a:spLocks/>
            </p:cNvSpPr>
            <p:nvPr/>
          </p:nvSpPr>
          <p:spPr bwMode="auto">
            <a:xfrm>
              <a:off x="880" y="3721"/>
              <a:ext cx="8" cy="18"/>
            </a:xfrm>
            <a:custGeom>
              <a:avLst/>
              <a:gdLst>
                <a:gd name="T0" fmla="*/ 0 w 24"/>
                <a:gd name="T1" fmla="*/ 0 h 53"/>
                <a:gd name="T2" fmla="*/ 0 w 24"/>
                <a:gd name="T3" fmla="*/ 0 h 53"/>
                <a:gd name="T4" fmla="*/ 0 w 24"/>
                <a:gd name="T5" fmla="*/ 0 h 53"/>
                <a:gd name="T6" fmla="*/ 0 w 24"/>
                <a:gd name="T7" fmla="*/ 0 h 53"/>
                <a:gd name="T8" fmla="*/ 0 w 24"/>
                <a:gd name="T9" fmla="*/ 0 h 53"/>
                <a:gd name="T10" fmla="*/ 0 w 24"/>
                <a:gd name="T11" fmla="*/ 0 h 53"/>
                <a:gd name="T12" fmla="*/ 0 w 24"/>
                <a:gd name="T13" fmla="*/ 0 h 53"/>
                <a:gd name="T14" fmla="*/ 0 w 24"/>
                <a:gd name="T15" fmla="*/ 0 h 53"/>
                <a:gd name="T16" fmla="*/ 0 w 24"/>
                <a:gd name="T17" fmla="*/ 0 h 53"/>
                <a:gd name="T18" fmla="*/ 0 w 24"/>
                <a:gd name="T19" fmla="*/ 0 h 53"/>
                <a:gd name="T20" fmla="*/ 0 w 24"/>
                <a:gd name="T21" fmla="*/ 0 h 53"/>
                <a:gd name="T22" fmla="*/ 0 w 24"/>
                <a:gd name="T23" fmla="*/ 0 h 53"/>
                <a:gd name="T24" fmla="*/ 0 w 24"/>
                <a:gd name="T25" fmla="*/ 0 h 53"/>
                <a:gd name="T26" fmla="*/ 0 w 24"/>
                <a:gd name="T27" fmla="*/ 0 h 53"/>
                <a:gd name="T28" fmla="*/ 0 w 24"/>
                <a:gd name="T29" fmla="*/ 0 h 53"/>
                <a:gd name="T30" fmla="*/ 0 w 24"/>
                <a:gd name="T31" fmla="*/ 0 h 53"/>
                <a:gd name="T32" fmla="*/ 0 w 24"/>
                <a:gd name="T33" fmla="*/ 0 h 53"/>
                <a:gd name="T34" fmla="*/ 0 w 24"/>
                <a:gd name="T35" fmla="*/ 0 h 53"/>
                <a:gd name="T36" fmla="*/ 0 w 24"/>
                <a:gd name="T37" fmla="*/ 0 h 53"/>
                <a:gd name="T38" fmla="*/ 0 w 24"/>
                <a:gd name="T39" fmla="*/ 0 h 53"/>
                <a:gd name="T40" fmla="*/ 0 w 24"/>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4" h="53">
                  <a:moveTo>
                    <a:pt x="0" y="5"/>
                  </a:moveTo>
                  <a:lnTo>
                    <a:pt x="3" y="16"/>
                  </a:lnTo>
                  <a:lnTo>
                    <a:pt x="5" y="28"/>
                  </a:lnTo>
                  <a:lnTo>
                    <a:pt x="7" y="40"/>
                  </a:lnTo>
                  <a:lnTo>
                    <a:pt x="7" y="53"/>
                  </a:lnTo>
                  <a:lnTo>
                    <a:pt x="16" y="40"/>
                  </a:lnTo>
                  <a:lnTo>
                    <a:pt x="21" y="26"/>
                  </a:lnTo>
                  <a:lnTo>
                    <a:pt x="24" y="13"/>
                  </a:lnTo>
                  <a:lnTo>
                    <a:pt x="24" y="1"/>
                  </a:lnTo>
                  <a:lnTo>
                    <a:pt x="24" y="0"/>
                  </a:lnTo>
                  <a:lnTo>
                    <a:pt x="18" y="1"/>
                  </a:lnTo>
                  <a:lnTo>
                    <a:pt x="13" y="2"/>
                  </a:lnTo>
                  <a:lnTo>
                    <a:pt x="7" y="4"/>
                  </a:lnTo>
                  <a:lnTo>
                    <a:pt x="0" y="4"/>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5" name="Freeform 280">
              <a:extLst>
                <a:ext uri="{FF2B5EF4-FFF2-40B4-BE49-F238E27FC236}">
                  <a16:creationId xmlns:a16="http://schemas.microsoft.com/office/drawing/2014/main" id="{13A83F5D-098B-4535-97F9-1FD7D95D6969}"/>
                </a:ext>
              </a:extLst>
            </p:cNvPr>
            <p:cNvSpPr>
              <a:spLocks/>
            </p:cNvSpPr>
            <p:nvPr/>
          </p:nvSpPr>
          <p:spPr bwMode="auto">
            <a:xfrm>
              <a:off x="830" y="3726"/>
              <a:ext cx="8" cy="15"/>
            </a:xfrm>
            <a:custGeom>
              <a:avLst/>
              <a:gdLst>
                <a:gd name="T0" fmla="*/ 0 w 24"/>
                <a:gd name="T1" fmla="*/ 0 h 46"/>
                <a:gd name="T2" fmla="*/ 0 w 24"/>
                <a:gd name="T3" fmla="*/ 0 h 46"/>
                <a:gd name="T4" fmla="*/ 0 w 24"/>
                <a:gd name="T5" fmla="*/ 0 h 46"/>
                <a:gd name="T6" fmla="*/ 0 w 24"/>
                <a:gd name="T7" fmla="*/ 0 h 46"/>
                <a:gd name="T8" fmla="*/ 0 w 24"/>
                <a:gd name="T9" fmla="*/ 0 h 46"/>
                <a:gd name="T10" fmla="*/ 0 w 24"/>
                <a:gd name="T11" fmla="*/ 0 h 46"/>
                <a:gd name="T12" fmla="*/ 0 w 24"/>
                <a:gd name="T13" fmla="*/ 0 h 46"/>
                <a:gd name="T14" fmla="*/ 0 w 24"/>
                <a:gd name="T15" fmla="*/ 0 h 46"/>
                <a:gd name="T16" fmla="*/ 0 w 24"/>
                <a:gd name="T17" fmla="*/ 0 h 46"/>
                <a:gd name="T18" fmla="*/ 0 w 24"/>
                <a:gd name="T19" fmla="*/ 0 h 46"/>
                <a:gd name="T20" fmla="*/ 0 w 24"/>
                <a:gd name="T21" fmla="*/ 0 h 46"/>
                <a:gd name="T22" fmla="*/ 0 w 24"/>
                <a:gd name="T23" fmla="*/ 0 h 46"/>
                <a:gd name="T24" fmla="*/ 0 w 24"/>
                <a:gd name="T25" fmla="*/ 0 h 46"/>
                <a:gd name="T26" fmla="*/ 0 w 24"/>
                <a:gd name="T27" fmla="*/ 0 h 46"/>
                <a:gd name="T28" fmla="*/ 0 w 24"/>
                <a:gd name="T29" fmla="*/ 0 h 46"/>
                <a:gd name="T30" fmla="*/ 0 w 24"/>
                <a:gd name="T31" fmla="*/ 0 h 46"/>
                <a:gd name="T32" fmla="*/ 0 w 24"/>
                <a:gd name="T33" fmla="*/ 0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46">
                  <a:moveTo>
                    <a:pt x="0" y="4"/>
                  </a:moveTo>
                  <a:lnTo>
                    <a:pt x="1" y="15"/>
                  </a:lnTo>
                  <a:lnTo>
                    <a:pt x="3" y="25"/>
                  </a:lnTo>
                  <a:lnTo>
                    <a:pt x="3" y="36"/>
                  </a:lnTo>
                  <a:lnTo>
                    <a:pt x="0" y="46"/>
                  </a:lnTo>
                  <a:lnTo>
                    <a:pt x="9" y="36"/>
                  </a:lnTo>
                  <a:lnTo>
                    <a:pt x="16" y="24"/>
                  </a:lnTo>
                  <a:lnTo>
                    <a:pt x="21" y="10"/>
                  </a:lnTo>
                  <a:lnTo>
                    <a:pt x="24" y="0"/>
                  </a:lnTo>
                  <a:lnTo>
                    <a:pt x="23" y="0"/>
                  </a:lnTo>
                  <a:lnTo>
                    <a:pt x="21" y="0"/>
                  </a:lnTo>
                  <a:lnTo>
                    <a:pt x="20" y="0"/>
                  </a:lnTo>
                  <a:lnTo>
                    <a:pt x="15" y="1"/>
                  </a:lnTo>
                  <a:lnTo>
                    <a:pt x="10" y="1"/>
                  </a:lnTo>
                  <a:lnTo>
                    <a:pt x="5" y="2"/>
                  </a:lnTo>
                  <a:lnTo>
                    <a:pt x="0"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6" name="Freeform 281">
              <a:extLst>
                <a:ext uri="{FF2B5EF4-FFF2-40B4-BE49-F238E27FC236}">
                  <a16:creationId xmlns:a16="http://schemas.microsoft.com/office/drawing/2014/main" id="{9BB67DF7-450D-417F-8544-814AFAC9217F}"/>
                </a:ext>
              </a:extLst>
            </p:cNvPr>
            <p:cNvSpPr>
              <a:spLocks/>
            </p:cNvSpPr>
            <p:nvPr/>
          </p:nvSpPr>
          <p:spPr bwMode="auto">
            <a:xfrm>
              <a:off x="842" y="3725"/>
              <a:ext cx="8" cy="17"/>
            </a:xfrm>
            <a:custGeom>
              <a:avLst/>
              <a:gdLst>
                <a:gd name="T0" fmla="*/ 0 w 26"/>
                <a:gd name="T1" fmla="*/ 0 h 52"/>
                <a:gd name="T2" fmla="*/ 0 w 26"/>
                <a:gd name="T3" fmla="*/ 0 h 52"/>
                <a:gd name="T4" fmla="*/ 0 w 26"/>
                <a:gd name="T5" fmla="*/ 0 h 52"/>
                <a:gd name="T6" fmla="*/ 0 w 26"/>
                <a:gd name="T7" fmla="*/ 0 h 52"/>
                <a:gd name="T8" fmla="*/ 0 w 26"/>
                <a:gd name="T9" fmla="*/ 0 h 52"/>
                <a:gd name="T10" fmla="*/ 0 w 26"/>
                <a:gd name="T11" fmla="*/ 0 h 52"/>
                <a:gd name="T12" fmla="*/ 0 w 26"/>
                <a:gd name="T13" fmla="*/ 0 h 52"/>
                <a:gd name="T14" fmla="*/ 0 w 26"/>
                <a:gd name="T15" fmla="*/ 0 h 52"/>
                <a:gd name="T16" fmla="*/ 0 w 26"/>
                <a:gd name="T17" fmla="*/ 0 h 52"/>
                <a:gd name="T18" fmla="*/ 0 w 26"/>
                <a:gd name="T19" fmla="*/ 0 h 52"/>
                <a:gd name="T20" fmla="*/ 0 w 26"/>
                <a:gd name="T21" fmla="*/ 0 h 52"/>
                <a:gd name="T22" fmla="*/ 0 w 26"/>
                <a:gd name="T23" fmla="*/ 0 h 52"/>
                <a:gd name="T24" fmla="*/ 0 w 26"/>
                <a:gd name="T25" fmla="*/ 0 h 52"/>
                <a:gd name="T26" fmla="*/ 0 w 26"/>
                <a:gd name="T27" fmla="*/ 0 h 52"/>
                <a:gd name="T28" fmla="*/ 0 w 26"/>
                <a:gd name="T29" fmla="*/ 0 h 52"/>
                <a:gd name="T30" fmla="*/ 0 w 26"/>
                <a:gd name="T31" fmla="*/ 0 h 52"/>
                <a:gd name="T32" fmla="*/ 0 w 26"/>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52">
                  <a:moveTo>
                    <a:pt x="8" y="52"/>
                  </a:moveTo>
                  <a:lnTo>
                    <a:pt x="15" y="39"/>
                  </a:lnTo>
                  <a:lnTo>
                    <a:pt x="22" y="25"/>
                  </a:lnTo>
                  <a:lnTo>
                    <a:pt x="24" y="12"/>
                  </a:lnTo>
                  <a:lnTo>
                    <a:pt x="26" y="0"/>
                  </a:lnTo>
                  <a:lnTo>
                    <a:pt x="19" y="0"/>
                  </a:lnTo>
                  <a:lnTo>
                    <a:pt x="13" y="0"/>
                  </a:lnTo>
                  <a:lnTo>
                    <a:pt x="7" y="2"/>
                  </a:lnTo>
                  <a:lnTo>
                    <a:pt x="0" y="2"/>
                  </a:lnTo>
                  <a:lnTo>
                    <a:pt x="3" y="13"/>
                  </a:lnTo>
                  <a:lnTo>
                    <a:pt x="7" y="25"/>
                  </a:lnTo>
                  <a:lnTo>
                    <a:pt x="8" y="39"/>
                  </a:lnTo>
                  <a:lnTo>
                    <a:pt x="8"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7" name="Freeform 282">
              <a:extLst>
                <a:ext uri="{FF2B5EF4-FFF2-40B4-BE49-F238E27FC236}">
                  <a16:creationId xmlns:a16="http://schemas.microsoft.com/office/drawing/2014/main" id="{F0E392BF-1966-4E4E-88C9-A97C81C6E598}"/>
                </a:ext>
              </a:extLst>
            </p:cNvPr>
            <p:cNvSpPr>
              <a:spLocks/>
            </p:cNvSpPr>
            <p:nvPr/>
          </p:nvSpPr>
          <p:spPr bwMode="auto">
            <a:xfrm>
              <a:off x="854" y="3724"/>
              <a:ext cx="8" cy="17"/>
            </a:xfrm>
            <a:custGeom>
              <a:avLst/>
              <a:gdLst>
                <a:gd name="T0" fmla="*/ 0 w 24"/>
                <a:gd name="T1" fmla="*/ 0 h 49"/>
                <a:gd name="T2" fmla="*/ 0 w 24"/>
                <a:gd name="T3" fmla="*/ 0 h 49"/>
                <a:gd name="T4" fmla="*/ 0 w 24"/>
                <a:gd name="T5" fmla="*/ 0 h 49"/>
                <a:gd name="T6" fmla="*/ 0 w 24"/>
                <a:gd name="T7" fmla="*/ 0 h 49"/>
                <a:gd name="T8" fmla="*/ 0 w 24"/>
                <a:gd name="T9" fmla="*/ 0 h 49"/>
                <a:gd name="T10" fmla="*/ 0 w 24"/>
                <a:gd name="T11" fmla="*/ 0 h 49"/>
                <a:gd name="T12" fmla="*/ 0 w 24"/>
                <a:gd name="T13" fmla="*/ 0 h 49"/>
                <a:gd name="T14" fmla="*/ 0 w 24"/>
                <a:gd name="T15" fmla="*/ 0 h 49"/>
                <a:gd name="T16" fmla="*/ 0 w 24"/>
                <a:gd name="T17" fmla="*/ 0 h 49"/>
                <a:gd name="T18" fmla="*/ 0 w 24"/>
                <a:gd name="T19" fmla="*/ 0 h 49"/>
                <a:gd name="T20" fmla="*/ 0 w 24"/>
                <a:gd name="T21" fmla="*/ 0 h 49"/>
                <a:gd name="T22" fmla="*/ 0 w 24"/>
                <a:gd name="T23" fmla="*/ 0 h 49"/>
                <a:gd name="T24" fmla="*/ 0 w 24"/>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 h="49">
                  <a:moveTo>
                    <a:pt x="7" y="49"/>
                  </a:moveTo>
                  <a:lnTo>
                    <a:pt x="14" y="38"/>
                  </a:lnTo>
                  <a:lnTo>
                    <a:pt x="20" y="24"/>
                  </a:lnTo>
                  <a:lnTo>
                    <a:pt x="23" y="10"/>
                  </a:lnTo>
                  <a:lnTo>
                    <a:pt x="24" y="0"/>
                  </a:lnTo>
                  <a:lnTo>
                    <a:pt x="18" y="1"/>
                  </a:lnTo>
                  <a:lnTo>
                    <a:pt x="13" y="1"/>
                  </a:lnTo>
                  <a:lnTo>
                    <a:pt x="7" y="1"/>
                  </a:lnTo>
                  <a:lnTo>
                    <a:pt x="0" y="1"/>
                  </a:lnTo>
                  <a:lnTo>
                    <a:pt x="3" y="12"/>
                  </a:lnTo>
                  <a:lnTo>
                    <a:pt x="5" y="25"/>
                  </a:lnTo>
                  <a:lnTo>
                    <a:pt x="7" y="38"/>
                  </a:lnTo>
                  <a:lnTo>
                    <a:pt x="7" y="4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8" name="Freeform 283">
              <a:extLst>
                <a:ext uri="{FF2B5EF4-FFF2-40B4-BE49-F238E27FC236}">
                  <a16:creationId xmlns:a16="http://schemas.microsoft.com/office/drawing/2014/main" id="{B9A2BB3C-C26B-4DA0-AFD5-48DD4B353B0F}"/>
                </a:ext>
              </a:extLst>
            </p:cNvPr>
            <p:cNvSpPr>
              <a:spLocks/>
            </p:cNvSpPr>
            <p:nvPr/>
          </p:nvSpPr>
          <p:spPr bwMode="auto">
            <a:xfrm>
              <a:off x="867" y="3723"/>
              <a:ext cx="8" cy="18"/>
            </a:xfrm>
            <a:custGeom>
              <a:avLst/>
              <a:gdLst>
                <a:gd name="T0" fmla="*/ 0 w 25"/>
                <a:gd name="T1" fmla="*/ 0 h 52"/>
                <a:gd name="T2" fmla="*/ 0 w 25"/>
                <a:gd name="T3" fmla="*/ 0 h 52"/>
                <a:gd name="T4" fmla="*/ 0 w 25"/>
                <a:gd name="T5" fmla="*/ 0 h 52"/>
                <a:gd name="T6" fmla="*/ 0 w 25"/>
                <a:gd name="T7" fmla="*/ 0 h 52"/>
                <a:gd name="T8" fmla="*/ 0 w 25"/>
                <a:gd name="T9" fmla="*/ 0 h 52"/>
                <a:gd name="T10" fmla="*/ 0 w 25"/>
                <a:gd name="T11" fmla="*/ 0 h 52"/>
                <a:gd name="T12" fmla="*/ 0 w 25"/>
                <a:gd name="T13" fmla="*/ 0 h 52"/>
                <a:gd name="T14" fmla="*/ 0 w 25"/>
                <a:gd name="T15" fmla="*/ 0 h 52"/>
                <a:gd name="T16" fmla="*/ 0 w 25"/>
                <a:gd name="T17" fmla="*/ 0 h 52"/>
                <a:gd name="T18" fmla="*/ 0 w 25"/>
                <a:gd name="T19" fmla="*/ 0 h 52"/>
                <a:gd name="T20" fmla="*/ 0 w 25"/>
                <a:gd name="T21" fmla="*/ 0 h 52"/>
                <a:gd name="T22" fmla="*/ 0 w 25"/>
                <a:gd name="T23" fmla="*/ 0 h 52"/>
                <a:gd name="T24" fmla="*/ 0 w 25"/>
                <a:gd name="T25" fmla="*/ 0 h 52"/>
                <a:gd name="T26" fmla="*/ 0 w 25"/>
                <a:gd name="T27" fmla="*/ 0 h 52"/>
                <a:gd name="T28" fmla="*/ 0 w 25"/>
                <a:gd name="T29" fmla="*/ 0 h 52"/>
                <a:gd name="T30" fmla="*/ 0 w 25"/>
                <a:gd name="T31" fmla="*/ 0 h 52"/>
                <a:gd name="T32" fmla="*/ 0 w 25"/>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2">
                  <a:moveTo>
                    <a:pt x="6" y="52"/>
                  </a:moveTo>
                  <a:lnTo>
                    <a:pt x="15" y="39"/>
                  </a:lnTo>
                  <a:lnTo>
                    <a:pt x="22" y="25"/>
                  </a:lnTo>
                  <a:lnTo>
                    <a:pt x="24" y="12"/>
                  </a:lnTo>
                  <a:lnTo>
                    <a:pt x="25" y="0"/>
                  </a:lnTo>
                  <a:lnTo>
                    <a:pt x="19" y="0"/>
                  </a:lnTo>
                  <a:lnTo>
                    <a:pt x="13" y="0"/>
                  </a:lnTo>
                  <a:lnTo>
                    <a:pt x="6" y="2"/>
                  </a:lnTo>
                  <a:lnTo>
                    <a:pt x="0" y="2"/>
                  </a:lnTo>
                  <a:lnTo>
                    <a:pt x="3" y="13"/>
                  </a:lnTo>
                  <a:lnTo>
                    <a:pt x="5" y="27"/>
                  </a:lnTo>
                  <a:lnTo>
                    <a:pt x="6" y="39"/>
                  </a:lnTo>
                  <a:lnTo>
                    <a:pt x="6"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9" name="Freeform 284">
              <a:extLst>
                <a:ext uri="{FF2B5EF4-FFF2-40B4-BE49-F238E27FC236}">
                  <a16:creationId xmlns:a16="http://schemas.microsoft.com/office/drawing/2014/main" id="{CA1A3CB4-592B-42AC-87F8-D26804987305}"/>
                </a:ext>
              </a:extLst>
            </p:cNvPr>
            <p:cNvSpPr>
              <a:spLocks/>
            </p:cNvSpPr>
            <p:nvPr/>
          </p:nvSpPr>
          <p:spPr bwMode="auto">
            <a:xfrm>
              <a:off x="895" y="3718"/>
              <a:ext cx="9" cy="18"/>
            </a:xfrm>
            <a:custGeom>
              <a:avLst/>
              <a:gdLst>
                <a:gd name="T0" fmla="*/ 0 w 25"/>
                <a:gd name="T1" fmla="*/ 0 h 54"/>
                <a:gd name="T2" fmla="*/ 0 w 25"/>
                <a:gd name="T3" fmla="*/ 0 h 54"/>
                <a:gd name="T4" fmla="*/ 0 w 25"/>
                <a:gd name="T5" fmla="*/ 0 h 54"/>
                <a:gd name="T6" fmla="*/ 0 w 25"/>
                <a:gd name="T7" fmla="*/ 0 h 54"/>
                <a:gd name="T8" fmla="*/ 0 w 25"/>
                <a:gd name="T9" fmla="*/ 0 h 54"/>
                <a:gd name="T10" fmla="*/ 0 w 25"/>
                <a:gd name="T11" fmla="*/ 0 h 54"/>
                <a:gd name="T12" fmla="*/ 0 w 25"/>
                <a:gd name="T13" fmla="*/ 0 h 54"/>
                <a:gd name="T14" fmla="*/ 0 w 25"/>
                <a:gd name="T15" fmla="*/ 0 h 54"/>
                <a:gd name="T16" fmla="*/ 0 w 25"/>
                <a:gd name="T17" fmla="*/ 0 h 54"/>
                <a:gd name="T18" fmla="*/ 0 w 25"/>
                <a:gd name="T19" fmla="*/ 0 h 54"/>
                <a:gd name="T20" fmla="*/ 0 w 25"/>
                <a:gd name="T21" fmla="*/ 0 h 54"/>
                <a:gd name="T22" fmla="*/ 0 w 25"/>
                <a:gd name="T23" fmla="*/ 0 h 54"/>
                <a:gd name="T24" fmla="*/ 0 w 25"/>
                <a:gd name="T25" fmla="*/ 0 h 54"/>
                <a:gd name="T26" fmla="*/ 0 w 25"/>
                <a:gd name="T27" fmla="*/ 0 h 54"/>
                <a:gd name="T28" fmla="*/ 0 w 25"/>
                <a:gd name="T29" fmla="*/ 0 h 54"/>
                <a:gd name="T30" fmla="*/ 0 w 25"/>
                <a:gd name="T31" fmla="*/ 0 h 54"/>
                <a:gd name="T32" fmla="*/ 0 w 25"/>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4">
                  <a:moveTo>
                    <a:pt x="6" y="54"/>
                  </a:moveTo>
                  <a:lnTo>
                    <a:pt x="15" y="43"/>
                  </a:lnTo>
                  <a:lnTo>
                    <a:pt x="21" y="28"/>
                  </a:lnTo>
                  <a:lnTo>
                    <a:pt x="24" y="14"/>
                  </a:lnTo>
                  <a:lnTo>
                    <a:pt x="25" y="4"/>
                  </a:lnTo>
                  <a:lnTo>
                    <a:pt x="25" y="2"/>
                  </a:lnTo>
                  <a:lnTo>
                    <a:pt x="25" y="1"/>
                  </a:lnTo>
                  <a:lnTo>
                    <a:pt x="25" y="0"/>
                  </a:lnTo>
                  <a:lnTo>
                    <a:pt x="19" y="1"/>
                  </a:lnTo>
                  <a:lnTo>
                    <a:pt x="12" y="2"/>
                  </a:lnTo>
                  <a:lnTo>
                    <a:pt x="6" y="5"/>
                  </a:lnTo>
                  <a:lnTo>
                    <a:pt x="0" y="6"/>
                  </a:lnTo>
                  <a:lnTo>
                    <a:pt x="2" y="18"/>
                  </a:lnTo>
                  <a:lnTo>
                    <a:pt x="6" y="30"/>
                  </a:lnTo>
                  <a:lnTo>
                    <a:pt x="7" y="43"/>
                  </a:lnTo>
                  <a:lnTo>
                    <a:pt x="6" y="5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0" name="Freeform 285">
              <a:extLst>
                <a:ext uri="{FF2B5EF4-FFF2-40B4-BE49-F238E27FC236}">
                  <a16:creationId xmlns:a16="http://schemas.microsoft.com/office/drawing/2014/main" id="{4E0B3411-7095-423D-879C-FD4CA772E975}"/>
                </a:ext>
              </a:extLst>
            </p:cNvPr>
            <p:cNvSpPr>
              <a:spLocks/>
            </p:cNvSpPr>
            <p:nvPr/>
          </p:nvSpPr>
          <p:spPr bwMode="auto">
            <a:xfrm>
              <a:off x="908" y="3714"/>
              <a:ext cx="8" cy="19"/>
            </a:xfrm>
            <a:custGeom>
              <a:avLst/>
              <a:gdLst>
                <a:gd name="T0" fmla="*/ 0 w 24"/>
                <a:gd name="T1" fmla="*/ 0 h 57"/>
                <a:gd name="T2" fmla="*/ 0 w 24"/>
                <a:gd name="T3" fmla="*/ 0 h 57"/>
                <a:gd name="T4" fmla="*/ 0 w 24"/>
                <a:gd name="T5" fmla="*/ 0 h 57"/>
                <a:gd name="T6" fmla="*/ 0 w 24"/>
                <a:gd name="T7" fmla="*/ 0 h 57"/>
                <a:gd name="T8" fmla="*/ 0 w 24"/>
                <a:gd name="T9" fmla="*/ 0 h 57"/>
                <a:gd name="T10" fmla="*/ 0 w 24"/>
                <a:gd name="T11" fmla="*/ 0 h 57"/>
                <a:gd name="T12" fmla="*/ 0 w 24"/>
                <a:gd name="T13" fmla="*/ 0 h 57"/>
                <a:gd name="T14" fmla="*/ 0 w 24"/>
                <a:gd name="T15" fmla="*/ 0 h 57"/>
                <a:gd name="T16" fmla="*/ 0 w 24"/>
                <a:gd name="T17" fmla="*/ 0 h 57"/>
                <a:gd name="T18" fmla="*/ 0 w 24"/>
                <a:gd name="T19" fmla="*/ 0 h 57"/>
                <a:gd name="T20" fmla="*/ 0 w 24"/>
                <a:gd name="T21" fmla="*/ 0 h 57"/>
                <a:gd name="T22" fmla="*/ 0 w 24"/>
                <a:gd name="T23" fmla="*/ 0 h 57"/>
                <a:gd name="T24" fmla="*/ 0 w 24"/>
                <a:gd name="T25" fmla="*/ 0 h 57"/>
                <a:gd name="T26" fmla="*/ 0 w 24"/>
                <a:gd name="T27" fmla="*/ 0 h 57"/>
                <a:gd name="T28" fmla="*/ 0 w 24"/>
                <a:gd name="T29" fmla="*/ 0 h 57"/>
                <a:gd name="T30" fmla="*/ 0 w 24"/>
                <a:gd name="T31" fmla="*/ 0 h 57"/>
                <a:gd name="T32" fmla="*/ 0 w 24"/>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57">
                  <a:moveTo>
                    <a:pt x="11" y="57"/>
                  </a:moveTo>
                  <a:lnTo>
                    <a:pt x="18" y="44"/>
                  </a:lnTo>
                  <a:lnTo>
                    <a:pt x="23" y="29"/>
                  </a:lnTo>
                  <a:lnTo>
                    <a:pt x="24" y="15"/>
                  </a:lnTo>
                  <a:lnTo>
                    <a:pt x="24" y="4"/>
                  </a:lnTo>
                  <a:lnTo>
                    <a:pt x="24" y="3"/>
                  </a:lnTo>
                  <a:lnTo>
                    <a:pt x="24" y="2"/>
                  </a:lnTo>
                  <a:lnTo>
                    <a:pt x="24" y="0"/>
                  </a:lnTo>
                  <a:lnTo>
                    <a:pt x="18" y="3"/>
                  </a:lnTo>
                  <a:lnTo>
                    <a:pt x="13" y="4"/>
                  </a:lnTo>
                  <a:lnTo>
                    <a:pt x="7" y="7"/>
                  </a:lnTo>
                  <a:lnTo>
                    <a:pt x="0" y="9"/>
                  </a:lnTo>
                  <a:lnTo>
                    <a:pt x="4" y="20"/>
                  </a:lnTo>
                  <a:lnTo>
                    <a:pt x="8" y="32"/>
                  </a:lnTo>
                  <a:lnTo>
                    <a:pt x="11" y="44"/>
                  </a:lnTo>
                  <a:lnTo>
                    <a:pt x="11" y="5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1" name="Freeform 286">
              <a:extLst>
                <a:ext uri="{FF2B5EF4-FFF2-40B4-BE49-F238E27FC236}">
                  <a16:creationId xmlns:a16="http://schemas.microsoft.com/office/drawing/2014/main" id="{F15F38D8-8697-40D5-915F-8F476D0EA6E9}"/>
                </a:ext>
              </a:extLst>
            </p:cNvPr>
            <p:cNvSpPr>
              <a:spLocks/>
            </p:cNvSpPr>
            <p:nvPr/>
          </p:nvSpPr>
          <p:spPr bwMode="auto">
            <a:xfrm>
              <a:off x="752" y="3733"/>
              <a:ext cx="152" cy="76"/>
            </a:xfrm>
            <a:custGeom>
              <a:avLst/>
              <a:gdLst>
                <a:gd name="T0" fmla="*/ 0 w 456"/>
                <a:gd name="T1" fmla="*/ 0 h 227"/>
                <a:gd name="T2" fmla="*/ 0 w 456"/>
                <a:gd name="T3" fmla="*/ 0 h 227"/>
                <a:gd name="T4" fmla="*/ 0 w 456"/>
                <a:gd name="T5" fmla="*/ 0 h 227"/>
                <a:gd name="T6" fmla="*/ 0 w 456"/>
                <a:gd name="T7" fmla="*/ 0 h 227"/>
                <a:gd name="T8" fmla="*/ 0 w 456"/>
                <a:gd name="T9" fmla="*/ 0 h 227"/>
                <a:gd name="T10" fmla="*/ 0 w 456"/>
                <a:gd name="T11" fmla="*/ 0 h 227"/>
                <a:gd name="T12" fmla="*/ 0 w 456"/>
                <a:gd name="T13" fmla="*/ 0 h 227"/>
                <a:gd name="T14" fmla="*/ 0 w 456"/>
                <a:gd name="T15" fmla="*/ 0 h 227"/>
                <a:gd name="T16" fmla="*/ 0 w 456"/>
                <a:gd name="T17" fmla="*/ 0 h 227"/>
                <a:gd name="T18" fmla="*/ 0 w 456"/>
                <a:gd name="T19" fmla="*/ 0 h 227"/>
                <a:gd name="T20" fmla="*/ 0 w 456"/>
                <a:gd name="T21" fmla="*/ 0 h 227"/>
                <a:gd name="T22" fmla="*/ 0 w 456"/>
                <a:gd name="T23" fmla="*/ 0 h 227"/>
                <a:gd name="T24" fmla="*/ 0 w 456"/>
                <a:gd name="T25" fmla="*/ 0 h 227"/>
                <a:gd name="T26" fmla="*/ 0 w 456"/>
                <a:gd name="T27" fmla="*/ 0 h 227"/>
                <a:gd name="T28" fmla="*/ 0 w 456"/>
                <a:gd name="T29" fmla="*/ 0 h 227"/>
                <a:gd name="T30" fmla="*/ 0 w 456"/>
                <a:gd name="T31" fmla="*/ 0 h 227"/>
                <a:gd name="T32" fmla="*/ 0 w 456"/>
                <a:gd name="T33" fmla="*/ 0 h 227"/>
                <a:gd name="T34" fmla="*/ 0 w 456"/>
                <a:gd name="T35" fmla="*/ 0 h 227"/>
                <a:gd name="T36" fmla="*/ 0 w 456"/>
                <a:gd name="T37" fmla="*/ 0 h 227"/>
                <a:gd name="T38" fmla="*/ 0 w 456"/>
                <a:gd name="T39" fmla="*/ 0 h 227"/>
                <a:gd name="T40" fmla="*/ 0 w 456"/>
                <a:gd name="T41" fmla="*/ 0 h 227"/>
                <a:gd name="T42" fmla="*/ 0 w 456"/>
                <a:gd name="T43" fmla="*/ 0 h 227"/>
                <a:gd name="T44" fmla="*/ 0 w 456"/>
                <a:gd name="T45" fmla="*/ 0 h 227"/>
                <a:gd name="T46" fmla="*/ 0 w 456"/>
                <a:gd name="T47" fmla="*/ 0 h 227"/>
                <a:gd name="T48" fmla="*/ 0 w 456"/>
                <a:gd name="T49" fmla="*/ 0 h 227"/>
                <a:gd name="T50" fmla="*/ 0 w 456"/>
                <a:gd name="T51" fmla="*/ 0 h 227"/>
                <a:gd name="T52" fmla="*/ 0 w 456"/>
                <a:gd name="T53" fmla="*/ 0 h 227"/>
                <a:gd name="T54" fmla="*/ 0 w 456"/>
                <a:gd name="T55" fmla="*/ 0 h 227"/>
                <a:gd name="T56" fmla="*/ 0 w 456"/>
                <a:gd name="T57" fmla="*/ 0 h 227"/>
                <a:gd name="T58" fmla="*/ 0 w 456"/>
                <a:gd name="T59" fmla="*/ 0 h 227"/>
                <a:gd name="T60" fmla="*/ 0 w 456"/>
                <a:gd name="T61" fmla="*/ 0 h 227"/>
                <a:gd name="T62" fmla="*/ 0 w 456"/>
                <a:gd name="T63" fmla="*/ 0 h 227"/>
                <a:gd name="T64" fmla="*/ 0 w 456"/>
                <a:gd name="T65" fmla="*/ 0 h 227"/>
                <a:gd name="T66" fmla="*/ 0 w 456"/>
                <a:gd name="T67" fmla="*/ 0 h 227"/>
                <a:gd name="T68" fmla="*/ 0 w 456"/>
                <a:gd name="T69" fmla="*/ 0 h 227"/>
                <a:gd name="T70" fmla="*/ 0 w 456"/>
                <a:gd name="T71" fmla="*/ 0 h 227"/>
                <a:gd name="T72" fmla="*/ 0 w 456"/>
                <a:gd name="T73" fmla="*/ 0 h 227"/>
                <a:gd name="T74" fmla="*/ 0 w 456"/>
                <a:gd name="T75" fmla="*/ 0 h 227"/>
                <a:gd name="T76" fmla="*/ 0 w 456"/>
                <a:gd name="T77" fmla="*/ 0 h 227"/>
                <a:gd name="T78" fmla="*/ 0 w 456"/>
                <a:gd name="T79" fmla="*/ 0 h 227"/>
                <a:gd name="T80" fmla="*/ 0 w 456"/>
                <a:gd name="T81" fmla="*/ 0 h 227"/>
                <a:gd name="T82" fmla="*/ 0 w 456"/>
                <a:gd name="T83" fmla="*/ 0 h 227"/>
                <a:gd name="T84" fmla="*/ 0 w 456"/>
                <a:gd name="T85" fmla="*/ 0 h 2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6" h="227">
                  <a:moveTo>
                    <a:pt x="422" y="183"/>
                  </a:moveTo>
                  <a:lnTo>
                    <a:pt x="416" y="182"/>
                  </a:lnTo>
                  <a:lnTo>
                    <a:pt x="410" y="180"/>
                  </a:lnTo>
                  <a:lnTo>
                    <a:pt x="403" y="180"/>
                  </a:lnTo>
                  <a:lnTo>
                    <a:pt x="397" y="179"/>
                  </a:lnTo>
                  <a:lnTo>
                    <a:pt x="392" y="178"/>
                  </a:lnTo>
                  <a:lnTo>
                    <a:pt x="386" y="177"/>
                  </a:lnTo>
                  <a:lnTo>
                    <a:pt x="381" y="175"/>
                  </a:lnTo>
                  <a:lnTo>
                    <a:pt x="374" y="174"/>
                  </a:lnTo>
                  <a:lnTo>
                    <a:pt x="368" y="172"/>
                  </a:lnTo>
                  <a:lnTo>
                    <a:pt x="362" y="170"/>
                  </a:lnTo>
                  <a:lnTo>
                    <a:pt x="354" y="168"/>
                  </a:lnTo>
                  <a:lnTo>
                    <a:pt x="348" y="167"/>
                  </a:lnTo>
                  <a:lnTo>
                    <a:pt x="343" y="165"/>
                  </a:lnTo>
                  <a:lnTo>
                    <a:pt x="338" y="164"/>
                  </a:lnTo>
                  <a:lnTo>
                    <a:pt x="333" y="163"/>
                  </a:lnTo>
                  <a:lnTo>
                    <a:pt x="328" y="162"/>
                  </a:lnTo>
                  <a:lnTo>
                    <a:pt x="325" y="160"/>
                  </a:lnTo>
                  <a:lnTo>
                    <a:pt x="323" y="159"/>
                  </a:lnTo>
                  <a:lnTo>
                    <a:pt x="319" y="159"/>
                  </a:lnTo>
                  <a:lnTo>
                    <a:pt x="316" y="158"/>
                  </a:lnTo>
                  <a:lnTo>
                    <a:pt x="313" y="157"/>
                  </a:lnTo>
                  <a:lnTo>
                    <a:pt x="310" y="155"/>
                  </a:lnTo>
                  <a:lnTo>
                    <a:pt x="306" y="154"/>
                  </a:lnTo>
                  <a:lnTo>
                    <a:pt x="302" y="153"/>
                  </a:lnTo>
                  <a:lnTo>
                    <a:pt x="300" y="151"/>
                  </a:lnTo>
                  <a:lnTo>
                    <a:pt x="297" y="149"/>
                  </a:lnTo>
                  <a:lnTo>
                    <a:pt x="295" y="148"/>
                  </a:lnTo>
                  <a:lnTo>
                    <a:pt x="292" y="146"/>
                  </a:lnTo>
                  <a:lnTo>
                    <a:pt x="287" y="144"/>
                  </a:lnTo>
                  <a:lnTo>
                    <a:pt x="282" y="140"/>
                  </a:lnTo>
                  <a:lnTo>
                    <a:pt x="277" y="138"/>
                  </a:lnTo>
                  <a:lnTo>
                    <a:pt x="272" y="135"/>
                  </a:lnTo>
                  <a:lnTo>
                    <a:pt x="270" y="133"/>
                  </a:lnTo>
                  <a:lnTo>
                    <a:pt x="266" y="130"/>
                  </a:lnTo>
                  <a:lnTo>
                    <a:pt x="262" y="129"/>
                  </a:lnTo>
                  <a:lnTo>
                    <a:pt x="260" y="126"/>
                  </a:lnTo>
                  <a:lnTo>
                    <a:pt x="254" y="124"/>
                  </a:lnTo>
                  <a:lnTo>
                    <a:pt x="251" y="120"/>
                  </a:lnTo>
                  <a:lnTo>
                    <a:pt x="247" y="116"/>
                  </a:lnTo>
                  <a:lnTo>
                    <a:pt x="242" y="114"/>
                  </a:lnTo>
                  <a:lnTo>
                    <a:pt x="239" y="111"/>
                  </a:lnTo>
                  <a:lnTo>
                    <a:pt x="236" y="109"/>
                  </a:lnTo>
                  <a:lnTo>
                    <a:pt x="232" y="107"/>
                  </a:lnTo>
                  <a:lnTo>
                    <a:pt x="229" y="105"/>
                  </a:lnTo>
                  <a:lnTo>
                    <a:pt x="225" y="102"/>
                  </a:lnTo>
                  <a:lnTo>
                    <a:pt x="222" y="100"/>
                  </a:lnTo>
                  <a:lnTo>
                    <a:pt x="218" y="97"/>
                  </a:lnTo>
                  <a:lnTo>
                    <a:pt x="214" y="95"/>
                  </a:lnTo>
                  <a:lnTo>
                    <a:pt x="213" y="93"/>
                  </a:lnTo>
                  <a:lnTo>
                    <a:pt x="212" y="93"/>
                  </a:lnTo>
                  <a:lnTo>
                    <a:pt x="210" y="93"/>
                  </a:lnTo>
                  <a:lnTo>
                    <a:pt x="209" y="92"/>
                  </a:lnTo>
                  <a:lnTo>
                    <a:pt x="205" y="91"/>
                  </a:lnTo>
                  <a:lnTo>
                    <a:pt x="203" y="90"/>
                  </a:lnTo>
                  <a:lnTo>
                    <a:pt x="199" y="87"/>
                  </a:lnTo>
                  <a:lnTo>
                    <a:pt x="196" y="86"/>
                  </a:lnTo>
                  <a:lnTo>
                    <a:pt x="193" y="83"/>
                  </a:lnTo>
                  <a:lnTo>
                    <a:pt x="189" y="81"/>
                  </a:lnTo>
                  <a:lnTo>
                    <a:pt x="184" y="78"/>
                  </a:lnTo>
                  <a:lnTo>
                    <a:pt x="180" y="76"/>
                  </a:lnTo>
                  <a:lnTo>
                    <a:pt x="167" y="65"/>
                  </a:lnTo>
                  <a:lnTo>
                    <a:pt x="155" y="53"/>
                  </a:lnTo>
                  <a:lnTo>
                    <a:pt x="143" y="42"/>
                  </a:lnTo>
                  <a:lnTo>
                    <a:pt x="133" y="30"/>
                  </a:lnTo>
                  <a:lnTo>
                    <a:pt x="123" y="22"/>
                  </a:lnTo>
                  <a:lnTo>
                    <a:pt x="116" y="13"/>
                  </a:lnTo>
                  <a:lnTo>
                    <a:pt x="108" y="7"/>
                  </a:lnTo>
                  <a:lnTo>
                    <a:pt x="103" y="4"/>
                  </a:lnTo>
                  <a:lnTo>
                    <a:pt x="93" y="1"/>
                  </a:lnTo>
                  <a:lnTo>
                    <a:pt x="82" y="0"/>
                  </a:lnTo>
                  <a:lnTo>
                    <a:pt x="69" y="0"/>
                  </a:lnTo>
                  <a:lnTo>
                    <a:pt x="56" y="3"/>
                  </a:lnTo>
                  <a:lnTo>
                    <a:pt x="44" y="7"/>
                  </a:lnTo>
                  <a:lnTo>
                    <a:pt x="32" y="13"/>
                  </a:lnTo>
                  <a:lnTo>
                    <a:pt x="21" y="22"/>
                  </a:lnTo>
                  <a:lnTo>
                    <a:pt x="11" y="34"/>
                  </a:lnTo>
                  <a:lnTo>
                    <a:pt x="5" y="49"/>
                  </a:lnTo>
                  <a:lnTo>
                    <a:pt x="1" y="65"/>
                  </a:lnTo>
                  <a:lnTo>
                    <a:pt x="0" y="81"/>
                  </a:lnTo>
                  <a:lnTo>
                    <a:pt x="3" y="96"/>
                  </a:lnTo>
                  <a:lnTo>
                    <a:pt x="8" y="110"/>
                  </a:lnTo>
                  <a:lnTo>
                    <a:pt x="16" y="122"/>
                  </a:lnTo>
                  <a:lnTo>
                    <a:pt x="27" y="134"/>
                  </a:lnTo>
                  <a:lnTo>
                    <a:pt x="40" y="141"/>
                  </a:lnTo>
                  <a:lnTo>
                    <a:pt x="54" y="146"/>
                  </a:lnTo>
                  <a:lnTo>
                    <a:pt x="68" y="151"/>
                  </a:lnTo>
                  <a:lnTo>
                    <a:pt x="80" y="155"/>
                  </a:lnTo>
                  <a:lnTo>
                    <a:pt x="93" y="158"/>
                  </a:lnTo>
                  <a:lnTo>
                    <a:pt x="103" y="160"/>
                  </a:lnTo>
                  <a:lnTo>
                    <a:pt x="113" y="162"/>
                  </a:lnTo>
                  <a:lnTo>
                    <a:pt x="122" y="163"/>
                  </a:lnTo>
                  <a:lnTo>
                    <a:pt x="130" y="163"/>
                  </a:lnTo>
                  <a:lnTo>
                    <a:pt x="137" y="163"/>
                  </a:lnTo>
                  <a:lnTo>
                    <a:pt x="147" y="164"/>
                  </a:lnTo>
                  <a:lnTo>
                    <a:pt x="160" y="165"/>
                  </a:lnTo>
                  <a:lnTo>
                    <a:pt x="171" y="167"/>
                  </a:lnTo>
                  <a:lnTo>
                    <a:pt x="184" y="169"/>
                  </a:lnTo>
                  <a:lnTo>
                    <a:pt x="196" y="172"/>
                  </a:lnTo>
                  <a:lnTo>
                    <a:pt x="209" y="175"/>
                  </a:lnTo>
                  <a:lnTo>
                    <a:pt x="219" y="180"/>
                  </a:lnTo>
                  <a:lnTo>
                    <a:pt x="228" y="184"/>
                  </a:lnTo>
                  <a:lnTo>
                    <a:pt x="236" y="187"/>
                  </a:lnTo>
                  <a:lnTo>
                    <a:pt x="243" y="188"/>
                  </a:lnTo>
                  <a:lnTo>
                    <a:pt x="249" y="189"/>
                  </a:lnTo>
                  <a:lnTo>
                    <a:pt x="257" y="189"/>
                  </a:lnTo>
                  <a:lnTo>
                    <a:pt x="263" y="189"/>
                  </a:lnTo>
                  <a:lnTo>
                    <a:pt x="271" y="192"/>
                  </a:lnTo>
                  <a:lnTo>
                    <a:pt x="280" y="194"/>
                  </a:lnTo>
                  <a:lnTo>
                    <a:pt x="290" y="198"/>
                  </a:lnTo>
                  <a:lnTo>
                    <a:pt x="300" y="204"/>
                  </a:lnTo>
                  <a:lnTo>
                    <a:pt x="313" y="209"/>
                  </a:lnTo>
                  <a:lnTo>
                    <a:pt x="325" y="216"/>
                  </a:lnTo>
                  <a:lnTo>
                    <a:pt x="339" y="221"/>
                  </a:lnTo>
                  <a:lnTo>
                    <a:pt x="353" y="225"/>
                  </a:lnTo>
                  <a:lnTo>
                    <a:pt x="368" y="227"/>
                  </a:lnTo>
                  <a:lnTo>
                    <a:pt x="384" y="227"/>
                  </a:lnTo>
                  <a:lnTo>
                    <a:pt x="400" y="225"/>
                  </a:lnTo>
                  <a:lnTo>
                    <a:pt x="412" y="221"/>
                  </a:lnTo>
                  <a:lnTo>
                    <a:pt x="424" y="216"/>
                  </a:lnTo>
                  <a:lnTo>
                    <a:pt x="434" y="211"/>
                  </a:lnTo>
                  <a:lnTo>
                    <a:pt x="441" y="204"/>
                  </a:lnTo>
                  <a:lnTo>
                    <a:pt x="448" y="198"/>
                  </a:lnTo>
                  <a:lnTo>
                    <a:pt x="453" y="193"/>
                  </a:lnTo>
                  <a:lnTo>
                    <a:pt x="456" y="188"/>
                  </a:lnTo>
                  <a:lnTo>
                    <a:pt x="449" y="188"/>
                  </a:lnTo>
                  <a:lnTo>
                    <a:pt x="441" y="187"/>
                  </a:lnTo>
                  <a:lnTo>
                    <a:pt x="432" y="184"/>
                  </a:lnTo>
                  <a:lnTo>
                    <a:pt x="422" y="18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2" name="Freeform 287">
              <a:extLst>
                <a:ext uri="{FF2B5EF4-FFF2-40B4-BE49-F238E27FC236}">
                  <a16:creationId xmlns:a16="http://schemas.microsoft.com/office/drawing/2014/main" id="{10A02D18-03F7-4D36-84A2-262DD902E2B4}"/>
                </a:ext>
              </a:extLst>
            </p:cNvPr>
            <p:cNvSpPr>
              <a:spLocks/>
            </p:cNvSpPr>
            <p:nvPr/>
          </p:nvSpPr>
          <p:spPr bwMode="auto">
            <a:xfrm>
              <a:off x="853" y="3773"/>
              <a:ext cx="13" cy="14"/>
            </a:xfrm>
            <a:custGeom>
              <a:avLst/>
              <a:gdLst>
                <a:gd name="T0" fmla="*/ 0 w 40"/>
                <a:gd name="T1" fmla="*/ 0 h 41"/>
                <a:gd name="T2" fmla="*/ 0 w 40"/>
                <a:gd name="T3" fmla="*/ 0 h 41"/>
                <a:gd name="T4" fmla="*/ 0 w 40"/>
                <a:gd name="T5" fmla="*/ 0 h 41"/>
                <a:gd name="T6" fmla="*/ 0 w 40"/>
                <a:gd name="T7" fmla="*/ 0 h 41"/>
                <a:gd name="T8" fmla="*/ 0 w 40"/>
                <a:gd name="T9" fmla="*/ 0 h 41"/>
                <a:gd name="T10" fmla="*/ 0 w 40"/>
                <a:gd name="T11" fmla="*/ 0 h 41"/>
                <a:gd name="T12" fmla="*/ 0 w 40"/>
                <a:gd name="T13" fmla="*/ 0 h 41"/>
                <a:gd name="T14" fmla="*/ 0 w 40"/>
                <a:gd name="T15" fmla="*/ 0 h 41"/>
                <a:gd name="T16" fmla="*/ 0 w 40"/>
                <a:gd name="T17" fmla="*/ 0 h 41"/>
                <a:gd name="T18" fmla="*/ 0 w 40"/>
                <a:gd name="T19" fmla="*/ 0 h 41"/>
                <a:gd name="T20" fmla="*/ 0 w 40"/>
                <a:gd name="T21" fmla="*/ 0 h 41"/>
                <a:gd name="T22" fmla="*/ 0 w 40"/>
                <a:gd name="T23" fmla="*/ 0 h 41"/>
                <a:gd name="T24" fmla="*/ 0 w 40"/>
                <a:gd name="T25" fmla="*/ 0 h 41"/>
                <a:gd name="T26" fmla="*/ 0 w 40"/>
                <a:gd name="T27" fmla="*/ 0 h 41"/>
                <a:gd name="T28" fmla="*/ 0 w 40"/>
                <a:gd name="T29" fmla="*/ 0 h 41"/>
                <a:gd name="T30" fmla="*/ 0 w 40"/>
                <a:gd name="T31" fmla="*/ 0 h 41"/>
                <a:gd name="T32" fmla="*/ 0 w 40"/>
                <a:gd name="T33" fmla="*/ 0 h 41"/>
                <a:gd name="T34" fmla="*/ 0 w 40"/>
                <a:gd name="T35" fmla="*/ 0 h 41"/>
                <a:gd name="T36" fmla="*/ 0 w 40"/>
                <a:gd name="T37" fmla="*/ 0 h 41"/>
                <a:gd name="T38" fmla="*/ 0 w 40"/>
                <a:gd name="T39" fmla="*/ 0 h 41"/>
                <a:gd name="T40" fmla="*/ 0 w 40"/>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41">
                  <a:moveTo>
                    <a:pt x="26" y="41"/>
                  </a:moveTo>
                  <a:lnTo>
                    <a:pt x="31" y="32"/>
                  </a:lnTo>
                  <a:lnTo>
                    <a:pt x="34" y="20"/>
                  </a:lnTo>
                  <a:lnTo>
                    <a:pt x="38" y="10"/>
                  </a:lnTo>
                  <a:lnTo>
                    <a:pt x="40" y="0"/>
                  </a:lnTo>
                  <a:lnTo>
                    <a:pt x="36" y="5"/>
                  </a:lnTo>
                  <a:lnTo>
                    <a:pt x="32" y="10"/>
                  </a:lnTo>
                  <a:lnTo>
                    <a:pt x="27" y="14"/>
                  </a:lnTo>
                  <a:lnTo>
                    <a:pt x="22" y="18"/>
                  </a:lnTo>
                  <a:lnTo>
                    <a:pt x="16" y="22"/>
                  </a:lnTo>
                  <a:lnTo>
                    <a:pt x="11" y="25"/>
                  </a:lnTo>
                  <a:lnTo>
                    <a:pt x="5" y="28"/>
                  </a:lnTo>
                  <a:lnTo>
                    <a:pt x="0" y="32"/>
                  </a:lnTo>
                  <a:lnTo>
                    <a:pt x="4" y="33"/>
                  </a:lnTo>
                  <a:lnTo>
                    <a:pt x="8" y="34"/>
                  </a:lnTo>
                  <a:lnTo>
                    <a:pt x="11" y="36"/>
                  </a:lnTo>
                  <a:lnTo>
                    <a:pt x="14" y="37"/>
                  </a:lnTo>
                  <a:lnTo>
                    <a:pt x="17" y="38"/>
                  </a:lnTo>
                  <a:lnTo>
                    <a:pt x="21" y="38"/>
                  </a:lnTo>
                  <a:lnTo>
                    <a:pt x="23" y="39"/>
                  </a:lnTo>
                  <a:lnTo>
                    <a:pt x="26" y="4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3" name="Freeform 288">
              <a:extLst>
                <a:ext uri="{FF2B5EF4-FFF2-40B4-BE49-F238E27FC236}">
                  <a16:creationId xmlns:a16="http://schemas.microsoft.com/office/drawing/2014/main" id="{6BDF6B25-5797-4CB5-9D57-9D04D7BBB4CB}"/>
                </a:ext>
              </a:extLst>
            </p:cNvPr>
            <p:cNvSpPr>
              <a:spLocks/>
            </p:cNvSpPr>
            <p:nvPr/>
          </p:nvSpPr>
          <p:spPr bwMode="auto">
            <a:xfrm>
              <a:off x="885" y="3783"/>
              <a:ext cx="11" cy="11"/>
            </a:xfrm>
            <a:custGeom>
              <a:avLst/>
              <a:gdLst>
                <a:gd name="T0" fmla="*/ 0 w 35"/>
                <a:gd name="T1" fmla="*/ 0 h 34"/>
                <a:gd name="T2" fmla="*/ 0 w 35"/>
                <a:gd name="T3" fmla="*/ 0 h 34"/>
                <a:gd name="T4" fmla="*/ 0 w 35"/>
                <a:gd name="T5" fmla="*/ 0 h 34"/>
                <a:gd name="T6" fmla="*/ 0 w 35"/>
                <a:gd name="T7" fmla="*/ 0 h 34"/>
                <a:gd name="T8" fmla="*/ 0 w 35"/>
                <a:gd name="T9" fmla="*/ 0 h 34"/>
                <a:gd name="T10" fmla="*/ 0 w 35"/>
                <a:gd name="T11" fmla="*/ 0 h 34"/>
                <a:gd name="T12" fmla="*/ 0 w 35"/>
                <a:gd name="T13" fmla="*/ 0 h 34"/>
                <a:gd name="T14" fmla="*/ 0 w 35"/>
                <a:gd name="T15" fmla="*/ 0 h 34"/>
                <a:gd name="T16" fmla="*/ 0 w 35"/>
                <a:gd name="T17" fmla="*/ 0 h 34"/>
                <a:gd name="T18" fmla="*/ 0 w 35"/>
                <a:gd name="T19" fmla="*/ 0 h 34"/>
                <a:gd name="T20" fmla="*/ 0 w 35"/>
                <a:gd name="T21" fmla="*/ 0 h 34"/>
                <a:gd name="T22" fmla="*/ 0 w 35"/>
                <a:gd name="T23" fmla="*/ 0 h 34"/>
                <a:gd name="T24" fmla="*/ 0 w 35"/>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 h="34">
                  <a:moveTo>
                    <a:pt x="35" y="0"/>
                  </a:moveTo>
                  <a:lnTo>
                    <a:pt x="28" y="9"/>
                  </a:lnTo>
                  <a:lnTo>
                    <a:pt x="19" y="16"/>
                  </a:lnTo>
                  <a:lnTo>
                    <a:pt x="9" y="24"/>
                  </a:lnTo>
                  <a:lnTo>
                    <a:pt x="0" y="30"/>
                  </a:lnTo>
                  <a:lnTo>
                    <a:pt x="6" y="31"/>
                  </a:lnTo>
                  <a:lnTo>
                    <a:pt x="13" y="31"/>
                  </a:lnTo>
                  <a:lnTo>
                    <a:pt x="19" y="33"/>
                  </a:lnTo>
                  <a:lnTo>
                    <a:pt x="25" y="34"/>
                  </a:lnTo>
                  <a:lnTo>
                    <a:pt x="29" y="26"/>
                  </a:lnTo>
                  <a:lnTo>
                    <a:pt x="33" y="18"/>
                  </a:lnTo>
                  <a:lnTo>
                    <a:pt x="34" y="9"/>
                  </a:lnTo>
                  <a:lnTo>
                    <a:pt x="3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4" name="Freeform 289">
              <a:extLst>
                <a:ext uri="{FF2B5EF4-FFF2-40B4-BE49-F238E27FC236}">
                  <a16:creationId xmlns:a16="http://schemas.microsoft.com/office/drawing/2014/main" id="{2F449045-4EFB-425F-AD1A-0D40D880BFAA}"/>
                </a:ext>
              </a:extLst>
            </p:cNvPr>
            <p:cNvSpPr>
              <a:spLocks/>
            </p:cNvSpPr>
            <p:nvPr/>
          </p:nvSpPr>
          <p:spPr bwMode="auto">
            <a:xfrm>
              <a:off x="868" y="3778"/>
              <a:ext cx="13" cy="13"/>
            </a:xfrm>
            <a:custGeom>
              <a:avLst/>
              <a:gdLst>
                <a:gd name="T0" fmla="*/ 0 w 38"/>
                <a:gd name="T1" fmla="*/ 0 h 39"/>
                <a:gd name="T2" fmla="*/ 0 w 38"/>
                <a:gd name="T3" fmla="*/ 0 h 39"/>
                <a:gd name="T4" fmla="*/ 0 w 38"/>
                <a:gd name="T5" fmla="*/ 0 h 39"/>
                <a:gd name="T6" fmla="*/ 0 w 38"/>
                <a:gd name="T7" fmla="*/ 0 h 39"/>
                <a:gd name="T8" fmla="*/ 0 w 38"/>
                <a:gd name="T9" fmla="*/ 0 h 39"/>
                <a:gd name="T10" fmla="*/ 0 w 38"/>
                <a:gd name="T11" fmla="*/ 0 h 39"/>
                <a:gd name="T12" fmla="*/ 0 w 38"/>
                <a:gd name="T13" fmla="*/ 0 h 39"/>
                <a:gd name="T14" fmla="*/ 0 w 38"/>
                <a:gd name="T15" fmla="*/ 0 h 39"/>
                <a:gd name="T16" fmla="*/ 0 w 38"/>
                <a:gd name="T17" fmla="*/ 0 h 39"/>
                <a:gd name="T18" fmla="*/ 0 w 38"/>
                <a:gd name="T19" fmla="*/ 0 h 39"/>
                <a:gd name="T20" fmla="*/ 0 w 38"/>
                <a:gd name="T21" fmla="*/ 0 h 39"/>
                <a:gd name="T22" fmla="*/ 0 w 38"/>
                <a:gd name="T23" fmla="*/ 0 h 39"/>
                <a:gd name="T24" fmla="*/ 0 w 38"/>
                <a:gd name="T25" fmla="*/ 0 h 39"/>
                <a:gd name="T26" fmla="*/ 0 w 38"/>
                <a:gd name="T27" fmla="*/ 0 h 39"/>
                <a:gd name="T28" fmla="*/ 0 w 38"/>
                <a:gd name="T29" fmla="*/ 0 h 39"/>
                <a:gd name="T30" fmla="*/ 0 w 38"/>
                <a:gd name="T31" fmla="*/ 0 h 39"/>
                <a:gd name="T32" fmla="*/ 0 w 38"/>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9">
                  <a:moveTo>
                    <a:pt x="38" y="0"/>
                  </a:moveTo>
                  <a:lnTo>
                    <a:pt x="34" y="5"/>
                  </a:lnTo>
                  <a:lnTo>
                    <a:pt x="30" y="10"/>
                  </a:lnTo>
                  <a:lnTo>
                    <a:pt x="25" y="14"/>
                  </a:lnTo>
                  <a:lnTo>
                    <a:pt x="20" y="18"/>
                  </a:lnTo>
                  <a:lnTo>
                    <a:pt x="15" y="22"/>
                  </a:lnTo>
                  <a:lnTo>
                    <a:pt x="10" y="25"/>
                  </a:lnTo>
                  <a:lnTo>
                    <a:pt x="5" y="29"/>
                  </a:lnTo>
                  <a:lnTo>
                    <a:pt x="0" y="32"/>
                  </a:lnTo>
                  <a:lnTo>
                    <a:pt x="6" y="33"/>
                  </a:lnTo>
                  <a:lnTo>
                    <a:pt x="14" y="35"/>
                  </a:lnTo>
                  <a:lnTo>
                    <a:pt x="20" y="37"/>
                  </a:lnTo>
                  <a:lnTo>
                    <a:pt x="26" y="39"/>
                  </a:lnTo>
                  <a:lnTo>
                    <a:pt x="31" y="30"/>
                  </a:lnTo>
                  <a:lnTo>
                    <a:pt x="35" y="20"/>
                  </a:lnTo>
                  <a:lnTo>
                    <a:pt x="38" y="10"/>
                  </a:lnTo>
                  <a:lnTo>
                    <a:pt x="3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5" name="Freeform 290">
              <a:extLst>
                <a:ext uri="{FF2B5EF4-FFF2-40B4-BE49-F238E27FC236}">
                  <a16:creationId xmlns:a16="http://schemas.microsoft.com/office/drawing/2014/main" id="{C6DE7E90-34A8-46AF-AF64-59D14CD8A3AD}"/>
                </a:ext>
              </a:extLst>
            </p:cNvPr>
            <p:cNvSpPr>
              <a:spLocks/>
            </p:cNvSpPr>
            <p:nvPr/>
          </p:nvSpPr>
          <p:spPr bwMode="auto">
            <a:xfrm>
              <a:off x="843" y="3769"/>
              <a:ext cx="12" cy="13"/>
            </a:xfrm>
            <a:custGeom>
              <a:avLst/>
              <a:gdLst>
                <a:gd name="T0" fmla="*/ 0 w 37"/>
                <a:gd name="T1" fmla="*/ 0 h 37"/>
                <a:gd name="T2" fmla="*/ 0 w 37"/>
                <a:gd name="T3" fmla="*/ 0 h 37"/>
                <a:gd name="T4" fmla="*/ 0 w 37"/>
                <a:gd name="T5" fmla="*/ 0 h 37"/>
                <a:gd name="T6" fmla="*/ 0 w 37"/>
                <a:gd name="T7" fmla="*/ 0 h 37"/>
                <a:gd name="T8" fmla="*/ 0 w 37"/>
                <a:gd name="T9" fmla="*/ 0 h 37"/>
                <a:gd name="T10" fmla="*/ 0 w 37"/>
                <a:gd name="T11" fmla="*/ 0 h 37"/>
                <a:gd name="T12" fmla="*/ 0 w 37"/>
                <a:gd name="T13" fmla="*/ 0 h 37"/>
                <a:gd name="T14" fmla="*/ 0 w 37"/>
                <a:gd name="T15" fmla="*/ 0 h 37"/>
                <a:gd name="T16" fmla="*/ 0 w 37"/>
                <a:gd name="T17" fmla="*/ 0 h 37"/>
                <a:gd name="T18" fmla="*/ 0 w 37"/>
                <a:gd name="T19" fmla="*/ 0 h 37"/>
                <a:gd name="T20" fmla="*/ 0 w 37"/>
                <a:gd name="T21" fmla="*/ 0 h 37"/>
                <a:gd name="T22" fmla="*/ 0 w 37"/>
                <a:gd name="T23" fmla="*/ 0 h 37"/>
                <a:gd name="T24" fmla="*/ 0 w 37"/>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 h="37">
                  <a:moveTo>
                    <a:pt x="37" y="0"/>
                  </a:moveTo>
                  <a:lnTo>
                    <a:pt x="29" y="7"/>
                  </a:lnTo>
                  <a:lnTo>
                    <a:pt x="20" y="15"/>
                  </a:lnTo>
                  <a:lnTo>
                    <a:pt x="10" y="20"/>
                  </a:lnTo>
                  <a:lnTo>
                    <a:pt x="0" y="26"/>
                  </a:lnTo>
                  <a:lnTo>
                    <a:pt x="5" y="29"/>
                  </a:lnTo>
                  <a:lnTo>
                    <a:pt x="10" y="31"/>
                  </a:lnTo>
                  <a:lnTo>
                    <a:pt x="15" y="35"/>
                  </a:lnTo>
                  <a:lnTo>
                    <a:pt x="20" y="37"/>
                  </a:lnTo>
                  <a:lnTo>
                    <a:pt x="27" y="29"/>
                  </a:lnTo>
                  <a:lnTo>
                    <a:pt x="32" y="20"/>
                  </a:lnTo>
                  <a:lnTo>
                    <a:pt x="35" y="10"/>
                  </a:lnTo>
                  <a:lnTo>
                    <a:pt x="3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6" name="Freeform 291">
              <a:extLst>
                <a:ext uri="{FF2B5EF4-FFF2-40B4-BE49-F238E27FC236}">
                  <a16:creationId xmlns:a16="http://schemas.microsoft.com/office/drawing/2014/main" id="{2707BC23-EDF9-4161-8E11-FB54A042D586}"/>
                </a:ext>
              </a:extLst>
            </p:cNvPr>
            <p:cNvSpPr>
              <a:spLocks/>
            </p:cNvSpPr>
            <p:nvPr/>
          </p:nvSpPr>
          <p:spPr bwMode="auto">
            <a:xfrm>
              <a:off x="833" y="3763"/>
              <a:ext cx="11" cy="12"/>
            </a:xfrm>
            <a:custGeom>
              <a:avLst/>
              <a:gdLst>
                <a:gd name="T0" fmla="*/ 0 w 34"/>
                <a:gd name="T1" fmla="*/ 0 h 35"/>
                <a:gd name="T2" fmla="*/ 0 w 34"/>
                <a:gd name="T3" fmla="*/ 0 h 35"/>
                <a:gd name="T4" fmla="*/ 0 w 34"/>
                <a:gd name="T5" fmla="*/ 0 h 35"/>
                <a:gd name="T6" fmla="*/ 0 w 34"/>
                <a:gd name="T7" fmla="*/ 0 h 35"/>
                <a:gd name="T8" fmla="*/ 0 w 34"/>
                <a:gd name="T9" fmla="*/ 0 h 35"/>
                <a:gd name="T10" fmla="*/ 0 w 34"/>
                <a:gd name="T11" fmla="*/ 0 h 35"/>
                <a:gd name="T12" fmla="*/ 0 w 34"/>
                <a:gd name="T13" fmla="*/ 0 h 35"/>
                <a:gd name="T14" fmla="*/ 0 w 34"/>
                <a:gd name="T15" fmla="*/ 0 h 35"/>
                <a:gd name="T16" fmla="*/ 0 w 34"/>
                <a:gd name="T17" fmla="*/ 0 h 35"/>
                <a:gd name="T18" fmla="*/ 0 w 34"/>
                <a:gd name="T19" fmla="*/ 0 h 35"/>
                <a:gd name="T20" fmla="*/ 0 w 34"/>
                <a:gd name="T21" fmla="*/ 0 h 35"/>
                <a:gd name="T22" fmla="*/ 0 w 34"/>
                <a:gd name="T23" fmla="*/ 0 h 35"/>
                <a:gd name="T24" fmla="*/ 0 w 34"/>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 h="35">
                  <a:moveTo>
                    <a:pt x="34" y="0"/>
                  </a:moveTo>
                  <a:lnTo>
                    <a:pt x="26" y="8"/>
                  </a:lnTo>
                  <a:lnTo>
                    <a:pt x="19" y="13"/>
                  </a:lnTo>
                  <a:lnTo>
                    <a:pt x="9" y="19"/>
                  </a:lnTo>
                  <a:lnTo>
                    <a:pt x="0" y="23"/>
                  </a:lnTo>
                  <a:lnTo>
                    <a:pt x="5" y="25"/>
                  </a:lnTo>
                  <a:lnTo>
                    <a:pt x="9" y="29"/>
                  </a:lnTo>
                  <a:lnTo>
                    <a:pt x="12" y="33"/>
                  </a:lnTo>
                  <a:lnTo>
                    <a:pt x="18" y="35"/>
                  </a:lnTo>
                  <a:lnTo>
                    <a:pt x="23" y="28"/>
                  </a:lnTo>
                  <a:lnTo>
                    <a:pt x="28" y="19"/>
                  </a:lnTo>
                  <a:lnTo>
                    <a:pt x="31" y="9"/>
                  </a:lnTo>
                  <a:lnTo>
                    <a:pt x="34"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7" name="Freeform 292">
              <a:extLst>
                <a:ext uri="{FF2B5EF4-FFF2-40B4-BE49-F238E27FC236}">
                  <a16:creationId xmlns:a16="http://schemas.microsoft.com/office/drawing/2014/main" id="{3F31497E-94AB-453C-9CE0-5EEDBFE45186}"/>
                </a:ext>
              </a:extLst>
            </p:cNvPr>
            <p:cNvSpPr>
              <a:spLocks/>
            </p:cNvSpPr>
            <p:nvPr/>
          </p:nvSpPr>
          <p:spPr bwMode="auto">
            <a:xfrm>
              <a:off x="824" y="3757"/>
              <a:ext cx="9"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2" y="7"/>
                  </a:lnTo>
                  <a:lnTo>
                    <a:pt x="15" y="13"/>
                  </a:lnTo>
                  <a:lnTo>
                    <a:pt x="8" y="18"/>
                  </a:lnTo>
                  <a:lnTo>
                    <a:pt x="0" y="22"/>
                  </a:lnTo>
                  <a:lnTo>
                    <a:pt x="4" y="24"/>
                  </a:lnTo>
                  <a:lnTo>
                    <a:pt x="8" y="27"/>
                  </a:lnTo>
                  <a:lnTo>
                    <a:pt x="11" y="29"/>
                  </a:lnTo>
                  <a:lnTo>
                    <a:pt x="15" y="32"/>
                  </a:lnTo>
                  <a:lnTo>
                    <a:pt x="20" y="24"/>
                  </a:lnTo>
                  <a:lnTo>
                    <a:pt x="24" y="17"/>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8" name="Freeform 293">
              <a:extLst>
                <a:ext uri="{FF2B5EF4-FFF2-40B4-BE49-F238E27FC236}">
                  <a16:creationId xmlns:a16="http://schemas.microsoft.com/office/drawing/2014/main" id="{148C9362-5E41-4570-9E4D-02A1FAC30E28}"/>
                </a:ext>
              </a:extLst>
            </p:cNvPr>
            <p:cNvSpPr>
              <a:spLocks/>
            </p:cNvSpPr>
            <p:nvPr/>
          </p:nvSpPr>
          <p:spPr bwMode="auto">
            <a:xfrm>
              <a:off x="812" y="3751"/>
              <a:ext cx="10"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3" y="7"/>
                  </a:lnTo>
                  <a:lnTo>
                    <a:pt x="15" y="12"/>
                  </a:lnTo>
                  <a:lnTo>
                    <a:pt x="8" y="17"/>
                  </a:lnTo>
                  <a:lnTo>
                    <a:pt x="0" y="22"/>
                  </a:lnTo>
                  <a:lnTo>
                    <a:pt x="4" y="24"/>
                  </a:lnTo>
                  <a:lnTo>
                    <a:pt x="9" y="27"/>
                  </a:lnTo>
                  <a:lnTo>
                    <a:pt x="13" y="29"/>
                  </a:lnTo>
                  <a:lnTo>
                    <a:pt x="16" y="32"/>
                  </a:lnTo>
                  <a:lnTo>
                    <a:pt x="21" y="24"/>
                  </a:lnTo>
                  <a:lnTo>
                    <a:pt x="24" y="16"/>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9" name="Freeform 294">
              <a:extLst>
                <a:ext uri="{FF2B5EF4-FFF2-40B4-BE49-F238E27FC236}">
                  <a16:creationId xmlns:a16="http://schemas.microsoft.com/office/drawing/2014/main" id="{EFC5D9AA-48C8-4B39-A778-121214A7E50C}"/>
                </a:ext>
              </a:extLst>
            </p:cNvPr>
            <p:cNvSpPr>
              <a:spLocks/>
            </p:cNvSpPr>
            <p:nvPr/>
          </p:nvSpPr>
          <p:spPr bwMode="auto">
            <a:xfrm>
              <a:off x="463" y="3865"/>
              <a:ext cx="139" cy="229"/>
            </a:xfrm>
            <a:custGeom>
              <a:avLst/>
              <a:gdLst>
                <a:gd name="T0" fmla="*/ 0 w 416"/>
                <a:gd name="T1" fmla="*/ 0 h 688"/>
                <a:gd name="T2" fmla="*/ 0 w 416"/>
                <a:gd name="T3" fmla="*/ 0 h 688"/>
                <a:gd name="T4" fmla="*/ 0 w 416"/>
                <a:gd name="T5" fmla="*/ 0 h 688"/>
                <a:gd name="T6" fmla="*/ 0 w 416"/>
                <a:gd name="T7" fmla="*/ 0 h 688"/>
                <a:gd name="T8" fmla="*/ 0 w 416"/>
                <a:gd name="T9" fmla="*/ 0 h 688"/>
                <a:gd name="T10" fmla="*/ 0 w 416"/>
                <a:gd name="T11" fmla="*/ 0 h 688"/>
                <a:gd name="T12" fmla="*/ 0 w 416"/>
                <a:gd name="T13" fmla="*/ 0 h 688"/>
                <a:gd name="T14" fmla="*/ 0 w 416"/>
                <a:gd name="T15" fmla="*/ 0 h 688"/>
                <a:gd name="T16" fmla="*/ 0 w 416"/>
                <a:gd name="T17" fmla="*/ 0 h 688"/>
                <a:gd name="T18" fmla="*/ 0 w 416"/>
                <a:gd name="T19" fmla="*/ 0 h 688"/>
                <a:gd name="T20" fmla="*/ 0 w 416"/>
                <a:gd name="T21" fmla="*/ 0 h 688"/>
                <a:gd name="T22" fmla="*/ 0 w 416"/>
                <a:gd name="T23" fmla="*/ 0 h 688"/>
                <a:gd name="T24" fmla="*/ 0 w 416"/>
                <a:gd name="T25" fmla="*/ 0 h 688"/>
                <a:gd name="T26" fmla="*/ 0 w 416"/>
                <a:gd name="T27" fmla="*/ 0 h 688"/>
                <a:gd name="T28" fmla="*/ 0 w 416"/>
                <a:gd name="T29" fmla="*/ 0 h 688"/>
                <a:gd name="T30" fmla="*/ 0 w 416"/>
                <a:gd name="T31" fmla="*/ 0 h 688"/>
                <a:gd name="T32" fmla="*/ 0 w 416"/>
                <a:gd name="T33" fmla="*/ 0 h 688"/>
                <a:gd name="T34" fmla="*/ 0 w 416"/>
                <a:gd name="T35" fmla="*/ 0 h 688"/>
                <a:gd name="T36" fmla="*/ 0 w 416"/>
                <a:gd name="T37" fmla="*/ 0 h 688"/>
                <a:gd name="T38" fmla="*/ 0 w 416"/>
                <a:gd name="T39" fmla="*/ 0 h 688"/>
                <a:gd name="T40" fmla="*/ 0 w 416"/>
                <a:gd name="T41" fmla="*/ 0 h 688"/>
                <a:gd name="T42" fmla="*/ 0 w 416"/>
                <a:gd name="T43" fmla="*/ 0 h 688"/>
                <a:gd name="T44" fmla="*/ 0 w 416"/>
                <a:gd name="T45" fmla="*/ 0 h 688"/>
                <a:gd name="T46" fmla="*/ 0 w 416"/>
                <a:gd name="T47" fmla="*/ 0 h 688"/>
                <a:gd name="T48" fmla="*/ 0 w 416"/>
                <a:gd name="T49" fmla="*/ 0 h 688"/>
                <a:gd name="T50" fmla="*/ 0 w 416"/>
                <a:gd name="T51" fmla="*/ 0 h 688"/>
                <a:gd name="T52" fmla="*/ 0 w 416"/>
                <a:gd name="T53" fmla="*/ 0 h 688"/>
                <a:gd name="T54" fmla="*/ 0 w 416"/>
                <a:gd name="T55" fmla="*/ 0 h 688"/>
                <a:gd name="T56" fmla="*/ 0 w 416"/>
                <a:gd name="T57" fmla="*/ 0 h 688"/>
                <a:gd name="T58" fmla="*/ 0 w 416"/>
                <a:gd name="T59" fmla="*/ 0 h 688"/>
                <a:gd name="T60" fmla="*/ 0 w 416"/>
                <a:gd name="T61" fmla="*/ 0 h 688"/>
                <a:gd name="T62" fmla="*/ 0 w 416"/>
                <a:gd name="T63" fmla="*/ 0 h 688"/>
                <a:gd name="T64" fmla="*/ 0 w 416"/>
                <a:gd name="T65" fmla="*/ 0 h 688"/>
                <a:gd name="T66" fmla="*/ 0 w 416"/>
                <a:gd name="T67" fmla="*/ 0 h 688"/>
                <a:gd name="T68" fmla="*/ 0 w 416"/>
                <a:gd name="T69" fmla="*/ 0 h 688"/>
                <a:gd name="T70" fmla="*/ 0 w 416"/>
                <a:gd name="T71" fmla="*/ 0 h 6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6" h="688">
                  <a:moveTo>
                    <a:pt x="60" y="86"/>
                  </a:moveTo>
                  <a:lnTo>
                    <a:pt x="53" y="101"/>
                  </a:lnTo>
                  <a:lnTo>
                    <a:pt x="43" y="123"/>
                  </a:lnTo>
                  <a:lnTo>
                    <a:pt x="31" y="152"/>
                  </a:lnTo>
                  <a:lnTo>
                    <a:pt x="20" y="184"/>
                  </a:lnTo>
                  <a:lnTo>
                    <a:pt x="10" y="218"/>
                  </a:lnTo>
                  <a:lnTo>
                    <a:pt x="4" y="252"/>
                  </a:lnTo>
                  <a:lnTo>
                    <a:pt x="0" y="281"/>
                  </a:lnTo>
                  <a:lnTo>
                    <a:pt x="2" y="306"/>
                  </a:lnTo>
                  <a:lnTo>
                    <a:pt x="9" y="329"/>
                  </a:lnTo>
                  <a:lnTo>
                    <a:pt x="15" y="353"/>
                  </a:lnTo>
                  <a:lnTo>
                    <a:pt x="21" y="378"/>
                  </a:lnTo>
                  <a:lnTo>
                    <a:pt x="28" y="403"/>
                  </a:lnTo>
                  <a:lnTo>
                    <a:pt x="33" y="428"/>
                  </a:lnTo>
                  <a:lnTo>
                    <a:pt x="39" y="450"/>
                  </a:lnTo>
                  <a:lnTo>
                    <a:pt x="44" y="469"/>
                  </a:lnTo>
                  <a:lnTo>
                    <a:pt x="49" y="483"/>
                  </a:lnTo>
                  <a:lnTo>
                    <a:pt x="55" y="505"/>
                  </a:lnTo>
                  <a:lnTo>
                    <a:pt x="59" y="526"/>
                  </a:lnTo>
                  <a:lnTo>
                    <a:pt x="58" y="544"/>
                  </a:lnTo>
                  <a:lnTo>
                    <a:pt x="57" y="560"/>
                  </a:lnTo>
                  <a:lnTo>
                    <a:pt x="55" y="568"/>
                  </a:lnTo>
                  <a:lnTo>
                    <a:pt x="55" y="582"/>
                  </a:lnTo>
                  <a:lnTo>
                    <a:pt x="59" y="600"/>
                  </a:lnTo>
                  <a:lnTo>
                    <a:pt x="68" y="619"/>
                  </a:lnTo>
                  <a:lnTo>
                    <a:pt x="82" y="638"/>
                  </a:lnTo>
                  <a:lnTo>
                    <a:pt x="105" y="657"/>
                  </a:lnTo>
                  <a:lnTo>
                    <a:pt x="135" y="672"/>
                  </a:lnTo>
                  <a:lnTo>
                    <a:pt x="178" y="684"/>
                  </a:lnTo>
                  <a:lnTo>
                    <a:pt x="217" y="688"/>
                  </a:lnTo>
                  <a:lnTo>
                    <a:pt x="248" y="686"/>
                  </a:lnTo>
                  <a:lnTo>
                    <a:pt x="274" y="675"/>
                  </a:lnTo>
                  <a:lnTo>
                    <a:pt x="291" y="662"/>
                  </a:lnTo>
                  <a:lnTo>
                    <a:pt x="304" y="645"/>
                  </a:lnTo>
                  <a:lnTo>
                    <a:pt x="313" y="630"/>
                  </a:lnTo>
                  <a:lnTo>
                    <a:pt x="318" y="615"/>
                  </a:lnTo>
                  <a:lnTo>
                    <a:pt x="319" y="605"/>
                  </a:lnTo>
                  <a:lnTo>
                    <a:pt x="319" y="585"/>
                  </a:lnTo>
                  <a:lnTo>
                    <a:pt x="320" y="553"/>
                  </a:lnTo>
                  <a:lnTo>
                    <a:pt x="324" y="522"/>
                  </a:lnTo>
                  <a:lnTo>
                    <a:pt x="333" y="495"/>
                  </a:lnTo>
                  <a:lnTo>
                    <a:pt x="342" y="476"/>
                  </a:lnTo>
                  <a:lnTo>
                    <a:pt x="354" y="445"/>
                  </a:lnTo>
                  <a:lnTo>
                    <a:pt x="370" y="403"/>
                  </a:lnTo>
                  <a:lnTo>
                    <a:pt x="385" y="355"/>
                  </a:lnTo>
                  <a:lnTo>
                    <a:pt x="399" y="306"/>
                  </a:lnTo>
                  <a:lnTo>
                    <a:pt x="410" y="258"/>
                  </a:lnTo>
                  <a:lnTo>
                    <a:pt x="416" y="218"/>
                  </a:lnTo>
                  <a:lnTo>
                    <a:pt x="415" y="186"/>
                  </a:lnTo>
                  <a:lnTo>
                    <a:pt x="409" y="161"/>
                  </a:lnTo>
                  <a:lnTo>
                    <a:pt x="401" y="136"/>
                  </a:lnTo>
                  <a:lnTo>
                    <a:pt x="392" y="112"/>
                  </a:lnTo>
                  <a:lnTo>
                    <a:pt x="382" y="88"/>
                  </a:lnTo>
                  <a:lnTo>
                    <a:pt x="371" y="68"/>
                  </a:lnTo>
                  <a:lnTo>
                    <a:pt x="357" y="50"/>
                  </a:lnTo>
                  <a:lnTo>
                    <a:pt x="342" y="35"/>
                  </a:lnTo>
                  <a:lnTo>
                    <a:pt x="324" y="25"/>
                  </a:lnTo>
                  <a:lnTo>
                    <a:pt x="304" y="18"/>
                  </a:lnTo>
                  <a:lnTo>
                    <a:pt x="281" y="10"/>
                  </a:lnTo>
                  <a:lnTo>
                    <a:pt x="256" y="5"/>
                  </a:lnTo>
                  <a:lnTo>
                    <a:pt x="231" y="1"/>
                  </a:lnTo>
                  <a:lnTo>
                    <a:pt x="204" y="0"/>
                  </a:lnTo>
                  <a:lnTo>
                    <a:pt x="182" y="0"/>
                  </a:lnTo>
                  <a:lnTo>
                    <a:pt x="161" y="4"/>
                  </a:lnTo>
                  <a:lnTo>
                    <a:pt x="145" y="9"/>
                  </a:lnTo>
                  <a:lnTo>
                    <a:pt x="131" y="18"/>
                  </a:lnTo>
                  <a:lnTo>
                    <a:pt x="117" y="26"/>
                  </a:lnTo>
                  <a:lnTo>
                    <a:pt x="103" y="38"/>
                  </a:lnTo>
                  <a:lnTo>
                    <a:pt x="92" y="48"/>
                  </a:lnTo>
                  <a:lnTo>
                    <a:pt x="81" y="59"/>
                  </a:lnTo>
                  <a:lnTo>
                    <a:pt x="72" y="69"/>
                  </a:lnTo>
                  <a:lnTo>
                    <a:pt x="65" y="78"/>
                  </a:lnTo>
                  <a:lnTo>
                    <a:pt x="60" y="8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0" name="Freeform 295">
              <a:extLst>
                <a:ext uri="{FF2B5EF4-FFF2-40B4-BE49-F238E27FC236}">
                  <a16:creationId xmlns:a16="http://schemas.microsoft.com/office/drawing/2014/main" id="{CDB53C45-3885-4EDD-8350-F2F8BAE9EE1D}"/>
                </a:ext>
              </a:extLst>
            </p:cNvPr>
            <p:cNvSpPr>
              <a:spLocks/>
            </p:cNvSpPr>
            <p:nvPr/>
          </p:nvSpPr>
          <p:spPr bwMode="auto">
            <a:xfrm>
              <a:off x="409" y="4047"/>
              <a:ext cx="159" cy="115"/>
            </a:xfrm>
            <a:custGeom>
              <a:avLst/>
              <a:gdLst>
                <a:gd name="T0" fmla="*/ 0 w 477"/>
                <a:gd name="T1" fmla="*/ 0 h 344"/>
                <a:gd name="T2" fmla="*/ 0 w 477"/>
                <a:gd name="T3" fmla="*/ 0 h 344"/>
                <a:gd name="T4" fmla="*/ 0 w 477"/>
                <a:gd name="T5" fmla="*/ 0 h 344"/>
                <a:gd name="T6" fmla="*/ 0 w 477"/>
                <a:gd name="T7" fmla="*/ 0 h 344"/>
                <a:gd name="T8" fmla="*/ 0 w 477"/>
                <a:gd name="T9" fmla="*/ 0 h 344"/>
                <a:gd name="T10" fmla="*/ 0 w 477"/>
                <a:gd name="T11" fmla="*/ 0 h 344"/>
                <a:gd name="T12" fmla="*/ 0 w 477"/>
                <a:gd name="T13" fmla="*/ 0 h 344"/>
                <a:gd name="T14" fmla="*/ 0 w 477"/>
                <a:gd name="T15" fmla="*/ 0 h 344"/>
                <a:gd name="T16" fmla="*/ 0 w 477"/>
                <a:gd name="T17" fmla="*/ 0 h 344"/>
                <a:gd name="T18" fmla="*/ 0 w 477"/>
                <a:gd name="T19" fmla="*/ 0 h 344"/>
                <a:gd name="T20" fmla="*/ 0 w 477"/>
                <a:gd name="T21" fmla="*/ 0 h 344"/>
                <a:gd name="T22" fmla="*/ 0 w 477"/>
                <a:gd name="T23" fmla="*/ 0 h 344"/>
                <a:gd name="T24" fmla="*/ 0 w 477"/>
                <a:gd name="T25" fmla="*/ 0 h 344"/>
                <a:gd name="T26" fmla="*/ 0 w 477"/>
                <a:gd name="T27" fmla="*/ 0 h 344"/>
                <a:gd name="T28" fmla="*/ 0 w 477"/>
                <a:gd name="T29" fmla="*/ 0 h 344"/>
                <a:gd name="T30" fmla="*/ 0 w 477"/>
                <a:gd name="T31" fmla="*/ 0 h 344"/>
                <a:gd name="T32" fmla="*/ 0 w 477"/>
                <a:gd name="T33" fmla="*/ 0 h 344"/>
                <a:gd name="T34" fmla="*/ 0 w 477"/>
                <a:gd name="T35" fmla="*/ 0 h 344"/>
                <a:gd name="T36" fmla="*/ 0 w 477"/>
                <a:gd name="T37" fmla="*/ 0 h 344"/>
                <a:gd name="T38" fmla="*/ 0 w 477"/>
                <a:gd name="T39" fmla="*/ 0 h 344"/>
                <a:gd name="T40" fmla="*/ 0 w 477"/>
                <a:gd name="T41" fmla="*/ 0 h 344"/>
                <a:gd name="T42" fmla="*/ 0 w 477"/>
                <a:gd name="T43" fmla="*/ 0 h 344"/>
                <a:gd name="T44" fmla="*/ 0 w 477"/>
                <a:gd name="T45" fmla="*/ 0 h 344"/>
                <a:gd name="T46" fmla="*/ 0 w 477"/>
                <a:gd name="T47" fmla="*/ 0 h 344"/>
                <a:gd name="T48" fmla="*/ 0 w 477"/>
                <a:gd name="T49" fmla="*/ 0 h 344"/>
                <a:gd name="T50" fmla="*/ 0 w 477"/>
                <a:gd name="T51" fmla="*/ 0 h 344"/>
                <a:gd name="T52" fmla="*/ 0 w 477"/>
                <a:gd name="T53" fmla="*/ 0 h 344"/>
                <a:gd name="T54" fmla="*/ 0 w 477"/>
                <a:gd name="T55" fmla="*/ 0 h 344"/>
                <a:gd name="T56" fmla="*/ 0 w 477"/>
                <a:gd name="T57" fmla="*/ 0 h 344"/>
                <a:gd name="T58" fmla="*/ 0 w 477"/>
                <a:gd name="T59" fmla="*/ 0 h 344"/>
                <a:gd name="T60" fmla="*/ 0 w 477"/>
                <a:gd name="T61" fmla="*/ 0 h 344"/>
                <a:gd name="T62" fmla="*/ 0 w 477"/>
                <a:gd name="T63" fmla="*/ 0 h 344"/>
                <a:gd name="T64" fmla="*/ 0 w 477"/>
                <a:gd name="T65" fmla="*/ 0 h 344"/>
                <a:gd name="T66" fmla="*/ 0 w 477"/>
                <a:gd name="T67" fmla="*/ 0 h 344"/>
                <a:gd name="T68" fmla="*/ 0 w 477"/>
                <a:gd name="T69" fmla="*/ 0 h 344"/>
                <a:gd name="T70" fmla="*/ 0 w 477"/>
                <a:gd name="T71" fmla="*/ 0 h 344"/>
                <a:gd name="T72" fmla="*/ 0 w 477"/>
                <a:gd name="T73" fmla="*/ 0 h 344"/>
                <a:gd name="T74" fmla="*/ 0 w 477"/>
                <a:gd name="T75" fmla="*/ 0 h 344"/>
                <a:gd name="T76" fmla="*/ 0 w 477"/>
                <a:gd name="T77" fmla="*/ 0 h 344"/>
                <a:gd name="T78" fmla="*/ 0 w 477"/>
                <a:gd name="T79" fmla="*/ 0 h 344"/>
                <a:gd name="T80" fmla="*/ 0 w 477"/>
                <a:gd name="T81" fmla="*/ 0 h 344"/>
                <a:gd name="T82" fmla="*/ 0 w 477"/>
                <a:gd name="T83" fmla="*/ 0 h 344"/>
                <a:gd name="T84" fmla="*/ 0 w 477"/>
                <a:gd name="T85" fmla="*/ 0 h 344"/>
                <a:gd name="T86" fmla="*/ 0 w 477"/>
                <a:gd name="T87" fmla="*/ 0 h 34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7" h="344">
                  <a:moveTo>
                    <a:pt x="352" y="176"/>
                  </a:moveTo>
                  <a:lnTo>
                    <a:pt x="345" y="181"/>
                  </a:lnTo>
                  <a:lnTo>
                    <a:pt x="331" y="190"/>
                  </a:lnTo>
                  <a:lnTo>
                    <a:pt x="313" y="202"/>
                  </a:lnTo>
                  <a:lnTo>
                    <a:pt x="293" y="215"/>
                  </a:lnTo>
                  <a:lnTo>
                    <a:pt x="272" y="229"/>
                  </a:lnTo>
                  <a:lnTo>
                    <a:pt x="250" y="242"/>
                  </a:lnTo>
                  <a:lnTo>
                    <a:pt x="231" y="253"/>
                  </a:lnTo>
                  <a:lnTo>
                    <a:pt x="217" y="262"/>
                  </a:lnTo>
                  <a:lnTo>
                    <a:pt x="207" y="268"/>
                  </a:lnTo>
                  <a:lnTo>
                    <a:pt x="195" y="275"/>
                  </a:lnTo>
                  <a:lnTo>
                    <a:pt x="181" y="282"/>
                  </a:lnTo>
                  <a:lnTo>
                    <a:pt x="167" y="290"/>
                  </a:lnTo>
                  <a:lnTo>
                    <a:pt x="152" y="299"/>
                  </a:lnTo>
                  <a:lnTo>
                    <a:pt x="135" y="307"/>
                  </a:lnTo>
                  <a:lnTo>
                    <a:pt x="119" y="318"/>
                  </a:lnTo>
                  <a:lnTo>
                    <a:pt x="101" y="329"/>
                  </a:lnTo>
                  <a:lnTo>
                    <a:pt x="82" y="339"/>
                  </a:lnTo>
                  <a:lnTo>
                    <a:pt x="67" y="344"/>
                  </a:lnTo>
                  <a:lnTo>
                    <a:pt x="56" y="344"/>
                  </a:lnTo>
                  <a:lnTo>
                    <a:pt x="46" y="340"/>
                  </a:lnTo>
                  <a:lnTo>
                    <a:pt x="37" y="333"/>
                  </a:lnTo>
                  <a:lnTo>
                    <a:pt x="28" y="325"/>
                  </a:lnTo>
                  <a:lnTo>
                    <a:pt x="21" y="315"/>
                  </a:lnTo>
                  <a:lnTo>
                    <a:pt x="13" y="306"/>
                  </a:lnTo>
                  <a:lnTo>
                    <a:pt x="4" y="294"/>
                  </a:lnTo>
                  <a:lnTo>
                    <a:pt x="0" y="284"/>
                  </a:lnTo>
                  <a:lnTo>
                    <a:pt x="0" y="273"/>
                  </a:lnTo>
                  <a:lnTo>
                    <a:pt x="4" y="263"/>
                  </a:lnTo>
                  <a:lnTo>
                    <a:pt x="12" y="256"/>
                  </a:lnTo>
                  <a:lnTo>
                    <a:pt x="21" y="247"/>
                  </a:lnTo>
                  <a:lnTo>
                    <a:pt x="32" y="239"/>
                  </a:lnTo>
                  <a:lnTo>
                    <a:pt x="45" y="232"/>
                  </a:lnTo>
                  <a:lnTo>
                    <a:pt x="57" y="223"/>
                  </a:lnTo>
                  <a:lnTo>
                    <a:pt x="70" y="212"/>
                  </a:lnTo>
                  <a:lnTo>
                    <a:pt x="82" y="200"/>
                  </a:lnTo>
                  <a:lnTo>
                    <a:pt x="94" y="186"/>
                  </a:lnTo>
                  <a:lnTo>
                    <a:pt x="104" y="174"/>
                  </a:lnTo>
                  <a:lnTo>
                    <a:pt x="113" y="161"/>
                  </a:lnTo>
                  <a:lnTo>
                    <a:pt x="120" y="150"/>
                  </a:lnTo>
                  <a:lnTo>
                    <a:pt x="125" y="139"/>
                  </a:lnTo>
                  <a:lnTo>
                    <a:pt x="130" y="127"/>
                  </a:lnTo>
                  <a:lnTo>
                    <a:pt x="135" y="116"/>
                  </a:lnTo>
                  <a:lnTo>
                    <a:pt x="142" y="102"/>
                  </a:lnTo>
                  <a:lnTo>
                    <a:pt x="148" y="87"/>
                  </a:lnTo>
                  <a:lnTo>
                    <a:pt x="157" y="73"/>
                  </a:lnTo>
                  <a:lnTo>
                    <a:pt x="166" y="59"/>
                  </a:lnTo>
                  <a:lnTo>
                    <a:pt x="176" y="45"/>
                  </a:lnTo>
                  <a:lnTo>
                    <a:pt x="188" y="33"/>
                  </a:lnTo>
                  <a:lnTo>
                    <a:pt x="201" y="23"/>
                  </a:lnTo>
                  <a:lnTo>
                    <a:pt x="215" y="15"/>
                  </a:lnTo>
                  <a:lnTo>
                    <a:pt x="227" y="10"/>
                  </a:lnTo>
                  <a:lnTo>
                    <a:pt x="240" y="7"/>
                  </a:lnTo>
                  <a:lnTo>
                    <a:pt x="251" y="6"/>
                  </a:lnTo>
                  <a:lnTo>
                    <a:pt x="262" y="6"/>
                  </a:lnTo>
                  <a:lnTo>
                    <a:pt x="270" y="7"/>
                  </a:lnTo>
                  <a:lnTo>
                    <a:pt x="278" y="9"/>
                  </a:lnTo>
                  <a:lnTo>
                    <a:pt x="287" y="10"/>
                  </a:lnTo>
                  <a:lnTo>
                    <a:pt x="297" y="10"/>
                  </a:lnTo>
                  <a:lnTo>
                    <a:pt x="307" y="10"/>
                  </a:lnTo>
                  <a:lnTo>
                    <a:pt x="317" y="7"/>
                  </a:lnTo>
                  <a:lnTo>
                    <a:pt x="326" y="6"/>
                  </a:lnTo>
                  <a:lnTo>
                    <a:pt x="333" y="4"/>
                  </a:lnTo>
                  <a:lnTo>
                    <a:pt x="340" y="2"/>
                  </a:lnTo>
                  <a:lnTo>
                    <a:pt x="345" y="1"/>
                  </a:lnTo>
                  <a:lnTo>
                    <a:pt x="356" y="0"/>
                  </a:lnTo>
                  <a:lnTo>
                    <a:pt x="370" y="0"/>
                  </a:lnTo>
                  <a:lnTo>
                    <a:pt x="386" y="1"/>
                  </a:lnTo>
                  <a:lnTo>
                    <a:pt x="403" y="2"/>
                  </a:lnTo>
                  <a:lnTo>
                    <a:pt x="419" y="6"/>
                  </a:lnTo>
                  <a:lnTo>
                    <a:pt x="436" y="13"/>
                  </a:lnTo>
                  <a:lnTo>
                    <a:pt x="450" y="20"/>
                  </a:lnTo>
                  <a:lnTo>
                    <a:pt x="461" y="31"/>
                  </a:lnTo>
                  <a:lnTo>
                    <a:pt x="468" y="44"/>
                  </a:lnTo>
                  <a:lnTo>
                    <a:pt x="475" y="57"/>
                  </a:lnTo>
                  <a:lnTo>
                    <a:pt x="477" y="71"/>
                  </a:lnTo>
                  <a:lnTo>
                    <a:pt x="477" y="83"/>
                  </a:lnTo>
                  <a:lnTo>
                    <a:pt x="473" y="96"/>
                  </a:lnTo>
                  <a:lnTo>
                    <a:pt x="467" y="108"/>
                  </a:lnTo>
                  <a:lnTo>
                    <a:pt x="458" y="120"/>
                  </a:lnTo>
                  <a:lnTo>
                    <a:pt x="444" y="128"/>
                  </a:lnTo>
                  <a:lnTo>
                    <a:pt x="429" y="136"/>
                  </a:lnTo>
                  <a:lnTo>
                    <a:pt x="414" y="144"/>
                  </a:lnTo>
                  <a:lnTo>
                    <a:pt x="402" y="151"/>
                  </a:lnTo>
                  <a:lnTo>
                    <a:pt x="389" y="156"/>
                  </a:lnTo>
                  <a:lnTo>
                    <a:pt x="378" y="163"/>
                  </a:lnTo>
                  <a:lnTo>
                    <a:pt x="367" y="168"/>
                  </a:lnTo>
                  <a:lnTo>
                    <a:pt x="359" y="173"/>
                  </a:lnTo>
                  <a:lnTo>
                    <a:pt x="352" y="17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1" name="Freeform 296">
              <a:extLst>
                <a:ext uri="{FF2B5EF4-FFF2-40B4-BE49-F238E27FC236}">
                  <a16:creationId xmlns:a16="http://schemas.microsoft.com/office/drawing/2014/main" id="{BF52B349-2FF1-4F0C-8F4E-9BF280D561F5}"/>
                </a:ext>
              </a:extLst>
            </p:cNvPr>
            <p:cNvSpPr>
              <a:spLocks/>
            </p:cNvSpPr>
            <p:nvPr/>
          </p:nvSpPr>
          <p:spPr bwMode="auto">
            <a:xfrm>
              <a:off x="407" y="4128"/>
              <a:ext cx="60" cy="114"/>
            </a:xfrm>
            <a:custGeom>
              <a:avLst/>
              <a:gdLst>
                <a:gd name="T0" fmla="*/ 0 w 181"/>
                <a:gd name="T1" fmla="*/ 0 h 342"/>
                <a:gd name="T2" fmla="*/ 0 w 181"/>
                <a:gd name="T3" fmla="*/ 0 h 342"/>
                <a:gd name="T4" fmla="*/ 0 w 181"/>
                <a:gd name="T5" fmla="*/ 0 h 342"/>
                <a:gd name="T6" fmla="*/ 0 w 181"/>
                <a:gd name="T7" fmla="*/ 0 h 342"/>
                <a:gd name="T8" fmla="*/ 0 w 181"/>
                <a:gd name="T9" fmla="*/ 0 h 342"/>
                <a:gd name="T10" fmla="*/ 0 w 181"/>
                <a:gd name="T11" fmla="*/ 0 h 342"/>
                <a:gd name="T12" fmla="*/ 0 w 181"/>
                <a:gd name="T13" fmla="*/ 0 h 342"/>
                <a:gd name="T14" fmla="*/ 0 w 181"/>
                <a:gd name="T15" fmla="*/ 0 h 342"/>
                <a:gd name="T16" fmla="*/ 0 w 181"/>
                <a:gd name="T17" fmla="*/ 0 h 342"/>
                <a:gd name="T18" fmla="*/ 0 w 181"/>
                <a:gd name="T19" fmla="*/ 0 h 342"/>
                <a:gd name="T20" fmla="*/ 0 w 181"/>
                <a:gd name="T21" fmla="*/ 0 h 342"/>
                <a:gd name="T22" fmla="*/ 0 w 181"/>
                <a:gd name="T23" fmla="*/ 0 h 342"/>
                <a:gd name="T24" fmla="*/ 0 w 181"/>
                <a:gd name="T25" fmla="*/ 0 h 342"/>
                <a:gd name="T26" fmla="*/ 0 w 181"/>
                <a:gd name="T27" fmla="*/ 0 h 342"/>
                <a:gd name="T28" fmla="*/ 0 w 181"/>
                <a:gd name="T29" fmla="*/ 0 h 342"/>
                <a:gd name="T30" fmla="*/ 0 w 181"/>
                <a:gd name="T31" fmla="*/ 0 h 342"/>
                <a:gd name="T32" fmla="*/ 0 w 181"/>
                <a:gd name="T33" fmla="*/ 0 h 342"/>
                <a:gd name="T34" fmla="*/ 0 w 181"/>
                <a:gd name="T35" fmla="*/ 0 h 342"/>
                <a:gd name="T36" fmla="*/ 0 w 181"/>
                <a:gd name="T37" fmla="*/ 0 h 342"/>
                <a:gd name="T38" fmla="*/ 0 w 181"/>
                <a:gd name="T39" fmla="*/ 0 h 342"/>
                <a:gd name="T40" fmla="*/ 0 w 181"/>
                <a:gd name="T41" fmla="*/ 0 h 342"/>
                <a:gd name="T42" fmla="*/ 0 w 181"/>
                <a:gd name="T43" fmla="*/ 0 h 342"/>
                <a:gd name="T44" fmla="*/ 0 w 181"/>
                <a:gd name="T45" fmla="*/ 0 h 342"/>
                <a:gd name="T46" fmla="*/ 0 w 181"/>
                <a:gd name="T47" fmla="*/ 0 h 342"/>
                <a:gd name="T48" fmla="*/ 0 w 181"/>
                <a:gd name="T49" fmla="*/ 0 h 342"/>
                <a:gd name="T50" fmla="*/ 0 w 181"/>
                <a:gd name="T51" fmla="*/ 0 h 342"/>
                <a:gd name="T52" fmla="*/ 0 w 181"/>
                <a:gd name="T53" fmla="*/ 0 h 342"/>
                <a:gd name="T54" fmla="*/ 0 w 181"/>
                <a:gd name="T55" fmla="*/ 0 h 342"/>
                <a:gd name="T56" fmla="*/ 0 w 181"/>
                <a:gd name="T57" fmla="*/ 0 h 342"/>
                <a:gd name="T58" fmla="*/ 0 w 181"/>
                <a:gd name="T59" fmla="*/ 0 h 342"/>
                <a:gd name="T60" fmla="*/ 0 w 181"/>
                <a:gd name="T61" fmla="*/ 0 h 342"/>
                <a:gd name="T62" fmla="*/ 0 w 181"/>
                <a:gd name="T63" fmla="*/ 0 h 342"/>
                <a:gd name="T64" fmla="*/ 0 w 181"/>
                <a:gd name="T65" fmla="*/ 0 h 342"/>
                <a:gd name="T66" fmla="*/ 0 w 181"/>
                <a:gd name="T67" fmla="*/ 0 h 342"/>
                <a:gd name="T68" fmla="*/ 0 w 181"/>
                <a:gd name="T69" fmla="*/ 0 h 342"/>
                <a:gd name="T70" fmla="*/ 0 w 181"/>
                <a:gd name="T71" fmla="*/ 0 h 342"/>
                <a:gd name="T72" fmla="*/ 0 w 181"/>
                <a:gd name="T73" fmla="*/ 0 h 342"/>
                <a:gd name="T74" fmla="*/ 0 w 181"/>
                <a:gd name="T75" fmla="*/ 0 h 342"/>
                <a:gd name="T76" fmla="*/ 0 w 181"/>
                <a:gd name="T77" fmla="*/ 0 h 342"/>
                <a:gd name="T78" fmla="*/ 0 w 181"/>
                <a:gd name="T79" fmla="*/ 0 h 342"/>
                <a:gd name="T80" fmla="*/ 0 w 181"/>
                <a:gd name="T81" fmla="*/ 0 h 342"/>
                <a:gd name="T82" fmla="*/ 0 w 181"/>
                <a:gd name="T83" fmla="*/ 0 h 342"/>
                <a:gd name="T84" fmla="*/ 0 w 181"/>
                <a:gd name="T85" fmla="*/ 0 h 342"/>
                <a:gd name="T86" fmla="*/ 0 w 181"/>
                <a:gd name="T87" fmla="*/ 0 h 342"/>
                <a:gd name="T88" fmla="*/ 0 w 181"/>
                <a:gd name="T89" fmla="*/ 0 h 342"/>
                <a:gd name="T90" fmla="*/ 0 w 181"/>
                <a:gd name="T91" fmla="*/ 0 h 342"/>
                <a:gd name="T92" fmla="*/ 0 w 181"/>
                <a:gd name="T93" fmla="*/ 0 h 342"/>
                <a:gd name="T94" fmla="*/ 0 w 181"/>
                <a:gd name="T95" fmla="*/ 0 h 342"/>
                <a:gd name="T96" fmla="*/ 0 w 181"/>
                <a:gd name="T97" fmla="*/ 0 h 342"/>
                <a:gd name="T98" fmla="*/ 0 w 181"/>
                <a:gd name="T99" fmla="*/ 0 h 342"/>
                <a:gd name="T100" fmla="*/ 0 w 181"/>
                <a:gd name="T101" fmla="*/ 0 h 342"/>
                <a:gd name="T102" fmla="*/ 0 w 181"/>
                <a:gd name="T103" fmla="*/ 0 h 342"/>
                <a:gd name="T104" fmla="*/ 0 w 181"/>
                <a:gd name="T105" fmla="*/ 0 h 342"/>
                <a:gd name="T106" fmla="*/ 0 w 181"/>
                <a:gd name="T107" fmla="*/ 0 h 342"/>
                <a:gd name="T108" fmla="*/ 0 w 181"/>
                <a:gd name="T109" fmla="*/ 0 h 342"/>
                <a:gd name="T110" fmla="*/ 0 w 181"/>
                <a:gd name="T111" fmla="*/ 0 h 342"/>
                <a:gd name="T112" fmla="*/ 0 w 181"/>
                <a:gd name="T113" fmla="*/ 0 h 342"/>
                <a:gd name="T114" fmla="*/ 0 w 181"/>
                <a:gd name="T115" fmla="*/ 0 h 342"/>
                <a:gd name="T116" fmla="*/ 0 w 181"/>
                <a:gd name="T117" fmla="*/ 0 h 342"/>
                <a:gd name="T118" fmla="*/ 0 w 181"/>
                <a:gd name="T119" fmla="*/ 0 h 342"/>
                <a:gd name="T120" fmla="*/ 0 w 181"/>
                <a:gd name="T121" fmla="*/ 0 h 34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1" h="342">
                  <a:moveTo>
                    <a:pt x="134" y="189"/>
                  </a:moveTo>
                  <a:lnTo>
                    <a:pt x="128" y="172"/>
                  </a:lnTo>
                  <a:lnTo>
                    <a:pt x="123" y="152"/>
                  </a:lnTo>
                  <a:lnTo>
                    <a:pt x="121" y="126"/>
                  </a:lnTo>
                  <a:lnTo>
                    <a:pt x="122" y="94"/>
                  </a:lnTo>
                  <a:lnTo>
                    <a:pt x="122" y="75"/>
                  </a:lnTo>
                  <a:lnTo>
                    <a:pt x="118" y="59"/>
                  </a:lnTo>
                  <a:lnTo>
                    <a:pt x="113" y="45"/>
                  </a:lnTo>
                  <a:lnTo>
                    <a:pt x="107" y="32"/>
                  </a:lnTo>
                  <a:lnTo>
                    <a:pt x="99" y="22"/>
                  </a:lnTo>
                  <a:lnTo>
                    <a:pt x="92" y="14"/>
                  </a:lnTo>
                  <a:lnTo>
                    <a:pt x="84" y="7"/>
                  </a:lnTo>
                  <a:lnTo>
                    <a:pt x="78" y="2"/>
                  </a:lnTo>
                  <a:lnTo>
                    <a:pt x="69" y="0"/>
                  </a:lnTo>
                  <a:lnTo>
                    <a:pt x="58" y="0"/>
                  </a:lnTo>
                  <a:lnTo>
                    <a:pt x="44" y="1"/>
                  </a:lnTo>
                  <a:lnTo>
                    <a:pt x="29" y="7"/>
                  </a:lnTo>
                  <a:lnTo>
                    <a:pt x="16" y="16"/>
                  </a:lnTo>
                  <a:lnTo>
                    <a:pt x="6" y="27"/>
                  </a:lnTo>
                  <a:lnTo>
                    <a:pt x="1" y="44"/>
                  </a:lnTo>
                  <a:lnTo>
                    <a:pt x="4" y="65"/>
                  </a:lnTo>
                  <a:lnTo>
                    <a:pt x="7" y="82"/>
                  </a:lnTo>
                  <a:lnTo>
                    <a:pt x="11" y="103"/>
                  </a:lnTo>
                  <a:lnTo>
                    <a:pt x="15" y="126"/>
                  </a:lnTo>
                  <a:lnTo>
                    <a:pt x="15" y="141"/>
                  </a:lnTo>
                  <a:lnTo>
                    <a:pt x="11" y="153"/>
                  </a:lnTo>
                  <a:lnTo>
                    <a:pt x="7" y="169"/>
                  </a:lnTo>
                  <a:lnTo>
                    <a:pt x="2" y="185"/>
                  </a:lnTo>
                  <a:lnTo>
                    <a:pt x="0" y="196"/>
                  </a:lnTo>
                  <a:lnTo>
                    <a:pt x="11" y="203"/>
                  </a:lnTo>
                  <a:lnTo>
                    <a:pt x="17" y="210"/>
                  </a:lnTo>
                  <a:lnTo>
                    <a:pt x="22" y="218"/>
                  </a:lnTo>
                  <a:lnTo>
                    <a:pt x="25" y="227"/>
                  </a:lnTo>
                  <a:lnTo>
                    <a:pt x="33" y="243"/>
                  </a:lnTo>
                  <a:lnTo>
                    <a:pt x="39" y="263"/>
                  </a:lnTo>
                  <a:lnTo>
                    <a:pt x="44" y="283"/>
                  </a:lnTo>
                  <a:lnTo>
                    <a:pt x="46" y="300"/>
                  </a:lnTo>
                  <a:lnTo>
                    <a:pt x="48" y="303"/>
                  </a:lnTo>
                  <a:lnTo>
                    <a:pt x="50" y="308"/>
                  </a:lnTo>
                  <a:lnTo>
                    <a:pt x="55" y="312"/>
                  </a:lnTo>
                  <a:lnTo>
                    <a:pt x="60" y="317"/>
                  </a:lnTo>
                  <a:lnTo>
                    <a:pt x="67" y="321"/>
                  </a:lnTo>
                  <a:lnTo>
                    <a:pt x="74" y="324"/>
                  </a:lnTo>
                  <a:lnTo>
                    <a:pt x="83" y="326"/>
                  </a:lnTo>
                  <a:lnTo>
                    <a:pt x="92" y="327"/>
                  </a:lnTo>
                  <a:lnTo>
                    <a:pt x="101" y="329"/>
                  </a:lnTo>
                  <a:lnTo>
                    <a:pt x="111" y="332"/>
                  </a:lnTo>
                  <a:lnTo>
                    <a:pt x="120" y="337"/>
                  </a:lnTo>
                  <a:lnTo>
                    <a:pt x="130" y="341"/>
                  </a:lnTo>
                  <a:lnTo>
                    <a:pt x="140" y="342"/>
                  </a:lnTo>
                  <a:lnTo>
                    <a:pt x="149" y="341"/>
                  </a:lnTo>
                  <a:lnTo>
                    <a:pt x="160" y="335"/>
                  </a:lnTo>
                  <a:lnTo>
                    <a:pt x="170" y="324"/>
                  </a:lnTo>
                  <a:lnTo>
                    <a:pt x="181" y="295"/>
                  </a:lnTo>
                  <a:lnTo>
                    <a:pt x="178" y="272"/>
                  </a:lnTo>
                  <a:lnTo>
                    <a:pt x="169" y="253"/>
                  </a:lnTo>
                  <a:lnTo>
                    <a:pt x="161" y="240"/>
                  </a:lnTo>
                  <a:lnTo>
                    <a:pt x="156" y="229"/>
                  </a:lnTo>
                  <a:lnTo>
                    <a:pt x="149" y="216"/>
                  </a:lnTo>
                  <a:lnTo>
                    <a:pt x="140" y="203"/>
                  </a:lnTo>
                  <a:lnTo>
                    <a:pt x="134" y="18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2" name="Freeform 297">
              <a:extLst>
                <a:ext uri="{FF2B5EF4-FFF2-40B4-BE49-F238E27FC236}">
                  <a16:creationId xmlns:a16="http://schemas.microsoft.com/office/drawing/2014/main" id="{9B044299-5F0D-470B-BC72-8BB759F941D7}"/>
                </a:ext>
              </a:extLst>
            </p:cNvPr>
            <p:cNvSpPr>
              <a:spLocks/>
            </p:cNvSpPr>
            <p:nvPr/>
          </p:nvSpPr>
          <p:spPr bwMode="auto">
            <a:xfrm>
              <a:off x="406" y="4193"/>
              <a:ext cx="9" cy="22"/>
            </a:xfrm>
            <a:custGeom>
              <a:avLst/>
              <a:gdLst>
                <a:gd name="T0" fmla="*/ 0 w 28"/>
                <a:gd name="T1" fmla="*/ 0 h 67"/>
                <a:gd name="T2" fmla="*/ 0 w 28"/>
                <a:gd name="T3" fmla="*/ 0 h 67"/>
                <a:gd name="T4" fmla="*/ 0 w 28"/>
                <a:gd name="T5" fmla="*/ 0 h 67"/>
                <a:gd name="T6" fmla="*/ 0 w 28"/>
                <a:gd name="T7" fmla="*/ 0 h 67"/>
                <a:gd name="T8" fmla="*/ 0 w 28"/>
                <a:gd name="T9" fmla="*/ 0 h 67"/>
                <a:gd name="T10" fmla="*/ 0 w 28"/>
                <a:gd name="T11" fmla="*/ 0 h 67"/>
                <a:gd name="T12" fmla="*/ 0 w 28"/>
                <a:gd name="T13" fmla="*/ 0 h 67"/>
                <a:gd name="T14" fmla="*/ 0 w 28"/>
                <a:gd name="T15" fmla="*/ 0 h 67"/>
                <a:gd name="T16" fmla="*/ 0 w 28"/>
                <a:gd name="T17" fmla="*/ 0 h 67"/>
                <a:gd name="T18" fmla="*/ 0 w 28"/>
                <a:gd name="T19" fmla="*/ 0 h 67"/>
                <a:gd name="T20" fmla="*/ 0 w 28"/>
                <a:gd name="T21" fmla="*/ 0 h 67"/>
                <a:gd name="T22" fmla="*/ 0 w 28"/>
                <a:gd name="T23" fmla="*/ 0 h 67"/>
                <a:gd name="T24" fmla="*/ 0 w 28"/>
                <a:gd name="T25" fmla="*/ 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67">
                  <a:moveTo>
                    <a:pt x="28" y="31"/>
                  </a:moveTo>
                  <a:lnTo>
                    <a:pt x="25" y="38"/>
                  </a:lnTo>
                  <a:lnTo>
                    <a:pt x="23" y="48"/>
                  </a:lnTo>
                  <a:lnTo>
                    <a:pt x="22" y="58"/>
                  </a:lnTo>
                  <a:lnTo>
                    <a:pt x="22" y="67"/>
                  </a:lnTo>
                  <a:lnTo>
                    <a:pt x="7" y="43"/>
                  </a:lnTo>
                  <a:lnTo>
                    <a:pt x="0" y="24"/>
                  </a:lnTo>
                  <a:lnTo>
                    <a:pt x="0" y="10"/>
                  </a:lnTo>
                  <a:lnTo>
                    <a:pt x="3" y="0"/>
                  </a:lnTo>
                  <a:lnTo>
                    <a:pt x="14" y="7"/>
                  </a:lnTo>
                  <a:lnTo>
                    <a:pt x="20" y="14"/>
                  </a:lnTo>
                  <a:lnTo>
                    <a:pt x="25" y="22"/>
                  </a:lnTo>
                  <a:lnTo>
                    <a:pt x="28"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3" name="Freeform 298">
              <a:extLst>
                <a:ext uri="{FF2B5EF4-FFF2-40B4-BE49-F238E27FC236}">
                  <a16:creationId xmlns:a16="http://schemas.microsoft.com/office/drawing/2014/main" id="{40982928-B048-4BAD-B372-389FCDAFF2E6}"/>
                </a:ext>
              </a:extLst>
            </p:cNvPr>
            <p:cNvSpPr>
              <a:spLocks/>
            </p:cNvSpPr>
            <p:nvPr/>
          </p:nvSpPr>
          <p:spPr bwMode="auto">
            <a:xfrm>
              <a:off x="506" y="4209"/>
              <a:ext cx="22" cy="14"/>
            </a:xfrm>
            <a:custGeom>
              <a:avLst/>
              <a:gdLst>
                <a:gd name="T0" fmla="*/ 0 w 66"/>
                <a:gd name="T1" fmla="*/ 0 h 41"/>
                <a:gd name="T2" fmla="*/ 0 w 66"/>
                <a:gd name="T3" fmla="*/ 0 h 41"/>
                <a:gd name="T4" fmla="*/ 0 w 66"/>
                <a:gd name="T5" fmla="*/ 0 h 41"/>
                <a:gd name="T6" fmla="*/ 0 w 66"/>
                <a:gd name="T7" fmla="*/ 0 h 41"/>
                <a:gd name="T8" fmla="*/ 0 w 66"/>
                <a:gd name="T9" fmla="*/ 0 h 41"/>
                <a:gd name="T10" fmla="*/ 0 w 66"/>
                <a:gd name="T11" fmla="*/ 0 h 41"/>
                <a:gd name="T12" fmla="*/ 0 w 66"/>
                <a:gd name="T13" fmla="*/ 0 h 41"/>
                <a:gd name="T14" fmla="*/ 0 w 66"/>
                <a:gd name="T15" fmla="*/ 0 h 41"/>
                <a:gd name="T16" fmla="*/ 0 w 66"/>
                <a:gd name="T17" fmla="*/ 0 h 41"/>
                <a:gd name="T18" fmla="*/ 0 w 66"/>
                <a:gd name="T19" fmla="*/ 0 h 41"/>
                <a:gd name="T20" fmla="*/ 0 w 66"/>
                <a:gd name="T21" fmla="*/ 0 h 41"/>
                <a:gd name="T22" fmla="*/ 0 w 66"/>
                <a:gd name="T23" fmla="*/ 0 h 41"/>
                <a:gd name="T24" fmla="*/ 0 w 66"/>
                <a:gd name="T25" fmla="*/ 0 h 41"/>
                <a:gd name="T26" fmla="*/ 0 w 66"/>
                <a:gd name="T27" fmla="*/ 0 h 41"/>
                <a:gd name="T28" fmla="*/ 0 w 66"/>
                <a:gd name="T29" fmla="*/ 0 h 41"/>
                <a:gd name="T30" fmla="*/ 0 w 66"/>
                <a:gd name="T31" fmla="*/ 0 h 41"/>
                <a:gd name="T32" fmla="*/ 0 w 66"/>
                <a:gd name="T33" fmla="*/ 0 h 41"/>
                <a:gd name="T34" fmla="*/ 0 w 66"/>
                <a:gd name="T35" fmla="*/ 0 h 41"/>
                <a:gd name="T36" fmla="*/ 0 w 66"/>
                <a:gd name="T37" fmla="*/ 0 h 41"/>
                <a:gd name="T38" fmla="*/ 0 w 66"/>
                <a:gd name="T39" fmla="*/ 0 h 41"/>
                <a:gd name="T40" fmla="*/ 0 w 66"/>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6" h="41">
                  <a:moveTo>
                    <a:pt x="0" y="33"/>
                  </a:moveTo>
                  <a:lnTo>
                    <a:pt x="5" y="27"/>
                  </a:lnTo>
                  <a:lnTo>
                    <a:pt x="8" y="19"/>
                  </a:lnTo>
                  <a:lnTo>
                    <a:pt x="7" y="10"/>
                  </a:lnTo>
                  <a:lnTo>
                    <a:pt x="4" y="2"/>
                  </a:lnTo>
                  <a:lnTo>
                    <a:pt x="9" y="0"/>
                  </a:lnTo>
                  <a:lnTo>
                    <a:pt x="15" y="0"/>
                  </a:lnTo>
                  <a:lnTo>
                    <a:pt x="22" y="2"/>
                  </a:lnTo>
                  <a:lnTo>
                    <a:pt x="31" y="4"/>
                  </a:lnTo>
                  <a:lnTo>
                    <a:pt x="39" y="9"/>
                  </a:lnTo>
                  <a:lnTo>
                    <a:pt x="48" y="17"/>
                  </a:lnTo>
                  <a:lnTo>
                    <a:pt x="57" y="27"/>
                  </a:lnTo>
                  <a:lnTo>
                    <a:pt x="66" y="41"/>
                  </a:lnTo>
                  <a:lnTo>
                    <a:pt x="63" y="38"/>
                  </a:lnTo>
                  <a:lnTo>
                    <a:pt x="58" y="36"/>
                  </a:lnTo>
                  <a:lnTo>
                    <a:pt x="51" y="33"/>
                  </a:lnTo>
                  <a:lnTo>
                    <a:pt x="43" y="32"/>
                  </a:lnTo>
                  <a:lnTo>
                    <a:pt x="33" y="31"/>
                  </a:lnTo>
                  <a:lnTo>
                    <a:pt x="23" y="29"/>
                  </a:lnTo>
                  <a:lnTo>
                    <a:pt x="12" y="31"/>
                  </a:lnTo>
                  <a:lnTo>
                    <a:pt x="0" y="3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4" name="Freeform 299">
              <a:extLst>
                <a:ext uri="{FF2B5EF4-FFF2-40B4-BE49-F238E27FC236}">
                  <a16:creationId xmlns:a16="http://schemas.microsoft.com/office/drawing/2014/main" id="{ABA4EAA2-DF38-45D5-9801-0A388E503B31}"/>
                </a:ext>
              </a:extLst>
            </p:cNvPr>
            <p:cNvSpPr>
              <a:spLocks/>
            </p:cNvSpPr>
            <p:nvPr/>
          </p:nvSpPr>
          <p:spPr bwMode="auto">
            <a:xfrm>
              <a:off x="504" y="4221"/>
              <a:ext cx="21" cy="16"/>
            </a:xfrm>
            <a:custGeom>
              <a:avLst/>
              <a:gdLst>
                <a:gd name="T0" fmla="*/ 0 w 63"/>
                <a:gd name="T1" fmla="*/ 0 h 48"/>
                <a:gd name="T2" fmla="*/ 0 w 63"/>
                <a:gd name="T3" fmla="*/ 0 h 48"/>
                <a:gd name="T4" fmla="*/ 0 w 63"/>
                <a:gd name="T5" fmla="*/ 0 h 48"/>
                <a:gd name="T6" fmla="*/ 0 w 63"/>
                <a:gd name="T7" fmla="*/ 0 h 48"/>
                <a:gd name="T8" fmla="*/ 0 w 63"/>
                <a:gd name="T9" fmla="*/ 0 h 48"/>
                <a:gd name="T10" fmla="*/ 0 w 63"/>
                <a:gd name="T11" fmla="*/ 0 h 48"/>
                <a:gd name="T12" fmla="*/ 0 w 63"/>
                <a:gd name="T13" fmla="*/ 0 h 48"/>
                <a:gd name="T14" fmla="*/ 0 w 63"/>
                <a:gd name="T15" fmla="*/ 0 h 48"/>
                <a:gd name="T16" fmla="*/ 0 w 63"/>
                <a:gd name="T17" fmla="*/ 0 h 48"/>
                <a:gd name="T18" fmla="*/ 0 w 63"/>
                <a:gd name="T19" fmla="*/ 0 h 48"/>
                <a:gd name="T20" fmla="*/ 0 w 63"/>
                <a:gd name="T21" fmla="*/ 0 h 48"/>
                <a:gd name="T22" fmla="*/ 0 w 63"/>
                <a:gd name="T23" fmla="*/ 0 h 48"/>
                <a:gd name="T24" fmla="*/ 0 w 63"/>
                <a:gd name="T25" fmla="*/ 0 h 48"/>
                <a:gd name="T26" fmla="*/ 0 w 63"/>
                <a:gd name="T27" fmla="*/ 0 h 48"/>
                <a:gd name="T28" fmla="*/ 0 w 63"/>
                <a:gd name="T29" fmla="*/ 0 h 48"/>
                <a:gd name="T30" fmla="*/ 0 w 63"/>
                <a:gd name="T31" fmla="*/ 0 h 48"/>
                <a:gd name="T32" fmla="*/ 0 w 63"/>
                <a:gd name="T33" fmla="*/ 0 h 48"/>
                <a:gd name="T34" fmla="*/ 0 w 63"/>
                <a:gd name="T35" fmla="*/ 0 h 48"/>
                <a:gd name="T36" fmla="*/ 0 w 63"/>
                <a:gd name="T37" fmla="*/ 0 h 48"/>
                <a:gd name="T38" fmla="*/ 0 w 63"/>
                <a:gd name="T39" fmla="*/ 0 h 48"/>
                <a:gd name="T40" fmla="*/ 0 w 63"/>
                <a:gd name="T41" fmla="*/ 0 h 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 h="48">
                  <a:moveTo>
                    <a:pt x="0" y="31"/>
                  </a:moveTo>
                  <a:lnTo>
                    <a:pt x="5" y="25"/>
                  </a:lnTo>
                  <a:lnTo>
                    <a:pt x="8" y="17"/>
                  </a:lnTo>
                  <a:lnTo>
                    <a:pt x="9" y="9"/>
                  </a:lnTo>
                  <a:lnTo>
                    <a:pt x="8" y="0"/>
                  </a:lnTo>
                  <a:lnTo>
                    <a:pt x="13" y="0"/>
                  </a:lnTo>
                  <a:lnTo>
                    <a:pt x="18" y="0"/>
                  </a:lnTo>
                  <a:lnTo>
                    <a:pt x="25" y="2"/>
                  </a:lnTo>
                  <a:lnTo>
                    <a:pt x="33" y="6"/>
                  </a:lnTo>
                  <a:lnTo>
                    <a:pt x="40" y="11"/>
                  </a:lnTo>
                  <a:lnTo>
                    <a:pt x="49" y="20"/>
                  </a:lnTo>
                  <a:lnTo>
                    <a:pt x="57" y="32"/>
                  </a:lnTo>
                  <a:lnTo>
                    <a:pt x="63" y="48"/>
                  </a:lnTo>
                  <a:lnTo>
                    <a:pt x="61" y="45"/>
                  </a:lnTo>
                  <a:lnTo>
                    <a:pt x="55" y="41"/>
                  </a:lnTo>
                  <a:lnTo>
                    <a:pt x="49" y="39"/>
                  </a:lnTo>
                  <a:lnTo>
                    <a:pt x="42" y="35"/>
                  </a:lnTo>
                  <a:lnTo>
                    <a:pt x="33" y="32"/>
                  </a:lnTo>
                  <a:lnTo>
                    <a:pt x="23" y="31"/>
                  </a:lnTo>
                  <a:lnTo>
                    <a:pt x="11" y="30"/>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5" name="Freeform 300">
              <a:extLst>
                <a:ext uri="{FF2B5EF4-FFF2-40B4-BE49-F238E27FC236}">
                  <a16:creationId xmlns:a16="http://schemas.microsoft.com/office/drawing/2014/main" id="{F228631B-C4C4-4441-9AFD-074C4CB4A3AC}"/>
                </a:ext>
              </a:extLst>
            </p:cNvPr>
            <p:cNvSpPr>
              <a:spLocks/>
            </p:cNvSpPr>
            <p:nvPr/>
          </p:nvSpPr>
          <p:spPr bwMode="auto">
            <a:xfrm>
              <a:off x="499" y="4236"/>
              <a:ext cx="21" cy="18"/>
            </a:xfrm>
            <a:custGeom>
              <a:avLst/>
              <a:gdLst>
                <a:gd name="T0" fmla="*/ 0 w 62"/>
                <a:gd name="T1" fmla="*/ 0 h 53"/>
                <a:gd name="T2" fmla="*/ 0 w 62"/>
                <a:gd name="T3" fmla="*/ 0 h 53"/>
                <a:gd name="T4" fmla="*/ 0 w 62"/>
                <a:gd name="T5" fmla="*/ 0 h 53"/>
                <a:gd name="T6" fmla="*/ 0 w 62"/>
                <a:gd name="T7" fmla="*/ 0 h 53"/>
                <a:gd name="T8" fmla="*/ 0 w 62"/>
                <a:gd name="T9" fmla="*/ 0 h 53"/>
                <a:gd name="T10" fmla="*/ 0 w 62"/>
                <a:gd name="T11" fmla="*/ 0 h 53"/>
                <a:gd name="T12" fmla="*/ 0 w 62"/>
                <a:gd name="T13" fmla="*/ 0 h 53"/>
                <a:gd name="T14" fmla="*/ 0 w 62"/>
                <a:gd name="T15" fmla="*/ 0 h 53"/>
                <a:gd name="T16" fmla="*/ 0 w 62"/>
                <a:gd name="T17" fmla="*/ 0 h 53"/>
                <a:gd name="T18" fmla="*/ 0 w 62"/>
                <a:gd name="T19" fmla="*/ 0 h 53"/>
                <a:gd name="T20" fmla="*/ 0 w 62"/>
                <a:gd name="T21" fmla="*/ 0 h 53"/>
                <a:gd name="T22" fmla="*/ 0 w 62"/>
                <a:gd name="T23" fmla="*/ 0 h 53"/>
                <a:gd name="T24" fmla="*/ 0 w 62"/>
                <a:gd name="T25" fmla="*/ 0 h 53"/>
                <a:gd name="T26" fmla="*/ 0 w 62"/>
                <a:gd name="T27" fmla="*/ 0 h 53"/>
                <a:gd name="T28" fmla="*/ 0 w 62"/>
                <a:gd name="T29" fmla="*/ 0 h 53"/>
                <a:gd name="T30" fmla="*/ 0 w 62"/>
                <a:gd name="T31" fmla="*/ 0 h 53"/>
                <a:gd name="T32" fmla="*/ 0 w 62"/>
                <a:gd name="T33" fmla="*/ 0 h 53"/>
                <a:gd name="T34" fmla="*/ 0 w 62"/>
                <a:gd name="T35" fmla="*/ 0 h 53"/>
                <a:gd name="T36" fmla="*/ 0 w 62"/>
                <a:gd name="T37" fmla="*/ 0 h 53"/>
                <a:gd name="T38" fmla="*/ 0 w 62"/>
                <a:gd name="T39" fmla="*/ 0 h 53"/>
                <a:gd name="T40" fmla="*/ 0 w 62"/>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2" h="53">
                  <a:moveTo>
                    <a:pt x="0" y="30"/>
                  </a:moveTo>
                  <a:lnTo>
                    <a:pt x="7" y="24"/>
                  </a:lnTo>
                  <a:lnTo>
                    <a:pt x="10" y="16"/>
                  </a:lnTo>
                  <a:lnTo>
                    <a:pt x="12" y="9"/>
                  </a:lnTo>
                  <a:lnTo>
                    <a:pt x="12" y="0"/>
                  </a:lnTo>
                  <a:lnTo>
                    <a:pt x="17" y="0"/>
                  </a:lnTo>
                  <a:lnTo>
                    <a:pt x="22" y="1"/>
                  </a:lnTo>
                  <a:lnTo>
                    <a:pt x="29" y="4"/>
                  </a:lnTo>
                  <a:lnTo>
                    <a:pt x="37" y="8"/>
                  </a:lnTo>
                  <a:lnTo>
                    <a:pt x="43" y="15"/>
                  </a:lnTo>
                  <a:lnTo>
                    <a:pt x="51" y="24"/>
                  </a:lnTo>
                  <a:lnTo>
                    <a:pt x="57" y="37"/>
                  </a:lnTo>
                  <a:lnTo>
                    <a:pt x="62" y="53"/>
                  </a:lnTo>
                  <a:lnTo>
                    <a:pt x="60" y="50"/>
                  </a:lnTo>
                  <a:lnTo>
                    <a:pt x="56" y="47"/>
                  </a:lnTo>
                  <a:lnTo>
                    <a:pt x="50" y="43"/>
                  </a:lnTo>
                  <a:lnTo>
                    <a:pt x="43" y="39"/>
                  </a:lnTo>
                  <a:lnTo>
                    <a:pt x="34" y="35"/>
                  </a:lnTo>
                  <a:lnTo>
                    <a:pt x="24" y="33"/>
                  </a:lnTo>
                  <a:lnTo>
                    <a:pt x="13" y="30"/>
                  </a:lnTo>
                  <a:lnTo>
                    <a:pt x="0" y="3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6" name="Freeform 301">
              <a:extLst>
                <a:ext uri="{FF2B5EF4-FFF2-40B4-BE49-F238E27FC236}">
                  <a16:creationId xmlns:a16="http://schemas.microsoft.com/office/drawing/2014/main" id="{A3DB3C93-49B5-4D93-9278-BA9407435BC4}"/>
                </a:ext>
              </a:extLst>
            </p:cNvPr>
            <p:cNvSpPr>
              <a:spLocks/>
            </p:cNvSpPr>
            <p:nvPr/>
          </p:nvSpPr>
          <p:spPr bwMode="auto">
            <a:xfrm>
              <a:off x="451" y="4202"/>
              <a:ext cx="56" cy="22"/>
            </a:xfrm>
            <a:custGeom>
              <a:avLst/>
              <a:gdLst>
                <a:gd name="T0" fmla="*/ 0 w 169"/>
                <a:gd name="T1" fmla="*/ 0 h 67"/>
                <a:gd name="T2" fmla="*/ 0 w 169"/>
                <a:gd name="T3" fmla="*/ 0 h 67"/>
                <a:gd name="T4" fmla="*/ 0 w 169"/>
                <a:gd name="T5" fmla="*/ 0 h 67"/>
                <a:gd name="T6" fmla="*/ 0 w 169"/>
                <a:gd name="T7" fmla="*/ 0 h 67"/>
                <a:gd name="T8" fmla="*/ 0 w 169"/>
                <a:gd name="T9" fmla="*/ 0 h 67"/>
                <a:gd name="T10" fmla="*/ 0 w 169"/>
                <a:gd name="T11" fmla="*/ 0 h 67"/>
                <a:gd name="T12" fmla="*/ 0 w 169"/>
                <a:gd name="T13" fmla="*/ 0 h 67"/>
                <a:gd name="T14" fmla="*/ 0 w 169"/>
                <a:gd name="T15" fmla="*/ 0 h 67"/>
                <a:gd name="T16" fmla="*/ 0 w 169"/>
                <a:gd name="T17" fmla="*/ 0 h 67"/>
                <a:gd name="T18" fmla="*/ 0 w 169"/>
                <a:gd name="T19" fmla="*/ 0 h 67"/>
                <a:gd name="T20" fmla="*/ 0 w 169"/>
                <a:gd name="T21" fmla="*/ 0 h 67"/>
                <a:gd name="T22" fmla="*/ 0 w 169"/>
                <a:gd name="T23" fmla="*/ 0 h 67"/>
                <a:gd name="T24" fmla="*/ 0 w 169"/>
                <a:gd name="T25" fmla="*/ 0 h 67"/>
                <a:gd name="T26" fmla="*/ 0 w 169"/>
                <a:gd name="T27" fmla="*/ 0 h 67"/>
                <a:gd name="T28" fmla="*/ 0 w 169"/>
                <a:gd name="T29" fmla="*/ 0 h 67"/>
                <a:gd name="T30" fmla="*/ 0 w 169"/>
                <a:gd name="T31" fmla="*/ 0 h 67"/>
                <a:gd name="T32" fmla="*/ 0 w 169"/>
                <a:gd name="T33" fmla="*/ 0 h 67"/>
                <a:gd name="T34" fmla="*/ 0 w 169"/>
                <a:gd name="T35" fmla="*/ 0 h 67"/>
                <a:gd name="T36" fmla="*/ 0 w 169"/>
                <a:gd name="T37" fmla="*/ 0 h 67"/>
                <a:gd name="T38" fmla="*/ 0 w 169"/>
                <a:gd name="T39" fmla="*/ 0 h 67"/>
                <a:gd name="T40" fmla="*/ 0 w 169"/>
                <a:gd name="T41" fmla="*/ 0 h 67"/>
                <a:gd name="T42" fmla="*/ 0 w 169"/>
                <a:gd name="T43" fmla="*/ 0 h 67"/>
                <a:gd name="T44" fmla="*/ 0 w 169"/>
                <a:gd name="T45" fmla="*/ 0 h 67"/>
                <a:gd name="T46" fmla="*/ 0 w 169"/>
                <a:gd name="T47" fmla="*/ 0 h 67"/>
                <a:gd name="T48" fmla="*/ 0 w 169"/>
                <a:gd name="T49" fmla="*/ 0 h 67"/>
                <a:gd name="T50" fmla="*/ 0 w 169"/>
                <a:gd name="T51" fmla="*/ 0 h 67"/>
                <a:gd name="T52" fmla="*/ 0 w 169"/>
                <a:gd name="T53" fmla="*/ 0 h 67"/>
                <a:gd name="T54" fmla="*/ 0 w 169"/>
                <a:gd name="T55" fmla="*/ 0 h 67"/>
                <a:gd name="T56" fmla="*/ 0 w 169"/>
                <a:gd name="T57" fmla="*/ 0 h 67"/>
                <a:gd name="T58" fmla="*/ 0 w 169"/>
                <a:gd name="T59" fmla="*/ 0 h 67"/>
                <a:gd name="T60" fmla="*/ 0 w 169"/>
                <a:gd name="T61" fmla="*/ 0 h 67"/>
                <a:gd name="T62" fmla="*/ 0 w 169"/>
                <a:gd name="T63" fmla="*/ 0 h 67"/>
                <a:gd name="T64" fmla="*/ 0 w 169"/>
                <a:gd name="T65" fmla="*/ 0 h 67"/>
                <a:gd name="T66" fmla="*/ 0 w 169"/>
                <a:gd name="T67" fmla="*/ 0 h 67"/>
                <a:gd name="T68" fmla="*/ 0 w 169"/>
                <a:gd name="T69" fmla="*/ 0 h 67"/>
                <a:gd name="T70" fmla="*/ 0 w 169"/>
                <a:gd name="T71" fmla="*/ 0 h 67"/>
                <a:gd name="T72" fmla="*/ 0 w 169"/>
                <a:gd name="T73" fmla="*/ 0 h 67"/>
                <a:gd name="T74" fmla="*/ 0 w 169"/>
                <a:gd name="T75" fmla="*/ 0 h 67"/>
                <a:gd name="T76" fmla="*/ 0 w 169"/>
                <a:gd name="T77" fmla="*/ 0 h 67"/>
                <a:gd name="T78" fmla="*/ 0 w 169"/>
                <a:gd name="T79" fmla="*/ 0 h 67"/>
                <a:gd name="T80" fmla="*/ 0 w 169"/>
                <a:gd name="T81" fmla="*/ 0 h 67"/>
                <a:gd name="T82" fmla="*/ 0 w 169"/>
                <a:gd name="T83" fmla="*/ 0 h 67"/>
                <a:gd name="T84" fmla="*/ 0 w 169"/>
                <a:gd name="T85" fmla="*/ 0 h 67"/>
                <a:gd name="T86" fmla="*/ 0 w 169"/>
                <a:gd name="T87" fmla="*/ 0 h 67"/>
                <a:gd name="T88" fmla="*/ 0 w 169"/>
                <a:gd name="T89" fmla="*/ 0 h 67"/>
                <a:gd name="T90" fmla="*/ 0 w 169"/>
                <a:gd name="T91" fmla="*/ 0 h 67"/>
                <a:gd name="T92" fmla="*/ 0 w 169"/>
                <a:gd name="T93" fmla="*/ 0 h 67"/>
                <a:gd name="T94" fmla="*/ 0 w 169"/>
                <a:gd name="T95" fmla="*/ 0 h 67"/>
                <a:gd name="T96" fmla="*/ 0 w 169"/>
                <a:gd name="T97" fmla="*/ 0 h 67"/>
                <a:gd name="T98" fmla="*/ 0 w 169"/>
                <a:gd name="T99" fmla="*/ 0 h 67"/>
                <a:gd name="T100" fmla="*/ 0 w 169"/>
                <a:gd name="T101" fmla="*/ 0 h 67"/>
                <a:gd name="T102" fmla="*/ 0 w 169"/>
                <a:gd name="T103" fmla="*/ 0 h 67"/>
                <a:gd name="T104" fmla="*/ 0 w 169"/>
                <a:gd name="T105" fmla="*/ 0 h 67"/>
                <a:gd name="T106" fmla="*/ 0 w 169"/>
                <a:gd name="T107" fmla="*/ 0 h 67"/>
                <a:gd name="T108" fmla="*/ 0 w 169"/>
                <a:gd name="T109" fmla="*/ 0 h 67"/>
                <a:gd name="T110" fmla="*/ 0 w 169"/>
                <a:gd name="T111" fmla="*/ 0 h 67"/>
                <a:gd name="T112" fmla="*/ 0 w 169"/>
                <a:gd name="T113" fmla="*/ 0 h 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9" h="67">
                  <a:moveTo>
                    <a:pt x="42" y="24"/>
                  </a:moveTo>
                  <a:lnTo>
                    <a:pt x="43" y="30"/>
                  </a:lnTo>
                  <a:lnTo>
                    <a:pt x="43" y="35"/>
                  </a:lnTo>
                  <a:lnTo>
                    <a:pt x="47" y="39"/>
                  </a:lnTo>
                  <a:lnTo>
                    <a:pt x="56" y="40"/>
                  </a:lnTo>
                  <a:lnTo>
                    <a:pt x="65" y="36"/>
                  </a:lnTo>
                  <a:lnTo>
                    <a:pt x="73" y="31"/>
                  </a:lnTo>
                  <a:lnTo>
                    <a:pt x="81" y="24"/>
                  </a:lnTo>
                  <a:lnTo>
                    <a:pt x="84" y="19"/>
                  </a:lnTo>
                  <a:lnTo>
                    <a:pt x="85" y="25"/>
                  </a:lnTo>
                  <a:lnTo>
                    <a:pt x="85" y="30"/>
                  </a:lnTo>
                  <a:lnTo>
                    <a:pt x="85" y="34"/>
                  </a:lnTo>
                  <a:lnTo>
                    <a:pt x="90" y="34"/>
                  </a:lnTo>
                  <a:lnTo>
                    <a:pt x="97" y="31"/>
                  </a:lnTo>
                  <a:lnTo>
                    <a:pt x="106" y="27"/>
                  </a:lnTo>
                  <a:lnTo>
                    <a:pt x="114" y="21"/>
                  </a:lnTo>
                  <a:lnTo>
                    <a:pt x="118" y="15"/>
                  </a:lnTo>
                  <a:lnTo>
                    <a:pt x="118" y="22"/>
                  </a:lnTo>
                  <a:lnTo>
                    <a:pt x="118" y="27"/>
                  </a:lnTo>
                  <a:lnTo>
                    <a:pt x="118" y="31"/>
                  </a:lnTo>
                  <a:lnTo>
                    <a:pt x="121" y="34"/>
                  </a:lnTo>
                  <a:lnTo>
                    <a:pt x="129" y="32"/>
                  </a:lnTo>
                  <a:lnTo>
                    <a:pt x="137" y="30"/>
                  </a:lnTo>
                  <a:lnTo>
                    <a:pt x="140" y="25"/>
                  </a:lnTo>
                  <a:lnTo>
                    <a:pt x="143" y="20"/>
                  </a:lnTo>
                  <a:lnTo>
                    <a:pt x="143" y="25"/>
                  </a:lnTo>
                  <a:lnTo>
                    <a:pt x="143" y="30"/>
                  </a:lnTo>
                  <a:lnTo>
                    <a:pt x="144" y="34"/>
                  </a:lnTo>
                  <a:lnTo>
                    <a:pt x="152" y="35"/>
                  </a:lnTo>
                  <a:lnTo>
                    <a:pt x="160" y="36"/>
                  </a:lnTo>
                  <a:lnTo>
                    <a:pt x="167" y="35"/>
                  </a:lnTo>
                  <a:lnTo>
                    <a:pt x="169" y="31"/>
                  </a:lnTo>
                  <a:lnTo>
                    <a:pt x="168" y="24"/>
                  </a:lnTo>
                  <a:lnTo>
                    <a:pt x="164" y="19"/>
                  </a:lnTo>
                  <a:lnTo>
                    <a:pt x="159" y="14"/>
                  </a:lnTo>
                  <a:lnTo>
                    <a:pt x="152" y="9"/>
                  </a:lnTo>
                  <a:lnTo>
                    <a:pt x="143" y="5"/>
                  </a:lnTo>
                  <a:lnTo>
                    <a:pt x="131" y="2"/>
                  </a:lnTo>
                  <a:lnTo>
                    <a:pt x="118" y="0"/>
                  </a:lnTo>
                  <a:lnTo>
                    <a:pt x="102" y="0"/>
                  </a:lnTo>
                  <a:lnTo>
                    <a:pt x="84" y="0"/>
                  </a:lnTo>
                  <a:lnTo>
                    <a:pt x="65" y="2"/>
                  </a:lnTo>
                  <a:lnTo>
                    <a:pt x="48" y="6"/>
                  </a:lnTo>
                  <a:lnTo>
                    <a:pt x="33" y="11"/>
                  </a:lnTo>
                  <a:lnTo>
                    <a:pt x="20" y="17"/>
                  </a:lnTo>
                  <a:lnTo>
                    <a:pt x="10" y="24"/>
                  </a:lnTo>
                  <a:lnTo>
                    <a:pt x="4" y="32"/>
                  </a:lnTo>
                  <a:lnTo>
                    <a:pt x="0" y="40"/>
                  </a:lnTo>
                  <a:lnTo>
                    <a:pt x="0" y="48"/>
                  </a:lnTo>
                  <a:lnTo>
                    <a:pt x="2" y="53"/>
                  </a:lnTo>
                  <a:lnTo>
                    <a:pt x="3" y="58"/>
                  </a:lnTo>
                  <a:lnTo>
                    <a:pt x="5" y="63"/>
                  </a:lnTo>
                  <a:lnTo>
                    <a:pt x="8" y="67"/>
                  </a:lnTo>
                  <a:lnTo>
                    <a:pt x="17" y="60"/>
                  </a:lnTo>
                  <a:lnTo>
                    <a:pt x="27" y="50"/>
                  </a:lnTo>
                  <a:lnTo>
                    <a:pt x="36" y="36"/>
                  </a:lnTo>
                  <a:lnTo>
                    <a:pt x="42" y="2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7" name="Freeform 302">
              <a:extLst>
                <a:ext uri="{FF2B5EF4-FFF2-40B4-BE49-F238E27FC236}">
                  <a16:creationId xmlns:a16="http://schemas.microsoft.com/office/drawing/2014/main" id="{4AB9006F-3790-4510-AFD9-3BCE69FD84C8}"/>
                </a:ext>
              </a:extLst>
            </p:cNvPr>
            <p:cNvSpPr>
              <a:spLocks/>
            </p:cNvSpPr>
            <p:nvPr/>
          </p:nvSpPr>
          <p:spPr bwMode="auto">
            <a:xfrm>
              <a:off x="454" y="4207"/>
              <a:ext cx="54" cy="20"/>
            </a:xfrm>
            <a:custGeom>
              <a:avLst/>
              <a:gdLst>
                <a:gd name="T0" fmla="*/ 0 w 164"/>
                <a:gd name="T1" fmla="*/ 0 h 60"/>
                <a:gd name="T2" fmla="*/ 0 w 164"/>
                <a:gd name="T3" fmla="*/ 0 h 60"/>
                <a:gd name="T4" fmla="*/ 0 w 164"/>
                <a:gd name="T5" fmla="*/ 0 h 60"/>
                <a:gd name="T6" fmla="*/ 0 w 164"/>
                <a:gd name="T7" fmla="*/ 0 h 60"/>
                <a:gd name="T8" fmla="*/ 0 w 164"/>
                <a:gd name="T9" fmla="*/ 0 h 60"/>
                <a:gd name="T10" fmla="*/ 0 w 164"/>
                <a:gd name="T11" fmla="*/ 0 h 60"/>
                <a:gd name="T12" fmla="*/ 0 w 164"/>
                <a:gd name="T13" fmla="*/ 0 h 60"/>
                <a:gd name="T14" fmla="*/ 0 w 164"/>
                <a:gd name="T15" fmla="*/ 0 h 60"/>
                <a:gd name="T16" fmla="*/ 0 w 164"/>
                <a:gd name="T17" fmla="*/ 0 h 60"/>
                <a:gd name="T18" fmla="*/ 0 w 164"/>
                <a:gd name="T19" fmla="*/ 0 h 60"/>
                <a:gd name="T20" fmla="*/ 0 w 164"/>
                <a:gd name="T21" fmla="*/ 0 h 60"/>
                <a:gd name="T22" fmla="*/ 0 w 164"/>
                <a:gd name="T23" fmla="*/ 0 h 60"/>
                <a:gd name="T24" fmla="*/ 0 w 164"/>
                <a:gd name="T25" fmla="*/ 0 h 60"/>
                <a:gd name="T26" fmla="*/ 0 w 164"/>
                <a:gd name="T27" fmla="*/ 0 h 60"/>
                <a:gd name="T28" fmla="*/ 0 w 164"/>
                <a:gd name="T29" fmla="*/ 0 h 60"/>
                <a:gd name="T30" fmla="*/ 0 w 164"/>
                <a:gd name="T31" fmla="*/ 0 h 60"/>
                <a:gd name="T32" fmla="*/ 0 w 164"/>
                <a:gd name="T33" fmla="*/ 0 h 60"/>
                <a:gd name="T34" fmla="*/ 0 w 164"/>
                <a:gd name="T35" fmla="*/ 0 h 60"/>
                <a:gd name="T36" fmla="*/ 0 w 164"/>
                <a:gd name="T37" fmla="*/ 0 h 60"/>
                <a:gd name="T38" fmla="*/ 0 w 164"/>
                <a:gd name="T39" fmla="*/ 0 h 60"/>
                <a:gd name="T40" fmla="*/ 0 w 164"/>
                <a:gd name="T41" fmla="*/ 0 h 60"/>
                <a:gd name="T42" fmla="*/ 0 w 164"/>
                <a:gd name="T43" fmla="*/ 0 h 60"/>
                <a:gd name="T44" fmla="*/ 0 w 164"/>
                <a:gd name="T45" fmla="*/ 0 h 60"/>
                <a:gd name="T46" fmla="*/ 0 w 164"/>
                <a:gd name="T47" fmla="*/ 0 h 60"/>
                <a:gd name="T48" fmla="*/ 0 w 164"/>
                <a:gd name="T49" fmla="*/ 0 h 60"/>
                <a:gd name="T50" fmla="*/ 0 w 164"/>
                <a:gd name="T51" fmla="*/ 0 h 60"/>
                <a:gd name="T52" fmla="*/ 0 w 164"/>
                <a:gd name="T53" fmla="*/ 0 h 60"/>
                <a:gd name="T54" fmla="*/ 0 w 164"/>
                <a:gd name="T55" fmla="*/ 0 h 60"/>
                <a:gd name="T56" fmla="*/ 0 w 164"/>
                <a:gd name="T57" fmla="*/ 0 h 60"/>
                <a:gd name="T58" fmla="*/ 0 w 164"/>
                <a:gd name="T59" fmla="*/ 0 h 60"/>
                <a:gd name="T60" fmla="*/ 0 w 164"/>
                <a:gd name="T61" fmla="*/ 0 h 60"/>
                <a:gd name="T62" fmla="*/ 0 w 164"/>
                <a:gd name="T63" fmla="*/ 0 h 60"/>
                <a:gd name="T64" fmla="*/ 0 w 164"/>
                <a:gd name="T65" fmla="*/ 0 h 60"/>
                <a:gd name="T66" fmla="*/ 0 w 164"/>
                <a:gd name="T67" fmla="*/ 0 h 60"/>
                <a:gd name="T68" fmla="*/ 0 w 164"/>
                <a:gd name="T69" fmla="*/ 0 h 60"/>
                <a:gd name="T70" fmla="*/ 0 w 164"/>
                <a:gd name="T71" fmla="*/ 0 h 60"/>
                <a:gd name="T72" fmla="*/ 0 w 164"/>
                <a:gd name="T73" fmla="*/ 0 h 60"/>
                <a:gd name="T74" fmla="*/ 0 w 164"/>
                <a:gd name="T75" fmla="*/ 0 h 60"/>
                <a:gd name="T76" fmla="*/ 0 w 164"/>
                <a:gd name="T77" fmla="*/ 0 h 60"/>
                <a:gd name="T78" fmla="*/ 0 w 164"/>
                <a:gd name="T79" fmla="*/ 0 h 60"/>
                <a:gd name="T80" fmla="*/ 0 w 164"/>
                <a:gd name="T81" fmla="*/ 0 h 60"/>
                <a:gd name="T82" fmla="*/ 0 w 164"/>
                <a:gd name="T83" fmla="*/ 0 h 60"/>
                <a:gd name="T84" fmla="*/ 0 w 164"/>
                <a:gd name="T85" fmla="*/ 0 h 60"/>
                <a:gd name="T86" fmla="*/ 0 w 164"/>
                <a:gd name="T87" fmla="*/ 0 h 60"/>
                <a:gd name="T88" fmla="*/ 0 w 164"/>
                <a:gd name="T89" fmla="*/ 0 h 60"/>
                <a:gd name="T90" fmla="*/ 0 w 164"/>
                <a:gd name="T91" fmla="*/ 0 h 60"/>
                <a:gd name="T92" fmla="*/ 0 w 164"/>
                <a:gd name="T93" fmla="*/ 0 h 60"/>
                <a:gd name="T94" fmla="*/ 0 w 164"/>
                <a:gd name="T95" fmla="*/ 0 h 60"/>
                <a:gd name="T96" fmla="*/ 0 w 164"/>
                <a:gd name="T97" fmla="*/ 0 h 60"/>
                <a:gd name="T98" fmla="*/ 0 w 164"/>
                <a:gd name="T99" fmla="*/ 0 h 60"/>
                <a:gd name="T100" fmla="*/ 0 w 164"/>
                <a:gd name="T101" fmla="*/ 0 h 60"/>
                <a:gd name="T102" fmla="*/ 0 w 164"/>
                <a:gd name="T103" fmla="*/ 0 h 60"/>
                <a:gd name="T104" fmla="*/ 0 w 164"/>
                <a:gd name="T105" fmla="*/ 0 h 60"/>
                <a:gd name="T106" fmla="*/ 0 w 164"/>
                <a:gd name="T107" fmla="*/ 0 h 60"/>
                <a:gd name="T108" fmla="*/ 0 w 164"/>
                <a:gd name="T109" fmla="*/ 0 h 60"/>
                <a:gd name="T110" fmla="*/ 0 w 164"/>
                <a:gd name="T111" fmla="*/ 0 h 60"/>
                <a:gd name="T112" fmla="*/ 0 w 164"/>
                <a:gd name="T113" fmla="*/ 0 h 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4" h="60">
                  <a:moveTo>
                    <a:pt x="160" y="9"/>
                  </a:moveTo>
                  <a:lnTo>
                    <a:pt x="161" y="16"/>
                  </a:lnTo>
                  <a:lnTo>
                    <a:pt x="159" y="20"/>
                  </a:lnTo>
                  <a:lnTo>
                    <a:pt x="152" y="21"/>
                  </a:lnTo>
                  <a:lnTo>
                    <a:pt x="144" y="20"/>
                  </a:lnTo>
                  <a:lnTo>
                    <a:pt x="136" y="19"/>
                  </a:lnTo>
                  <a:lnTo>
                    <a:pt x="135" y="15"/>
                  </a:lnTo>
                  <a:lnTo>
                    <a:pt x="135" y="10"/>
                  </a:lnTo>
                  <a:lnTo>
                    <a:pt x="135" y="5"/>
                  </a:lnTo>
                  <a:lnTo>
                    <a:pt x="132" y="10"/>
                  </a:lnTo>
                  <a:lnTo>
                    <a:pt x="129" y="15"/>
                  </a:lnTo>
                  <a:lnTo>
                    <a:pt x="121" y="17"/>
                  </a:lnTo>
                  <a:lnTo>
                    <a:pt x="113" y="19"/>
                  </a:lnTo>
                  <a:lnTo>
                    <a:pt x="110" y="16"/>
                  </a:lnTo>
                  <a:lnTo>
                    <a:pt x="110" y="12"/>
                  </a:lnTo>
                  <a:lnTo>
                    <a:pt x="110" y="7"/>
                  </a:lnTo>
                  <a:lnTo>
                    <a:pt x="110" y="0"/>
                  </a:lnTo>
                  <a:lnTo>
                    <a:pt x="106" y="6"/>
                  </a:lnTo>
                  <a:lnTo>
                    <a:pt x="98" y="12"/>
                  </a:lnTo>
                  <a:lnTo>
                    <a:pt x="89" y="16"/>
                  </a:lnTo>
                  <a:lnTo>
                    <a:pt x="82" y="19"/>
                  </a:lnTo>
                  <a:lnTo>
                    <a:pt x="77" y="19"/>
                  </a:lnTo>
                  <a:lnTo>
                    <a:pt x="77" y="15"/>
                  </a:lnTo>
                  <a:lnTo>
                    <a:pt x="77" y="10"/>
                  </a:lnTo>
                  <a:lnTo>
                    <a:pt x="76" y="4"/>
                  </a:lnTo>
                  <a:lnTo>
                    <a:pt x="73" y="9"/>
                  </a:lnTo>
                  <a:lnTo>
                    <a:pt x="65" y="16"/>
                  </a:lnTo>
                  <a:lnTo>
                    <a:pt x="57" y="21"/>
                  </a:lnTo>
                  <a:lnTo>
                    <a:pt x="48" y="25"/>
                  </a:lnTo>
                  <a:lnTo>
                    <a:pt x="39" y="24"/>
                  </a:lnTo>
                  <a:lnTo>
                    <a:pt x="35" y="20"/>
                  </a:lnTo>
                  <a:lnTo>
                    <a:pt x="35" y="15"/>
                  </a:lnTo>
                  <a:lnTo>
                    <a:pt x="34" y="9"/>
                  </a:lnTo>
                  <a:lnTo>
                    <a:pt x="28" y="21"/>
                  </a:lnTo>
                  <a:lnTo>
                    <a:pt x="19" y="35"/>
                  </a:lnTo>
                  <a:lnTo>
                    <a:pt x="9" y="45"/>
                  </a:lnTo>
                  <a:lnTo>
                    <a:pt x="0" y="52"/>
                  </a:lnTo>
                  <a:lnTo>
                    <a:pt x="4" y="57"/>
                  </a:lnTo>
                  <a:lnTo>
                    <a:pt x="10" y="59"/>
                  </a:lnTo>
                  <a:lnTo>
                    <a:pt x="15" y="60"/>
                  </a:lnTo>
                  <a:lnTo>
                    <a:pt x="23" y="59"/>
                  </a:lnTo>
                  <a:lnTo>
                    <a:pt x="31" y="57"/>
                  </a:lnTo>
                  <a:lnTo>
                    <a:pt x="43" y="53"/>
                  </a:lnTo>
                  <a:lnTo>
                    <a:pt x="57" y="50"/>
                  </a:lnTo>
                  <a:lnTo>
                    <a:pt x="72" y="48"/>
                  </a:lnTo>
                  <a:lnTo>
                    <a:pt x="87" y="45"/>
                  </a:lnTo>
                  <a:lnTo>
                    <a:pt x="102" y="45"/>
                  </a:lnTo>
                  <a:lnTo>
                    <a:pt x="116" y="46"/>
                  </a:lnTo>
                  <a:lnTo>
                    <a:pt x="129" y="49"/>
                  </a:lnTo>
                  <a:lnTo>
                    <a:pt x="137" y="50"/>
                  </a:lnTo>
                  <a:lnTo>
                    <a:pt x="145" y="49"/>
                  </a:lnTo>
                  <a:lnTo>
                    <a:pt x="152" y="45"/>
                  </a:lnTo>
                  <a:lnTo>
                    <a:pt x="158" y="40"/>
                  </a:lnTo>
                  <a:lnTo>
                    <a:pt x="161" y="33"/>
                  </a:lnTo>
                  <a:lnTo>
                    <a:pt x="164" y="25"/>
                  </a:lnTo>
                  <a:lnTo>
                    <a:pt x="163" y="17"/>
                  </a:lnTo>
                  <a:lnTo>
                    <a:pt x="160" y="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8" name="Freeform 303">
              <a:extLst>
                <a:ext uri="{FF2B5EF4-FFF2-40B4-BE49-F238E27FC236}">
                  <a16:creationId xmlns:a16="http://schemas.microsoft.com/office/drawing/2014/main" id="{49FCBFD7-4525-4DAD-92E9-A564A2007781}"/>
                </a:ext>
              </a:extLst>
            </p:cNvPr>
            <p:cNvSpPr>
              <a:spLocks/>
            </p:cNvSpPr>
            <p:nvPr/>
          </p:nvSpPr>
          <p:spPr bwMode="auto">
            <a:xfrm>
              <a:off x="451" y="4215"/>
              <a:ext cx="56" cy="19"/>
            </a:xfrm>
            <a:custGeom>
              <a:avLst/>
              <a:gdLst>
                <a:gd name="T0" fmla="*/ 0 w 167"/>
                <a:gd name="T1" fmla="*/ 0 h 58"/>
                <a:gd name="T2" fmla="*/ 0 w 167"/>
                <a:gd name="T3" fmla="*/ 0 h 58"/>
                <a:gd name="T4" fmla="*/ 0 w 167"/>
                <a:gd name="T5" fmla="*/ 0 h 58"/>
                <a:gd name="T6" fmla="*/ 0 w 167"/>
                <a:gd name="T7" fmla="*/ 0 h 58"/>
                <a:gd name="T8" fmla="*/ 0 w 167"/>
                <a:gd name="T9" fmla="*/ 0 h 58"/>
                <a:gd name="T10" fmla="*/ 0 w 167"/>
                <a:gd name="T11" fmla="*/ 0 h 58"/>
                <a:gd name="T12" fmla="*/ 0 w 167"/>
                <a:gd name="T13" fmla="*/ 0 h 58"/>
                <a:gd name="T14" fmla="*/ 0 w 167"/>
                <a:gd name="T15" fmla="*/ 0 h 58"/>
                <a:gd name="T16" fmla="*/ 0 w 167"/>
                <a:gd name="T17" fmla="*/ 0 h 58"/>
                <a:gd name="T18" fmla="*/ 0 w 167"/>
                <a:gd name="T19" fmla="*/ 0 h 58"/>
                <a:gd name="T20" fmla="*/ 0 w 167"/>
                <a:gd name="T21" fmla="*/ 0 h 58"/>
                <a:gd name="T22" fmla="*/ 0 w 167"/>
                <a:gd name="T23" fmla="*/ 0 h 58"/>
                <a:gd name="T24" fmla="*/ 0 w 167"/>
                <a:gd name="T25" fmla="*/ 0 h 58"/>
                <a:gd name="T26" fmla="*/ 0 w 167"/>
                <a:gd name="T27" fmla="*/ 0 h 58"/>
                <a:gd name="T28" fmla="*/ 0 w 167"/>
                <a:gd name="T29" fmla="*/ 0 h 58"/>
                <a:gd name="T30" fmla="*/ 0 w 167"/>
                <a:gd name="T31" fmla="*/ 0 h 58"/>
                <a:gd name="T32" fmla="*/ 0 w 167"/>
                <a:gd name="T33" fmla="*/ 0 h 58"/>
                <a:gd name="T34" fmla="*/ 0 w 167"/>
                <a:gd name="T35" fmla="*/ 0 h 58"/>
                <a:gd name="T36" fmla="*/ 0 w 167"/>
                <a:gd name="T37" fmla="*/ 0 h 58"/>
                <a:gd name="T38" fmla="*/ 0 w 167"/>
                <a:gd name="T39" fmla="*/ 0 h 58"/>
                <a:gd name="T40" fmla="*/ 0 w 167"/>
                <a:gd name="T41" fmla="*/ 0 h 58"/>
                <a:gd name="T42" fmla="*/ 0 w 167"/>
                <a:gd name="T43" fmla="*/ 0 h 58"/>
                <a:gd name="T44" fmla="*/ 0 w 167"/>
                <a:gd name="T45" fmla="*/ 0 h 58"/>
                <a:gd name="T46" fmla="*/ 0 w 167"/>
                <a:gd name="T47" fmla="*/ 0 h 58"/>
                <a:gd name="T48" fmla="*/ 0 w 167"/>
                <a:gd name="T49" fmla="*/ 0 h 58"/>
                <a:gd name="T50" fmla="*/ 0 w 167"/>
                <a:gd name="T51" fmla="*/ 0 h 58"/>
                <a:gd name="T52" fmla="*/ 0 w 167"/>
                <a:gd name="T53" fmla="*/ 0 h 58"/>
                <a:gd name="T54" fmla="*/ 0 w 167"/>
                <a:gd name="T55" fmla="*/ 0 h 58"/>
                <a:gd name="T56" fmla="*/ 0 w 167"/>
                <a:gd name="T57" fmla="*/ 0 h 58"/>
                <a:gd name="T58" fmla="*/ 0 w 167"/>
                <a:gd name="T59" fmla="*/ 0 h 58"/>
                <a:gd name="T60" fmla="*/ 0 w 167"/>
                <a:gd name="T61" fmla="*/ 0 h 58"/>
                <a:gd name="T62" fmla="*/ 0 w 167"/>
                <a:gd name="T63" fmla="*/ 0 h 58"/>
                <a:gd name="T64" fmla="*/ 0 w 167"/>
                <a:gd name="T65" fmla="*/ 0 h 58"/>
                <a:gd name="T66" fmla="*/ 0 w 167"/>
                <a:gd name="T67" fmla="*/ 0 h 58"/>
                <a:gd name="T68" fmla="*/ 0 w 167"/>
                <a:gd name="T69" fmla="*/ 0 h 58"/>
                <a:gd name="T70" fmla="*/ 0 w 167"/>
                <a:gd name="T71" fmla="*/ 0 h 58"/>
                <a:gd name="T72" fmla="*/ 0 w 167"/>
                <a:gd name="T73" fmla="*/ 0 h 58"/>
                <a:gd name="T74" fmla="*/ 0 w 167"/>
                <a:gd name="T75" fmla="*/ 0 h 58"/>
                <a:gd name="T76" fmla="*/ 0 w 167"/>
                <a:gd name="T77" fmla="*/ 0 h 58"/>
                <a:gd name="T78" fmla="*/ 0 w 167"/>
                <a:gd name="T79" fmla="*/ 0 h 58"/>
                <a:gd name="T80" fmla="*/ 0 w 167"/>
                <a:gd name="T81" fmla="*/ 0 h 58"/>
                <a:gd name="T82" fmla="*/ 0 w 167"/>
                <a:gd name="T83" fmla="*/ 0 h 58"/>
                <a:gd name="T84" fmla="*/ 0 w 167"/>
                <a:gd name="T85" fmla="*/ 0 h 58"/>
                <a:gd name="T86" fmla="*/ 0 w 167"/>
                <a:gd name="T87" fmla="*/ 0 h 58"/>
                <a:gd name="T88" fmla="*/ 0 w 167"/>
                <a:gd name="T89" fmla="*/ 0 h 58"/>
                <a:gd name="T90" fmla="*/ 0 w 167"/>
                <a:gd name="T91" fmla="*/ 0 h 58"/>
                <a:gd name="T92" fmla="*/ 0 w 167"/>
                <a:gd name="T93" fmla="*/ 0 h 58"/>
                <a:gd name="T94" fmla="*/ 0 w 167"/>
                <a:gd name="T95" fmla="*/ 0 h 58"/>
                <a:gd name="T96" fmla="*/ 0 w 167"/>
                <a:gd name="T97" fmla="*/ 0 h 58"/>
                <a:gd name="T98" fmla="*/ 0 w 167"/>
                <a:gd name="T99" fmla="*/ 0 h 58"/>
                <a:gd name="T100" fmla="*/ 0 w 167"/>
                <a:gd name="T101" fmla="*/ 0 h 58"/>
                <a:gd name="T102" fmla="*/ 0 w 167"/>
                <a:gd name="T103" fmla="*/ 0 h 58"/>
                <a:gd name="T104" fmla="*/ 0 w 167"/>
                <a:gd name="T105" fmla="*/ 0 h 58"/>
                <a:gd name="T106" fmla="*/ 0 w 167"/>
                <a:gd name="T107" fmla="*/ 0 h 58"/>
                <a:gd name="T108" fmla="*/ 0 w 167"/>
                <a:gd name="T109" fmla="*/ 0 h 58"/>
                <a:gd name="T110" fmla="*/ 0 w 167"/>
                <a:gd name="T111" fmla="*/ 0 h 58"/>
                <a:gd name="T112" fmla="*/ 0 w 167"/>
                <a:gd name="T113" fmla="*/ 0 h 58"/>
                <a:gd name="T114" fmla="*/ 0 w 167"/>
                <a:gd name="T115" fmla="*/ 0 h 58"/>
                <a:gd name="T116" fmla="*/ 0 w 167"/>
                <a:gd name="T117" fmla="*/ 0 h 58"/>
                <a:gd name="T118" fmla="*/ 0 w 167"/>
                <a:gd name="T119" fmla="*/ 0 h 58"/>
                <a:gd name="T120" fmla="*/ 0 w 167"/>
                <a:gd name="T121" fmla="*/ 0 h 5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7" h="58">
                  <a:moveTo>
                    <a:pt x="166" y="20"/>
                  </a:moveTo>
                  <a:lnTo>
                    <a:pt x="166" y="29"/>
                  </a:lnTo>
                  <a:lnTo>
                    <a:pt x="163" y="32"/>
                  </a:lnTo>
                  <a:lnTo>
                    <a:pt x="157" y="34"/>
                  </a:lnTo>
                  <a:lnTo>
                    <a:pt x="148" y="32"/>
                  </a:lnTo>
                  <a:lnTo>
                    <a:pt x="142" y="30"/>
                  </a:lnTo>
                  <a:lnTo>
                    <a:pt x="140" y="26"/>
                  </a:lnTo>
                  <a:lnTo>
                    <a:pt x="140" y="22"/>
                  </a:lnTo>
                  <a:lnTo>
                    <a:pt x="142" y="16"/>
                  </a:lnTo>
                  <a:lnTo>
                    <a:pt x="139" y="21"/>
                  </a:lnTo>
                  <a:lnTo>
                    <a:pt x="134" y="25"/>
                  </a:lnTo>
                  <a:lnTo>
                    <a:pt x="126" y="27"/>
                  </a:lnTo>
                  <a:lnTo>
                    <a:pt x="119" y="26"/>
                  </a:lnTo>
                  <a:lnTo>
                    <a:pt x="115" y="22"/>
                  </a:lnTo>
                  <a:lnTo>
                    <a:pt x="114" y="17"/>
                  </a:lnTo>
                  <a:lnTo>
                    <a:pt x="115" y="10"/>
                  </a:lnTo>
                  <a:lnTo>
                    <a:pt x="115" y="2"/>
                  </a:lnTo>
                  <a:lnTo>
                    <a:pt x="110" y="7"/>
                  </a:lnTo>
                  <a:lnTo>
                    <a:pt x="102" y="12"/>
                  </a:lnTo>
                  <a:lnTo>
                    <a:pt x="92" y="15"/>
                  </a:lnTo>
                  <a:lnTo>
                    <a:pt x="85" y="16"/>
                  </a:lnTo>
                  <a:lnTo>
                    <a:pt x="80" y="16"/>
                  </a:lnTo>
                  <a:lnTo>
                    <a:pt x="80" y="12"/>
                  </a:lnTo>
                  <a:lnTo>
                    <a:pt x="81" y="7"/>
                  </a:lnTo>
                  <a:lnTo>
                    <a:pt x="81" y="1"/>
                  </a:lnTo>
                  <a:lnTo>
                    <a:pt x="77" y="6"/>
                  </a:lnTo>
                  <a:lnTo>
                    <a:pt x="70" y="11"/>
                  </a:lnTo>
                  <a:lnTo>
                    <a:pt x="60" y="16"/>
                  </a:lnTo>
                  <a:lnTo>
                    <a:pt x="51" y="17"/>
                  </a:lnTo>
                  <a:lnTo>
                    <a:pt x="42" y="16"/>
                  </a:lnTo>
                  <a:lnTo>
                    <a:pt x="39" y="12"/>
                  </a:lnTo>
                  <a:lnTo>
                    <a:pt x="39" y="6"/>
                  </a:lnTo>
                  <a:lnTo>
                    <a:pt x="39" y="0"/>
                  </a:lnTo>
                  <a:lnTo>
                    <a:pt x="34" y="8"/>
                  </a:lnTo>
                  <a:lnTo>
                    <a:pt x="28" y="17"/>
                  </a:lnTo>
                  <a:lnTo>
                    <a:pt x="23" y="23"/>
                  </a:lnTo>
                  <a:lnTo>
                    <a:pt x="18" y="30"/>
                  </a:lnTo>
                  <a:lnTo>
                    <a:pt x="13" y="34"/>
                  </a:lnTo>
                  <a:lnTo>
                    <a:pt x="8" y="37"/>
                  </a:lnTo>
                  <a:lnTo>
                    <a:pt x="4" y="39"/>
                  </a:lnTo>
                  <a:lnTo>
                    <a:pt x="0" y="39"/>
                  </a:lnTo>
                  <a:lnTo>
                    <a:pt x="4" y="44"/>
                  </a:lnTo>
                  <a:lnTo>
                    <a:pt x="9" y="47"/>
                  </a:lnTo>
                  <a:lnTo>
                    <a:pt x="15" y="49"/>
                  </a:lnTo>
                  <a:lnTo>
                    <a:pt x="22" y="49"/>
                  </a:lnTo>
                  <a:lnTo>
                    <a:pt x="31" y="47"/>
                  </a:lnTo>
                  <a:lnTo>
                    <a:pt x="43" y="46"/>
                  </a:lnTo>
                  <a:lnTo>
                    <a:pt x="57" y="45"/>
                  </a:lnTo>
                  <a:lnTo>
                    <a:pt x="72" y="45"/>
                  </a:lnTo>
                  <a:lnTo>
                    <a:pt x="87" y="46"/>
                  </a:lnTo>
                  <a:lnTo>
                    <a:pt x="104" y="47"/>
                  </a:lnTo>
                  <a:lnTo>
                    <a:pt x="118" y="51"/>
                  </a:lnTo>
                  <a:lnTo>
                    <a:pt x="129" y="55"/>
                  </a:lnTo>
                  <a:lnTo>
                    <a:pt x="137" y="58"/>
                  </a:lnTo>
                  <a:lnTo>
                    <a:pt x="145" y="58"/>
                  </a:lnTo>
                  <a:lnTo>
                    <a:pt x="152" y="55"/>
                  </a:lnTo>
                  <a:lnTo>
                    <a:pt x="158" y="50"/>
                  </a:lnTo>
                  <a:lnTo>
                    <a:pt x="163" y="44"/>
                  </a:lnTo>
                  <a:lnTo>
                    <a:pt x="166" y="36"/>
                  </a:lnTo>
                  <a:lnTo>
                    <a:pt x="167" y="27"/>
                  </a:lnTo>
                  <a:lnTo>
                    <a:pt x="166"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9" name="Freeform 304">
              <a:extLst>
                <a:ext uri="{FF2B5EF4-FFF2-40B4-BE49-F238E27FC236}">
                  <a16:creationId xmlns:a16="http://schemas.microsoft.com/office/drawing/2014/main" id="{F748941F-2671-4462-8104-BE3EAF195A52}"/>
                </a:ext>
              </a:extLst>
            </p:cNvPr>
            <p:cNvSpPr>
              <a:spLocks/>
            </p:cNvSpPr>
            <p:nvPr/>
          </p:nvSpPr>
          <p:spPr bwMode="auto">
            <a:xfrm>
              <a:off x="449" y="4209"/>
              <a:ext cx="57" cy="19"/>
            </a:xfrm>
            <a:custGeom>
              <a:avLst/>
              <a:gdLst>
                <a:gd name="T0" fmla="*/ 0 w 171"/>
                <a:gd name="T1" fmla="*/ 0 h 57"/>
                <a:gd name="T2" fmla="*/ 0 w 171"/>
                <a:gd name="T3" fmla="*/ 0 h 57"/>
                <a:gd name="T4" fmla="*/ 0 w 171"/>
                <a:gd name="T5" fmla="*/ 0 h 57"/>
                <a:gd name="T6" fmla="*/ 0 w 171"/>
                <a:gd name="T7" fmla="*/ 0 h 57"/>
                <a:gd name="T8" fmla="*/ 0 w 171"/>
                <a:gd name="T9" fmla="*/ 0 h 57"/>
                <a:gd name="T10" fmla="*/ 0 w 171"/>
                <a:gd name="T11" fmla="*/ 0 h 57"/>
                <a:gd name="T12" fmla="*/ 0 w 171"/>
                <a:gd name="T13" fmla="*/ 0 h 57"/>
                <a:gd name="T14" fmla="*/ 0 w 171"/>
                <a:gd name="T15" fmla="*/ 0 h 57"/>
                <a:gd name="T16" fmla="*/ 0 w 171"/>
                <a:gd name="T17" fmla="*/ 0 h 57"/>
                <a:gd name="T18" fmla="*/ 0 w 171"/>
                <a:gd name="T19" fmla="*/ 0 h 57"/>
                <a:gd name="T20" fmla="*/ 0 w 171"/>
                <a:gd name="T21" fmla="*/ 0 h 57"/>
                <a:gd name="T22" fmla="*/ 0 w 171"/>
                <a:gd name="T23" fmla="*/ 0 h 57"/>
                <a:gd name="T24" fmla="*/ 0 w 171"/>
                <a:gd name="T25" fmla="*/ 0 h 57"/>
                <a:gd name="T26" fmla="*/ 0 w 171"/>
                <a:gd name="T27" fmla="*/ 0 h 57"/>
                <a:gd name="T28" fmla="*/ 0 w 171"/>
                <a:gd name="T29" fmla="*/ 0 h 57"/>
                <a:gd name="T30" fmla="*/ 0 w 171"/>
                <a:gd name="T31" fmla="*/ 0 h 57"/>
                <a:gd name="T32" fmla="*/ 0 w 171"/>
                <a:gd name="T33" fmla="*/ 0 h 57"/>
                <a:gd name="T34" fmla="*/ 0 w 171"/>
                <a:gd name="T35" fmla="*/ 0 h 57"/>
                <a:gd name="T36" fmla="*/ 0 w 171"/>
                <a:gd name="T37" fmla="*/ 0 h 57"/>
                <a:gd name="T38" fmla="*/ 0 w 171"/>
                <a:gd name="T39" fmla="*/ 0 h 57"/>
                <a:gd name="T40" fmla="*/ 0 w 171"/>
                <a:gd name="T41" fmla="*/ 0 h 57"/>
                <a:gd name="T42" fmla="*/ 0 w 171"/>
                <a:gd name="T43" fmla="*/ 0 h 57"/>
                <a:gd name="T44" fmla="*/ 0 w 171"/>
                <a:gd name="T45" fmla="*/ 0 h 57"/>
                <a:gd name="T46" fmla="*/ 0 w 171"/>
                <a:gd name="T47" fmla="*/ 0 h 57"/>
                <a:gd name="T48" fmla="*/ 0 w 171"/>
                <a:gd name="T49" fmla="*/ 0 h 57"/>
                <a:gd name="T50" fmla="*/ 0 w 171"/>
                <a:gd name="T51" fmla="*/ 0 h 57"/>
                <a:gd name="T52" fmla="*/ 0 w 171"/>
                <a:gd name="T53" fmla="*/ 0 h 57"/>
                <a:gd name="T54" fmla="*/ 0 w 171"/>
                <a:gd name="T55" fmla="*/ 0 h 57"/>
                <a:gd name="T56" fmla="*/ 0 w 171"/>
                <a:gd name="T57" fmla="*/ 0 h 57"/>
                <a:gd name="T58" fmla="*/ 0 w 171"/>
                <a:gd name="T59" fmla="*/ 0 h 57"/>
                <a:gd name="T60" fmla="*/ 0 w 171"/>
                <a:gd name="T61" fmla="*/ 0 h 57"/>
                <a:gd name="T62" fmla="*/ 0 w 171"/>
                <a:gd name="T63" fmla="*/ 0 h 57"/>
                <a:gd name="T64" fmla="*/ 0 w 171"/>
                <a:gd name="T65" fmla="*/ 0 h 57"/>
                <a:gd name="T66" fmla="*/ 0 w 171"/>
                <a:gd name="T67" fmla="*/ 0 h 57"/>
                <a:gd name="T68" fmla="*/ 0 w 171"/>
                <a:gd name="T69" fmla="*/ 0 h 57"/>
                <a:gd name="T70" fmla="*/ 0 w 171"/>
                <a:gd name="T71" fmla="*/ 0 h 57"/>
                <a:gd name="T72" fmla="*/ 0 w 171"/>
                <a:gd name="T73" fmla="*/ 0 h 57"/>
                <a:gd name="T74" fmla="*/ 0 w 171"/>
                <a:gd name="T75" fmla="*/ 0 h 57"/>
                <a:gd name="T76" fmla="*/ 0 w 171"/>
                <a:gd name="T77" fmla="*/ 0 h 57"/>
                <a:gd name="T78" fmla="*/ 0 w 171"/>
                <a:gd name="T79" fmla="*/ 0 h 57"/>
                <a:gd name="T80" fmla="*/ 0 w 171"/>
                <a:gd name="T81" fmla="*/ 0 h 57"/>
                <a:gd name="T82" fmla="*/ 0 w 171"/>
                <a:gd name="T83" fmla="*/ 0 h 57"/>
                <a:gd name="T84" fmla="*/ 0 w 171"/>
                <a:gd name="T85" fmla="*/ 0 h 57"/>
                <a:gd name="T86" fmla="*/ 0 w 171"/>
                <a:gd name="T87" fmla="*/ 0 h 57"/>
                <a:gd name="T88" fmla="*/ 0 w 171"/>
                <a:gd name="T89" fmla="*/ 0 h 57"/>
                <a:gd name="T90" fmla="*/ 0 w 171"/>
                <a:gd name="T91" fmla="*/ 0 h 57"/>
                <a:gd name="T92" fmla="*/ 0 w 171"/>
                <a:gd name="T93" fmla="*/ 0 h 57"/>
                <a:gd name="T94" fmla="*/ 0 w 171"/>
                <a:gd name="T95" fmla="*/ 0 h 57"/>
                <a:gd name="T96" fmla="*/ 0 w 171"/>
                <a:gd name="T97" fmla="*/ 0 h 57"/>
                <a:gd name="T98" fmla="*/ 0 w 171"/>
                <a:gd name="T99" fmla="*/ 0 h 57"/>
                <a:gd name="T100" fmla="*/ 0 w 171"/>
                <a:gd name="T101" fmla="*/ 0 h 57"/>
                <a:gd name="T102" fmla="*/ 0 w 171"/>
                <a:gd name="T103" fmla="*/ 0 h 57"/>
                <a:gd name="T104" fmla="*/ 0 w 171"/>
                <a:gd name="T105" fmla="*/ 0 h 57"/>
                <a:gd name="T106" fmla="*/ 0 w 171"/>
                <a:gd name="T107" fmla="*/ 0 h 57"/>
                <a:gd name="T108" fmla="*/ 0 w 171"/>
                <a:gd name="T109" fmla="*/ 0 h 57"/>
                <a:gd name="T110" fmla="*/ 0 w 171"/>
                <a:gd name="T111" fmla="*/ 0 h 57"/>
                <a:gd name="T112" fmla="*/ 0 w 171"/>
                <a:gd name="T113" fmla="*/ 0 h 57"/>
                <a:gd name="T114" fmla="*/ 0 w 171"/>
                <a:gd name="T115" fmla="*/ 0 h 57"/>
                <a:gd name="T116" fmla="*/ 0 w 171"/>
                <a:gd name="T117" fmla="*/ 0 h 57"/>
                <a:gd name="T118" fmla="*/ 0 w 171"/>
                <a:gd name="T119" fmla="*/ 0 h 57"/>
                <a:gd name="T120" fmla="*/ 0 w 171"/>
                <a:gd name="T121" fmla="*/ 0 h 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1" h="57">
                  <a:moveTo>
                    <a:pt x="44" y="18"/>
                  </a:moveTo>
                  <a:lnTo>
                    <a:pt x="44" y="24"/>
                  </a:lnTo>
                  <a:lnTo>
                    <a:pt x="44" y="30"/>
                  </a:lnTo>
                  <a:lnTo>
                    <a:pt x="47" y="34"/>
                  </a:lnTo>
                  <a:lnTo>
                    <a:pt x="56" y="35"/>
                  </a:lnTo>
                  <a:lnTo>
                    <a:pt x="65" y="34"/>
                  </a:lnTo>
                  <a:lnTo>
                    <a:pt x="75" y="29"/>
                  </a:lnTo>
                  <a:lnTo>
                    <a:pt x="82" y="24"/>
                  </a:lnTo>
                  <a:lnTo>
                    <a:pt x="86" y="19"/>
                  </a:lnTo>
                  <a:lnTo>
                    <a:pt x="86" y="25"/>
                  </a:lnTo>
                  <a:lnTo>
                    <a:pt x="85" y="30"/>
                  </a:lnTo>
                  <a:lnTo>
                    <a:pt x="85" y="34"/>
                  </a:lnTo>
                  <a:lnTo>
                    <a:pt x="90" y="34"/>
                  </a:lnTo>
                  <a:lnTo>
                    <a:pt x="97" y="33"/>
                  </a:lnTo>
                  <a:lnTo>
                    <a:pt x="107" y="30"/>
                  </a:lnTo>
                  <a:lnTo>
                    <a:pt x="115" y="25"/>
                  </a:lnTo>
                  <a:lnTo>
                    <a:pt x="120" y="20"/>
                  </a:lnTo>
                  <a:lnTo>
                    <a:pt x="120" y="28"/>
                  </a:lnTo>
                  <a:lnTo>
                    <a:pt x="119" y="35"/>
                  </a:lnTo>
                  <a:lnTo>
                    <a:pt x="120" y="40"/>
                  </a:lnTo>
                  <a:lnTo>
                    <a:pt x="124" y="44"/>
                  </a:lnTo>
                  <a:lnTo>
                    <a:pt x="131" y="45"/>
                  </a:lnTo>
                  <a:lnTo>
                    <a:pt x="139" y="43"/>
                  </a:lnTo>
                  <a:lnTo>
                    <a:pt x="144" y="39"/>
                  </a:lnTo>
                  <a:lnTo>
                    <a:pt x="147" y="34"/>
                  </a:lnTo>
                  <a:lnTo>
                    <a:pt x="145" y="40"/>
                  </a:lnTo>
                  <a:lnTo>
                    <a:pt x="145" y="44"/>
                  </a:lnTo>
                  <a:lnTo>
                    <a:pt x="147" y="48"/>
                  </a:lnTo>
                  <a:lnTo>
                    <a:pt x="153" y="50"/>
                  </a:lnTo>
                  <a:lnTo>
                    <a:pt x="162" y="52"/>
                  </a:lnTo>
                  <a:lnTo>
                    <a:pt x="168" y="50"/>
                  </a:lnTo>
                  <a:lnTo>
                    <a:pt x="171" y="47"/>
                  </a:lnTo>
                  <a:lnTo>
                    <a:pt x="171" y="38"/>
                  </a:lnTo>
                  <a:lnTo>
                    <a:pt x="168" y="31"/>
                  </a:lnTo>
                  <a:lnTo>
                    <a:pt x="163" y="26"/>
                  </a:lnTo>
                  <a:lnTo>
                    <a:pt x="157" y="21"/>
                  </a:lnTo>
                  <a:lnTo>
                    <a:pt x="148" y="15"/>
                  </a:lnTo>
                  <a:lnTo>
                    <a:pt x="136" y="11"/>
                  </a:lnTo>
                  <a:lnTo>
                    <a:pt x="124" y="7"/>
                  </a:lnTo>
                  <a:lnTo>
                    <a:pt x="109" y="4"/>
                  </a:lnTo>
                  <a:lnTo>
                    <a:pt x="90" y="1"/>
                  </a:lnTo>
                  <a:lnTo>
                    <a:pt x="71" y="0"/>
                  </a:lnTo>
                  <a:lnTo>
                    <a:pt x="53" y="1"/>
                  </a:lnTo>
                  <a:lnTo>
                    <a:pt x="38" y="5"/>
                  </a:lnTo>
                  <a:lnTo>
                    <a:pt x="25" y="9"/>
                  </a:lnTo>
                  <a:lnTo>
                    <a:pt x="14" y="14"/>
                  </a:lnTo>
                  <a:lnTo>
                    <a:pt x="7" y="20"/>
                  </a:lnTo>
                  <a:lnTo>
                    <a:pt x="1" y="28"/>
                  </a:lnTo>
                  <a:lnTo>
                    <a:pt x="0" y="35"/>
                  </a:lnTo>
                  <a:lnTo>
                    <a:pt x="0" y="41"/>
                  </a:lnTo>
                  <a:lnTo>
                    <a:pt x="1" y="48"/>
                  </a:lnTo>
                  <a:lnTo>
                    <a:pt x="4" y="53"/>
                  </a:lnTo>
                  <a:lnTo>
                    <a:pt x="5" y="57"/>
                  </a:lnTo>
                  <a:lnTo>
                    <a:pt x="9" y="57"/>
                  </a:lnTo>
                  <a:lnTo>
                    <a:pt x="13" y="55"/>
                  </a:lnTo>
                  <a:lnTo>
                    <a:pt x="18" y="52"/>
                  </a:lnTo>
                  <a:lnTo>
                    <a:pt x="23" y="48"/>
                  </a:lnTo>
                  <a:lnTo>
                    <a:pt x="28" y="41"/>
                  </a:lnTo>
                  <a:lnTo>
                    <a:pt x="33" y="35"/>
                  </a:lnTo>
                  <a:lnTo>
                    <a:pt x="39" y="26"/>
                  </a:lnTo>
                  <a:lnTo>
                    <a:pt x="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0" name="Freeform 305">
              <a:extLst>
                <a:ext uri="{FF2B5EF4-FFF2-40B4-BE49-F238E27FC236}">
                  <a16:creationId xmlns:a16="http://schemas.microsoft.com/office/drawing/2014/main" id="{944030E1-F9A4-4A80-9AA8-EDC9376100B0}"/>
                </a:ext>
              </a:extLst>
            </p:cNvPr>
            <p:cNvSpPr>
              <a:spLocks/>
            </p:cNvSpPr>
            <p:nvPr/>
          </p:nvSpPr>
          <p:spPr bwMode="auto">
            <a:xfrm>
              <a:off x="447" y="4221"/>
              <a:ext cx="57" cy="27"/>
            </a:xfrm>
            <a:custGeom>
              <a:avLst/>
              <a:gdLst>
                <a:gd name="T0" fmla="*/ 0 w 170"/>
                <a:gd name="T1" fmla="*/ 0 h 82"/>
                <a:gd name="T2" fmla="*/ 0 w 170"/>
                <a:gd name="T3" fmla="*/ 0 h 82"/>
                <a:gd name="T4" fmla="*/ 0 w 170"/>
                <a:gd name="T5" fmla="*/ 0 h 82"/>
                <a:gd name="T6" fmla="*/ 0 w 170"/>
                <a:gd name="T7" fmla="*/ 0 h 82"/>
                <a:gd name="T8" fmla="*/ 0 w 170"/>
                <a:gd name="T9" fmla="*/ 0 h 82"/>
                <a:gd name="T10" fmla="*/ 0 w 170"/>
                <a:gd name="T11" fmla="*/ 0 h 82"/>
                <a:gd name="T12" fmla="*/ 0 w 170"/>
                <a:gd name="T13" fmla="*/ 0 h 82"/>
                <a:gd name="T14" fmla="*/ 0 w 170"/>
                <a:gd name="T15" fmla="*/ 0 h 82"/>
                <a:gd name="T16" fmla="*/ 0 w 170"/>
                <a:gd name="T17" fmla="*/ 0 h 82"/>
                <a:gd name="T18" fmla="*/ 0 w 170"/>
                <a:gd name="T19" fmla="*/ 0 h 82"/>
                <a:gd name="T20" fmla="*/ 0 w 170"/>
                <a:gd name="T21" fmla="*/ 0 h 82"/>
                <a:gd name="T22" fmla="*/ 0 w 170"/>
                <a:gd name="T23" fmla="*/ 0 h 82"/>
                <a:gd name="T24" fmla="*/ 0 w 170"/>
                <a:gd name="T25" fmla="*/ 0 h 82"/>
                <a:gd name="T26" fmla="*/ 0 w 170"/>
                <a:gd name="T27" fmla="*/ 0 h 82"/>
                <a:gd name="T28" fmla="*/ 0 w 170"/>
                <a:gd name="T29" fmla="*/ 0 h 82"/>
                <a:gd name="T30" fmla="*/ 0 w 170"/>
                <a:gd name="T31" fmla="*/ 0 h 82"/>
                <a:gd name="T32" fmla="*/ 0 w 170"/>
                <a:gd name="T33" fmla="*/ 0 h 82"/>
                <a:gd name="T34" fmla="*/ 0 w 170"/>
                <a:gd name="T35" fmla="*/ 0 h 82"/>
                <a:gd name="T36" fmla="*/ 0 w 170"/>
                <a:gd name="T37" fmla="*/ 0 h 82"/>
                <a:gd name="T38" fmla="*/ 0 w 170"/>
                <a:gd name="T39" fmla="*/ 0 h 82"/>
                <a:gd name="T40" fmla="*/ 0 w 170"/>
                <a:gd name="T41" fmla="*/ 0 h 82"/>
                <a:gd name="T42" fmla="*/ 0 w 170"/>
                <a:gd name="T43" fmla="*/ 0 h 82"/>
                <a:gd name="T44" fmla="*/ 0 w 170"/>
                <a:gd name="T45" fmla="*/ 0 h 82"/>
                <a:gd name="T46" fmla="*/ 0 w 170"/>
                <a:gd name="T47" fmla="*/ 0 h 82"/>
                <a:gd name="T48" fmla="*/ 0 w 170"/>
                <a:gd name="T49" fmla="*/ 0 h 82"/>
                <a:gd name="T50" fmla="*/ 0 w 170"/>
                <a:gd name="T51" fmla="*/ 0 h 82"/>
                <a:gd name="T52" fmla="*/ 0 w 170"/>
                <a:gd name="T53" fmla="*/ 0 h 82"/>
                <a:gd name="T54" fmla="*/ 0 w 170"/>
                <a:gd name="T55" fmla="*/ 0 h 82"/>
                <a:gd name="T56" fmla="*/ 0 w 170"/>
                <a:gd name="T57" fmla="*/ 0 h 82"/>
                <a:gd name="T58" fmla="*/ 0 w 170"/>
                <a:gd name="T59" fmla="*/ 0 h 82"/>
                <a:gd name="T60" fmla="*/ 0 w 170"/>
                <a:gd name="T61" fmla="*/ 0 h 82"/>
                <a:gd name="T62" fmla="*/ 0 w 170"/>
                <a:gd name="T63" fmla="*/ 0 h 82"/>
                <a:gd name="T64" fmla="*/ 0 w 170"/>
                <a:gd name="T65" fmla="*/ 0 h 82"/>
                <a:gd name="T66" fmla="*/ 0 w 170"/>
                <a:gd name="T67" fmla="*/ 0 h 82"/>
                <a:gd name="T68" fmla="*/ 0 w 170"/>
                <a:gd name="T69" fmla="*/ 0 h 82"/>
                <a:gd name="T70" fmla="*/ 0 w 170"/>
                <a:gd name="T71" fmla="*/ 0 h 82"/>
                <a:gd name="T72" fmla="*/ 0 w 170"/>
                <a:gd name="T73" fmla="*/ 0 h 8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0" h="82">
                  <a:moveTo>
                    <a:pt x="169" y="47"/>
                  </a:moveTo>
                  <a:lnTo>
                    <a:pt x="166" y="41"/>
                  </a:lnTo>
                  <a:lnTo>
                    <a:pt x="162" y="36"/>
                  </a:lnTo>
                  <a:lnTo>
                    <a:pt x="156" y="29"/>
                  </a:lnTo>
                  <a:lnTo>
                    <a:pt x="149" y="23"/>
                  </a:lnTo>
                  <a:lnTo>
                    <a:pt x="138" y="17"/>
                  </a:lnTo>
                  <a:lnTo>
                    <a:pt x="126" y="12"/>
                  </a:lnTo>
                  <a:lnTo>
                    <a:pt x="111" y="7"/>
                  </a:lnTo>
                  <a:lnTo>
                    <a:pt x="92" y="3"/>
                  </a:lnTo>
                  <a:lnTo>
                    <a:pt x="73" y="0"/>
                  </a:lnTo>
                  <a:lnTo>
                    <a:pt x="55" y="0"/>
                  </a:lnTo>
                  <a:lnTo>
                    <a:pt x="40" y="2"/>
                  </a:lnTo>
                  <a:lnTo>
                    <a:pt x="27" y="4"/>
                  </a:lnTo>
                  <a:lnTo>
                    <a:pt x="16" y="9"/>
                  </a:lnTo>
                  <a:lnTo>
                    <a:pt x="7" y="16"/>
                  </a:lnTo>
                  <a:lnTo>
                    <a:pt x="2" y="22"/>
                  </a:lnTo>
                  <a:lnTo>
                    <a:pt x="0" y="29"/>
                  </a:lnTo>
                  <a:lnTo>
                    <a:pt x="0" y="42"/>
                  </a:lnTo>
                  <a:lnTo>
                    <a:pt x="5" y="53"/>
                  </a:lnTo>
                  <a:lnTo>
                    <a:pt x="12" y="61"/>
                  </a:lnTo>
                  <a:lnTo>
                    <a:pt x="24" y="62"/>
                  </a:lnTo>
                  <a:lnTo>
                    <a:pt x="32" y="62"/>
                  </a:lnTo>
                  <a:lnTo>
                    <a:pt x="44" y="62"/>
                  </a:lnTo>
                  <a:lnTo>
                    <a:pt x="59" y="62"/>
                  </a:lnTo>
                  <a:lnTo>
                    <a:pt x="74" y="63"/>
                  </a:lnTo>
                  <a:lnTo>
                    <a:pt x="89" y="66"/>
                  </a:lnTo>
                  <a:lnTo>
                    <a:pt x="104" y="68"/>
                  </a:lnTo>
                  <a:lnTo>
                    <a:pt x="117" y="74"/>
                  </a:lnTo>
                  <a:lnTo>
                    <a:pt x="128" y="79"/>
                  </a:lnTo>
                  <a:lnTo>
                    <a:pt x="136" y="82"/>
                  </a:lnTo>
                  <a:lnTo>
                    <a:pt x="145" y="82"/>
                  </a:lnTo>
                  <a:lnTo>
                    <a:pt x="152" y="81"/>
                  </a:lnTo>
                  <a:lnTo>
                    <a:pt x="159" y="76"/>
                  </a:lnTo>
                  <a:lnTo>
                    <a:pt x="165" y="71"/>
                  </a:lnTo>
                  <a:lnTo>
                    <a:pt x="169" y="63"/>
                  </a:lnTo>
                  <a:lnTo>
                    <a:pt x="170" y="56"/>
                  </a:lnTo>
                  <a:lnTo>
                    <a:pt x="169" y="4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1" name="Freeform 306">
              <a:extLst>
                <a:ext uri="{FF2B5EF4-FFF2-40B4-BE49-F238E27FC236}">
                  <a16:creationId xmlns:a16="http://schemas.microsoft.com/office/drawing/2014/main" id="{24EF728B-445E-4BEB-87AD-525D04BC4975}"/>
                </a:ext>
              </a:extLst>
            </p:cNvPr>
            <p:cNvSpPr>
              <a:spLocks/>
            </p:cNvSpPr>
            <p:nvPr/>
          </p:nvSpPr>
          <p:spPr bwMode="auto">
            <a:xfrm>
              <a:off x="733" y="3849"/>
              <a:ext cx="51" cy="89"/>
            </a:xfrm>
            <a:custGeom>
              <a:avLst/>
              <a:gdLst>
                <a:gd name="T0" fmla="*/ 0 w 152"/>
                <a:gd name="T1" fmla="*/ 0 h 267"/>
                <a:gd name="T2" fmla="*/ 0 w 152"/>
                <a:gd name="T3" fmla="*/ 0 h 267"/>
                <a:gd name="T4" fmla="*/ 0 w 152"/>
                <a:gd name="T5" fmla="*/ 0 h 267"/>
                <a:gd name="T6" fmla="*/ 0 w 152"/>
                <a:gd name="T7" fmla="*/ 0 h 267"/>
                <a:gd name="T8" fmla="*/ 0 w 152"/>
                <a:gd name="T9" fmla="*/ 0 h 267"/>
                <a:gd name="T10" fmla="*/ 0 w 152"/>
                <a:gd name="T11" fmla="*/ 0 h 267"/>
                <a:gd name="T12" fmla="*/ 0 w 152"/>
                <a:gd name="T13" fmla="*/ 0 h 267"/>
                <a:gd name="T14" fmla="*/ 0 w 152"/>
                <a:gd name="T15" fmla="*/ 0 h 267"/>
                <a:gd name="T16" fmla="*/ 0 w 152"/>
                <a:gd name="T17" fmla="*/ 0 h 267"/>
                <a:gd name="T18" fmla="*/ 0 w 152"/>
                <a:gd name="T19" fmla="*/ 0 h 267"/>
                <a:gd name="T20" fmla="*/ 0 w 152"/>
                <a:gd name="T21" fmla="*/ 0 h 267"/>
                <a:gd name="T22" fmla="*/ 0 w 152"/>
                <a:gd name="T23" fmla="*/ 0 h 267"/>
                <a:gd name="T24" fmla="*/ 0 w 152"/>
                <a:gd name="T25" fmla="*/ 0 h 267"/>
                <a:gd name="T26" fmla="*/ 0 w 152"/>
                <a:gd name="T27" fmla="*/ 0 h 267"/>
                <a:gd name="T28" fmla="*/ 0 w 152"/>
                <a:gd name="T29" fmla="*/ 0 h 267"/>
                <a:gd name="T30" fmla="*/ 0 w 152"/>
                <a:gd name="T31" fmla="*/ 0 h 267"/>
                <a:gd name="T32" fmla="*/ 0 w 152"/>
                <a:gd name="T33" fmla="*/ 0 h 267"/>
                <a:gd name="T34" fmla="*/ 0 w 152"/>
                <a:gd name="T35" fmla="*/ 0 h 267"/>
                <a:gd name="T36" fmla="*/ 0 w 152"/>
                <a:gd name="T37" fmla="*/ 0 h 267"/>
                <a:gd name="T38" fmla="*/ 0 w 152"/>
                <a:gd name="T39" fmla="*/ 0 h 267"/>
                <a:gd name="T40" fmla="*/ 0 w 152"/>
                <a:gd name="T41" fmla="*/ 0 h 267"/>
                <a:gd name="T42" fmla="*/ 0 w 152"/>
                <a:gd name="T43" fmla="*/ 0 h 267"/>
                <a:gd name="T44" fmla="*/ 0 w 152"/>
                <a:gd name="T45" fmla="*/ 0 h 267"/>
                <a:gd name="T46" fmla="*/ 0 w 152"/>
                <a:gd name="T47" fmla="*/ 0 h 267"/>
                <a:gd name="T48" fmla="*/ 0 w 152"/>
                <a:gd name="T49" fmla="*/ 0 h 267"/>
                <a:gd name="T50" fmla="*/ 0 w 152"/>
                <a:gd name="T51" fmla="*/ 0 h 267"/>
                <a:gd name="T52" fmla="*/ 0 w 152"/>
                <a:gd name="T53" fmla="*/ 0 h 267"/>
                <a:gd name="T54" fmla="*/ 0 w 152"/>
                <a:gd name="T55" fmla="*/ 0 h 267"/>
                <a:gd name="T56" fmla="*/ 0 w 152"/>
                <a:gd name="T57" fmla="*/ 0 h 267"/>
                <a:gd name="T58" fmla="*/ 0 w 152"/>
                <a:gd name="T59" fmla="*/ 0 h 267"/>
                <a:gd name="T60" fmla="*/ 0 w 152"/>
                <a:gd name="T61" fmla="*/ 0 h 267"/>
                <a:gd name="T62" fmla="*/ 0 w 152"/>
                <a:gd name="T63" fmla="*/ 0 h 267"/>
                <a:gd name="T64" fmla="*/ 0 w 152"/>
                <a:gd name="T65" fmla="*/ 0 h 267"/>
                <a:gd name="T66" fmla="*/ 0 w 152"/>
                <a:gd name="T67" fmla="*/ 0 h 267"/>
                <a:gd name="T68" fmla="*/ 0 w 152"/>
                <a:gd name="T69" fmla="*/ 0 h 267"/>
                <a:gd name="T70" fmla="*/ 0 w 152"/>
                <a:gd name="T71" fmla="*/ 0 h 267"/>
                <a:gd name="T72" fmla="*/ 0 w 152"/>
                <a:gd name="T73" fmla="*/ 0 h 267"/>
                <a:gd name="T74" fmla="*/ 0 w 152"/>
                <a:gd name="T75" fmla="*/ 0 h 267"/>
                <a:gd name="T76" fmla="*/ 0 w 152"/>
                <a:gd name="T77" fmla="*/ 0 h 267"/>
                <a:gd name="T78" fmla="*/ 0 w 152"/>
                <a:gd name="T79" fmla="*/ 0 h 267"/>
                <a:gd name="T80" fmla="*/ 0 w 152"/>
                <a:gd name="T81" fmla="*/ 0 h 267"/>
                <a:gd name="T82" fmla="*/ 0 w 152"/>
                <a:gd name="T83" fmla="*/ 0 h 267"/>
                <a:gd name="T84" fmla="*/ 0 w 152"/>
                <a:gd name="T85" fmla="*/ 0 h 267"/>
                <a:gd name="T86" fmla="*/ 0 w 152"/>
                <a:gd name="T87" fmla="*/ 0 h 267"/>
                <a:gd name="T88" fmla="*/ 0 w 152"/>
                <a:gd name="T89" fmla="*/ 0 h 267"/>
                <a:gd name="T90" fmla="*/ 0 w 152"/>
                <a:gd name="T91" fmla="*/ 0 h 267"/>
                <a:gd name="T92" fmla="*/ 0 w 152"/>
                <a:gd name="T93" fmla="*/ 0 h 267"/>
                <a:gd name="T94" fmla="*/ 0 w 152"/>
                <a:gd name="T95" fmla="*/ 0 h 267"/>
                <a:gd name="T96" fmla="*/ 0 w 152"/>
                <a:gd name="T97" fmla="*/ 0 h 267"/>
                <a:gd name="T98" fmla="*/ 0 w 152"/>
                <a:gd name="T99" fmla="*/ 0 h 267"/>
                <a:gd name="T100" fmla="*/ 0 w 152"/>
                <a:gd name="T101" fmla="*/ 0 h 267"/>
                <a:gd name="T102" fmla="*/ 0 w 152"/>
                <a:gd name="T103" fmla="*/ 0 h 267"/>
                <a:gd name="T104" fmla="*/ 0 w 152"/>
                <a:gd name="T105" fmla="*/ 0 h 267"/>
                <a:gd name="T106" fmla="*/ 0 w 152"/>
                <a:gd name="T107" fmla="*/ 0 h 267"/>
                <a:gd name="T108" fmla="*/ 0 w 152"/>
                <a:gd name="T109" fmla="*/ 0 h 2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52" h="267">
                  <a:moveTo>
                    <a:pt x="84" y="235"/>
                  </a:moveTo>
                  <a:lnTo>
                    <a:pt x="78" y="219"/>
                  </a:lnTo>
                  <a:lnTo>
                    <a:pt x="70" y="200"/>
                  </a:lnTo>
                  <a:lnTo>
                    <a:pt x="61" y="183"/>
                  </a:lnTo>
                  <a:lnTo>
                    <a:pt x="55" y="169"/>
                  </a:lnTo>
                  <a:lnTo>
                    <a:pt x="53" y="162"/>
                  </a:lnTo>
                  <a:lnTo>
                    <a:pt x="50" y="156"/>
                  </a:lnTo>
                  <a:lnTo>
                    <a:pt x="45" y="150"/>
                  </a:lnTo>
                  <a:lnTo>
                    <a:pt x="40" y="142"/>
                  </a:lnTo>
                  <a:lnTo>
                    <a:pt x="34" y="132"/>
                  </a:lnTo>
                  <a:lnTo>
                    <a:pt x="27" y="121"/>
                  </a:lnTo>
                  <a:lnTo>
                    <a:pt x="19" y="108"/>
                  </a:lnTo>
                  <a:lnTo>
                    <a:pt x="10" y="93"/>
                  </a:lnTo>
                  <a:lnTo>
                    <a:pt x="2" y="73"/>
                  </a:lnTo>
                  <a:lnTo>
                    <a:pt x="0" y="54"/>
                  </a:lnTo>
                  <a:lnTo>
                    <a:pt x="2" y="38"/>
                  </a:lnTo>
                  <a:lnTo>
                    <a:pt x="8" y="25"/>
                  </a:lnTo>
                  <a:lnTo>
                    <a:pt x="8" y="24"/>
                  </a:lnTo>
                  <a:lnTo>
                    <a:pt x="12" y="17"/>
                  </a:lnTo>
                  <a:lnTo>
                    <a:pt x="19" y="12"/>
                  </a:lnTo>
                  <a:lnTo>
                    <a:pt x="24" y="7"/>
                  </a:lnTo>
                  <a:lnTo>
                    <a:pt x="29" y="5"/>
                  </a:lnTo>
                  <a:lnTo>
                    <a:pt x="44" y="0"/>
                  </a:lnTo>
                  <a:lnTo>
                    <a:pt x="56" y="0"/>
                  </a:lnTo>
                  <a:lnTo>
                    <a:pt x="66" y="2"/>
                  </a:lnTo>
                  <a:lnTo>
                    <a:pt x="75" y="6"/>
                  </a:lnTo>
                  <a:lnTo>
                    <a:pt x="83" y="12"/>
                  </a:lnTo>
                  <a:lnTo>
                    <a:pt x="88" y="20"/>
                  </a:lnTo>
                  <a:lnTo>
                    <a:pt x="93" y="28"/>
                  </a:lnTo>
                  <a:lnTo>
                    <a:pt x="98" y="34"/>
                  </a:lnTo>
                  <a:lnTo>
                    <a:pt x="104" y="49"/>
                  </a:lnTo>
                  <a:lnTo>
                    <a:pt x="109" y="73"/>
                  </a:lnTo>
                  <a:lnTo>
                    <a:pt x="113" y="102"/>
                  </a:lnTo>
                  <a:lnTo>
                    <a:pt x="114" y="131"/>
                  </a:lnTo>
                  <a:lnTo>
                    <a:pt x="118" y="157"/>
                  </a:lnTo>
                  <a:lnTo>
                    <a:pt x="127" y="180"/>
                  </a:lnTo>
                  <a:lnTo>
                    <a:pt x="137" y="198"/>
                  </a:lnTo>
                  <a:lnTo>
                    <a:pt x="146" y="212"/>
                  </a:lnTo>
                  <a:lnTo>
                    <a:pt x="151" y="224"/>
                  </a:lnTo>
                  <a:lnTo>
                    <a:pt x="152" y="241"/>
                  </a:lnTo>
                  <a:lnTo>
                    <a:pt x="146" y="254"/>
                  </a:lnTo>
                  <a:lnTo>
                    <a:pt x="132" y="264"/>
                  </a:lnTo>
                  <a:lnTo>
                    <a:pt x="131" y="266"/>
                  </a:lnTo>
                  <a:lnTo>
                    <a:pt x="128" y="266"/>
                  </a:lnTo>
                  <a:lnTo>
                    <a:pt x="127" y="266"/>
                  </a:lnTo>
                  <a:lnTo>
                    <a:pt x="124" y="266"/>
                  </a:lnTo>
                  <a:lnTo>
                    <a:pt x="117" y="267"/>
                  </a:lnTo>
                  <a:lnTo>
                    <a:pt x="109" y="266"/>
                  </a:lnTo>
                  <a:lnTo>
                    <a:pt x="103" y="263"/>
                  </a:lnTo>
                  <a:lnTo>
                    <a:pt x="98" y="259"/>
                  </a:lnTo>
                  <a:lnTo>
                    <a:pt x="94" y="256"/>
                  </a:lnTo>
                  <a:lnTo>
                    <a:pt x="90" y="249"/>
                  </a:lnTo>
                  <a:lnTo>
                    <a:pt x="87" y="243"/>
                  </a:lnTo>
                  <a:lnTo>
                    <a:pt x="84" y="2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2" name="Freeform 307">
              <a:extLst>
                <a:ext uri="{FF2B5EF4-FFF2-40B4-BE49-F238E27FC236}">
                  <a16:creationId xmlns:a16="http://schemas.microsoft.com/office/drawing/2014/main" id="{A3532E60-C65D-4535-9EAF-F7199024810E}"/>
                </a:ext>
              </a:extLst>
            </p:cNvPr>
            <p:cNvSpPr>
              <a:spLocks/>
            </p:cNvSpPr>
            <p:nvPr/>
          </p:nvSpPr>
          <p:spPr bwMode="auto">
            <a:xfrm>
              <a:off x="818" y="3918"/>
              <a:ext cx="25" cy="14"/>
            </a:xfrm>
            <a:custGeom>
              <a:avLst/>
              <a:gdLst>
                <a:gd name="T0" fmla="*/ 0 w 75"/>
                <a:gd name="T1" fmla="*/ 0 h 42"/>
                <a:gd name="T2" fmla="*/ 0 w 75"/>
                <a:gd name="T3" fmla="*/ 0 h 42"/>
                <a:gd name="T4" fmla="*/ 0 w 75"/>
                <a:gd name="T5" fmla="*/ 0 h 42"/>
                <a:gd name="T6" fmla="*/ 0 w 75"/>
                <a:gd name="T7" fmla="*/ 0 h 42"/>
                <a:gd name="T8" fmla="*/ 0 w 75"/>
                <a:gd name="T9" fmla="*/ 0 h 42"/>
                <a:gd name="T10" fmla="*/ 0 w 75"/>
                <a:gd name="T11" fmla="*/ 0 h 42"/>
                <a:gd name="T12" fmla="*/ 0 w 75"/>
                <a:gd name="T13" fmla="*/ 0 h 42"/>
                <a:gd name="T14" fmla="*/ 0 w 75"/>
                <a:gd name="T15" fmla="*/ 0 h 42"/>
                <a:gd name="T16" fmla="*/ 0 w 75"/>
                <a:gd name="T17" fmla="*/ 0 h 42"/>
                <a:gd name="T18" fmla="*/ 0 w 75"/>
                <a:gd name="T19" fmla="*/ 0 h 42"/>
                <a:gd name="T20" fmla="*/ 0 w 75"/>
                <a:gd name="T21" fmla="*/ 0 h 42"/>
                <a:gd name="T22" fmla="*/ 0 w 75"/>
                <a:gd name="T23" fmla="*/ 0 h 42"/>
                <a:gd name="T24" fmla="*/ 0 w 75"/>
                <a:gd name="T25" fmla="*/ 0 h 42"/>
                <a:gd name="T26" fmla="*/ 0 w 75"/>
                <a:gd name="T27" fmla="*/ 0 h 42"/>
                <a:gd name="T28" fmla="*/ 0 w 75"/>
                <a:gd name="T29" fmla="*/ 0 h 42"/>
                <a:gd name="T30" fmla="*/ 0 w 75"/>
                <a:gd name="T31" fmla="*/ 0 h 42"/>
                <a:gd name="T32" fmla="*/ 0 w 75"/>
                <a:gd name="T33" fmla="*/ 0 h 42"/>
                <a:gd name="T34" fmla="*/ 0 w 75"/>
                <a:gd name="T35" fmla="*/ 0 h 42"/>
                <a:gd name="T36" fmla="*/ 0 w 75"/>
                <a:gd name="T37" fmla="*/ 0 h 42"/>
                <a:gd name="T38" fmla="*/ 0 w 75"/>
                <a:gd name="T39" fmla="*/ 0 h 42"/>
                <a:gd name="T40" fmla="*/ 0 w 75"/>
                <a:gd name="T41" fmla="*/ 0 h 42"/>
                <a:gd name="T42" fmla="*/ 0 w 75"/>
                <a:gd name="T43" fmla="*/ 0 h 42"/>
                <a:gd name="T44" fmla="*/ 0 w 75"/>
                <a:gd name="T45" fmla="*/ 0 h 42"/>
                <a:gd name="T46" fmla="*/ 0 w 75"/>
                <a:gd name="T47" fmla="*/ 0 h 42"/>
                <a:gd name="T48" fmla="*/ 0 w 75"/>
                <a:gd name="T49" fmla="*/ 0 h 42"/>
                <a:gd name="T50" fmla="*/ 0 w 75"/>
                <a:gd name="T51" fmla="*/ 0 h 42"/>
                <a:gd name="T52" fmla="*/ 0 w 75"/>
                <a:gd name="T53" fmla="*/ 0 h 42"/>
                <a:gd name="T54" fmla="*/ 0 w 75"/>
                <a:gd name="T55" fmla="*/ 0 h 42"/>
                <a:gd name="T56" fmla="*/ 0 w 75"/>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42">
                  <a:moveTo>
                    <a:pt x="1" y="37"/>
                  </a:moveTo>
                  <a:lnTo>
                    <a:pt x="0" y="33"/>
                  </a:lnTo>
                  <a:lnTo>
                    <a:pt x="0" y="28"/>
                  </a:lnTo>
                  <a:lnTo>
                    <a:pt x="2" y="23"/>
                  </a:lnTo>
                  <a:lnTo>
                    <a:pt x="6" y="18"/>
                  </a:lnTo>
                  <a:lnTo>
                    <a:pt x="11" y="13"/>
                  </a:lnTo>
                  <a:lnTo>
                    <a:pt x="19" y="8"/>
                  </a:lnTo>
                  <a:lnTo>
                    <a:pt x="29" y="4"/>
                  </a:lnTo>
                  <a:lnTo>
                    <a:pt x="39" y="1"/>
                  </a:lnTo>
                  <a:lnTo>
                    <a:pt x="50" y="0"/>
                  </a:lnTo>
                  <a:lnTo>
                    <a:pt x="59" y="0"/>
                  </a:lnTo>
                  <a:lnTo>
                    <a:pt x="67" y="1"/>
                  </a:lnTo>
                  <a:lnTo>
                    <a:pt x="70" y="4"/>
                  </a:lnTo>
                  <a:lnTo>
                    <a:pt x="74" y="6"/>
                  </a:lnTo>
                  <a:lnTo>
                    <a:pt x="75" y="10"/>
                  </a:lnTo>
                  <a:lnTo>
                    <a:pt x="75" y="14"/>
                  </a:lnTo>
                  <a:lnTo>
                    <a:pt x="74" y="18"/>
                  </a:lnTo>
                  <a:lnTo>
                    <a:pt x="70" y="25"/>
                  </a:lnTo>
                  <a:lnTo>
                    <a:pt x="68" y="28"/>
                  </a:lnTo>
                  <a:lnTo>
                    <a:pt x="63" y="29"/>
                  </a:lnTo>
                  <a:lnTo>
                    <a:pt x="55" y="28"/>
                  </a:lnTo>
                  <a:lnTo>
                    <a:pt x="46" y="28"/>
                  </a:lnTo>
                  <a:lnTo>
                    <a:pt x="38" y="29"/>
                  </a:lnTo>
                  <a:lnTo>
                    <a:pt x="30" y="30"/>
                  </a:lnTo>
                  <a:lnTo>
                    <a:pt x="25" y="34"/>
                  </a:lnTo>
                  <a:lnTo>
                    <a:pt x="21" y="38"/>
                  </a:lnTo>
                  <a:lnTo>
                    <a:pt x="15" y="42"/>
                  </a:lnTo>
                  <a:lnTo>
                    <a:pt x="9" y="42"/>
                  </a:lnTo>
                  <a:lnTo>
                    <a:pt x="1" y="3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3" name="Freeform 308">
              <a:extLst>
                <a:ext uri="{FF2B5EF4-FFF2-40B4-BE49-F238E27FC236}">
                  <a16:creationId xmlns:a16="http://schemas.microsoft.com/office/drawing/2014/main" id="{F5F3F4A6-B7CF-4CBD-88A4-FCFB27292B4F}"/>
                </a:ext>
              </a:extLst>
            </p:cNvPr>
            <p:cNvSpPr>
              <a:spLocks/>
            </p:cNvSpPr>
            <p:nvPr/>
          </p:nvSpPr>
          <p:spPr bwMode="auto">
            <a:xfrm>
              <a:off x="819" y="3936"/>
              <a:ext cx="24" cy="16"/>
            </a:xfrm>
            <a:custGeom>
              <a:avLst/>
              <a:gdLst>
                <a:gd name="T0" fmla="*/ 0 w 74"/>
                <a:gd name="T1" fmla="*/ 0 h 48"/>
                <a:gd name="T2" fmla="*/ 0 w 74"/>
                <a:gd name="T3" fmla="*/ 0 h 48"/>
                <a:gd name="T4" fmla="*/ 0 w 74"/>
                <a:gd name="T5" fmla="*/ 0 h 48"/>
                <a:gd name="T6" fmla="*/ 0 w 74"/>
                <a:gd name="T7" fmla="*/ 0 h 48"/>
                <a:gd name="T8" fmla="*/ 0 w 74"/>
                <a:gd name="T9" fmla="*/ 0 h 48"/>
                <a:gd name="T10" fmla="*/ 0 w 74"/>
                <a:gd name="T11" fmla="*/ 0 h 48"/>
                <a:gd name="T12" fmla="*/ 0 w 74"/>
                <a:gd name="T13" fmla="*/ 0 h 48"/>
                <a:gd name="T14" fmla="*/ 0 w 74"/>
                <a:gd name="T15" fmla="*/ 0 h 48"/>
                <a:gd name="T16" fmla="*/ 0 w 74"/>
                <a:gd name="T17" fmla="*/ 0 h 48"/>
                <a:gd name="T18" fmla="*/ 0 w 74"/>
                <a:gd name="T19" fmla="*/ 0 h 48"/>
                <a:gd name="T20" fmla="*/ 0 w 74"/>
                <a:gd name="T21" fmla="*/ 0 h 48"/>
                <a:gd name="T22" fmla="*/ 0 w 74"/>
                <a:gd name="T23" fmla="*/ 0 h 48"/>
                <a:gd name="T24" fmla="*/ 0 w 74"/>
                <a:gd name="T25" fmla="*/ 0 h 48"/>
                <a:gd name="T26" fmla="*/ 0 w 74"/>
                <a:gd name="T27" fmla="*/ 0 h 48"/>
                <a:gd name="T28" fmla="*/ 0 w 74"/>
                <a:gd name="T29" fmla="*/ 0 h 48"/>
                <a:gd name="T30" fmla="*/ 0 w 74"/>
                <a:gd name="T31" fmla="*/ 0 h 48"/>
                <a:gd name="T32" fmla="*/ 0 w 74"/>
                <a:gd name="T33" fmla="*/ 0 h 48"/>
                <a:gd name="T34" fmla="*/ 0 w 74"/>
                <a:gd name="T35" fmla="*/ 0 h 48"/>
                <a:gd name="T36" fmla="*/ 0 w 74"/>
                <a:gd name="T37" fmla="*/ 0 h 48"/>
                <a:gd name="T38" fmla="*/ 0 w 74"/>
                <a:gd name="T39" fmla="*/ 0 h 48"/>
                <a:gd name="T40" fmla="*/ 0 w 74"/>
                <a:gd name="T41" fmla="*/ 0 h 48"/>
                <a:gd name="T42" fmla="*/ 0 w 74"/>
                <a:gd name="T43" fmla="*/ 0 h 48"/>
                <a:gd name="T44" fmla="*/ 0 w 74"/>
                <a:gd name="T45" fmla="*/ 0 h 48"/>
                <a:gd name="T46" fmla="*/ 0 w 74"/>
                <a:gd name="T47" fmla="*/ 0 h 48"/>
                <a:gd name="T48" fmla="*/ 0 w 74"/>
                <a:gd name="T49" fmla="*/ 0 h 48"/>
                <a:gd name="T50" fmla="*/ 0 w 74"/>
                <a:gd name="T51" fmla="*/ 0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4" h="48">
                  <a:moveTo>
                    <a:pt x="74" y="36"/>
                  </a:moveTo>
                  <a:lnTo>
                    <a:pt x="72" y="27"/>
                  </a:lnTo>
                  <a:lnTo>
                    <a:pt x="67" y="23"/>
                  </a:lnTo>
                  <a:lnTo>
                    <a:pt x="59" y="22"/>
                  </a:lnTo>
                  <a:lnTo>
                    <a:pt x="54" y="23"/>
                  </a:lnTo>
                  <a:lnTo>
                    <a:pt x="49" y="23"/>
                  </a:lnTo>
                  <a:lnTo>
                    <a:pt x="42" y="19"/>
                  </a:lnTo>
                  <a:lnTo>
                    <a:pt x="34" y="14"/>
                  </a:lnTo>
                  <a:lnTo>
                    <a:pt x="26" y="8"/>
                  </a:lnTo>
                  <a:lnTo>
                    <a:pt x="21" y="3"/>
                  </a:lnTo>
                  <a:lnTo>
                    <a:pt x="18" y="0"/>
                  </a:lnTo>
                  <a:lnTo>
                    <a:pt x="13" y="0"/>
                  </a:lnTo>
                  <a:lnTo>
                    <a:pt x="6" y="4"/>
                  </a:lnTo>
                  <a:lnTo>
                    <a:pt x="1" y="9"/>
                  </a:lnTo>
                  <a:lnTo>
                    <a:pt x="0" y="17"/>
                  </a:lnTo>
                  <a:lnTo>
                    <a:pt x="6" y="27"/>
                  </a:lnTo>
                  <a:lnTo>
                    <a:pt x="23" y="38"/>
                  </a:lnTo>
                  <a:lnTo>
                    <a:pt x="32" y="43"/>
                  </a:lnTo>
                  <a:lnTo>
                    <a:pt x="39" y="46"/>
                  </a:lnTo>
                  <a:lnTo>
                    <a:pt x="48" y="47"/>
                  </a:lnTo>
                  <a:lnTo>
                    <a:pt x="54" y="48"/>
                  </a:lnTo>
                  <a:lnTo>
                    <a:pt x="61" y="47"/>
                  </a:lnTo>
                  <a:lnTo>
                    <a:pt x="67" y="46"/>
                  </a:lnTo>
                  <a:lnTo>
                    <a:pt x="71" y="43"/>
                  </a:lnTo>
                  <a:lnTo>
                    <a:pt x="73" y="41"/>
                  </a:lnTo>
                  <a:lnTo>
                    <a:pt x="74" y="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4" name="Freeform 309">
              <a:extLst>
                <a:ext uri="{FF2B5EF4-FFF2-40B4-BE49-F238E27FC236}">
                  <a16:creationId xmlns:a16="http://schemas.microsoft.com/office/drawing/2014/main" id="{FCF58973-94AD-4D9C-B037-38856C7CBA45}"/>
                </a:ext>
              </a:extLst>
            </p:cNvPr>
            <p:cNvSpPr>
              <a:spLocks/>
            </p:cNvSpPr>
            <p:nvPr/>
          </p:nvSpPr>
          <p:spPr bwMode="auto">
            <a:xfrm>
              <a:off x="841" y="3921"/>
              <a:ext cx="8" cy="10"/>
            </a:xfrm>
            <a:custGeom>
              <a:avLst/>
              <a:gdLst>
                <a:gd name="T0" fmla="*/ 0 w 22"/>
                <a:gd name="T1" fmla="*/ 0 h 28"/>
                <a:gd name="T2" fmla="*/ 0 w 22"/>
                <a:gd name="T3" fmla="*/ 0 h 28"/>
                <a:gd name="T4" fmla="*/ 0 w 22"/>
                <a:gd name="T5" fmla="*/ 0 h 28"/>
                <a:gd name="T6" fmla="*/ 0 w 22"/>
                <a:gd name="T7" fmla="*/ 0 h 28"/>
                <a:gd name="T8" fmla="*/ 0 w 22"/>
                <a:gd name="T9" fmla="*/ 0 h 28"/>
                <a:gd name="T10" fmla="*/ 0 w 22"/>
                <a:gd name="T11" fmla="*/ 0 h 28"/>
                <a:gd name="T12" fmla="*/ 0 w 22"/>
                <a:gd name="T13" fmla="*/ 0 h 28"/>
                <a:gd name="T14" fmla="*/ 0 w 22"/>
                <a:gd name="T15" fmla="*/ 0 h 28"/>
                <a:gd name="T16" fmla="*/ 0 w 22"/>
                <a:gd name="T17" fmla="*/ 0 h 28"/>
                <a:gd name="T18" fmla="*/ 0 w 22"/>
                <a:gd name="T19" fmla="*/ 0 h 28"/>
                <a:gd name="T20" fmla="*/ 0 w 22"/>
                <a:gd name="T21" fmla="*/ 0 h 28"/>
                <a:gd name="T22" fmla="*/ 0 w 22"/>
                <a:gd name="T23" fmla="*/ 0 h 28"/>
                <a:gd name="T24" fmla="*/ 0 w 22"/>
                <a:gd name="T25" fmla="*/ 0 h 28"/>
                <a:gd name="T26" fmla="*/ 0 w 22"/>
                <a:gd name="T27" fmla="*/ 0 h 28"/>
                <a:gd name="T28" fmla="*/ 0 w 22"/>
                <a:gd name="T29" fmla="*/ 0 h 28"/>
                <a:gd name="T30" fmla="*/ 0 w 22"/>
                <a:gd name="T31" fmla="*/ 0 h 28"/>
                <a:gd name="T32" fmla="*/ 0 w 22"/>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28">
                  <a:moveTo>
                    <a:pt x="5" y="0"/>
                  </a:moveTo>
                  <a:lnTo>
                    <a:pt x="6" y="2"/>
                  </a:lnTo>
                  <a:lnTo>
                    <a:pt x="6" y="4"/>
                  </a:lnTo>
                  <a:lnTo>
                    <a:pt x="6" y="6"/>
                  </a:lnTo>
                  <a:lnTo>
                    <a:pt x="5" y="9"/>
                  </a:lnTo>
                  <a:lnTo>
                    <a:pt x="4" y="11"/>
                  </a:lnTo>
                  <a:lnTo>
                    <a:pt x="3" y="14"/>
                  </a:lnTo>
                  <a:lnTo>
                    <a:pt x="1" y="15"/>
                  </a:lnTo>
                  <a:lnTo>
                    <a:pt x="0" y="16"/>
                  </a:lnTo>
                  <a:lnTo>
                    <a:pt x="6" y="17"/>
                  </a:lnTo>
                  <a:lnTo>
                    <a:pt x="13" y="20"/>
                  </a:lnTo>
                  <a:lnTo>
                    <a:pt x="18" y="24"/>
                  </a:lnTo>
                  <a:lnTo>
                    <a:pt x="22" y="28"/>
                  </a:lnTo>
                  <a:lnTo>
                    <a:pt x="22" y="21"/>
                  </a:lnTo>
                  <a:lnTo>
                    <a:pt x="18" y="12"/>
                  </a:lnTo>
                  <a:lnTo>
                    <a:pt x="13" y="4"/>
                  </a:lnTo>
                  <a:lnTo>
                    <a:pt x="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5" name="Freeform 310">
              <a:extLst>
                <a:ext uri="{FF2B5EF4-FFF2-40B4-BE49-F238E27FC236}">
                  <a16:creationId xmlns:a16="http://schemas.microsoft.com/office/drawing/2014/main" id="{9C64F145-DA1B-4999-84A9-999A3F200A46}"/>
                </a:ext>
              </a:extLst>
            </p:cNvPr>
            <p:cNvSpPr>
              <a:spLocks/>
            </p:cNvSpPr>
            <p:nvPr/>
          </p:nvSpPr>
          <p:spPr bwMode="auto">
            <a:xfrm>
              <a:off x="842" y="3944"/>
              <a:ext cx="7" cy="7"/>
            </a:xfrm>
            <a:custGeom>
              <a:avLst/>
              <a:gdLst>
                <a:gd name="T0" fmla="*/ 0 w 21"/>
                <a:gd name="T1" fmla="*/ 0 h 20"/>
                <a:gd name="T2" fmla="*/ 0 w 21"/>
                <a:gd name="T3" fmla="*/ 0 h 20"/>
                <a:gd name="T4" fmla="*/ 0 w 21"/>
                <a:gd name="T5" fmla="*/ 0 h 20"/>
                <a:gd name="T6" fmla="*/ 0 w 21"/>
                <a:gd name="T7" fmla="*/ 0 h 20"/>
                <a:gd name="T8" fmla="*/ 0 w 21"/>
                <a:gd name="T9" fmla="*/ 0 h 20"/>
                <a:gd name="T10" fmla="*/ 0 w 21"/>
                <a:gd name="T11" fmla="*/ 0 h 20"/>
                <a:gd name="T12" fmla="*/ 0 w 21"/>
                <a:gd name="T13" fmla="*/ 0 h 20"/>
                <a:gd name="T14" fmla="*/ 0 w 21"/>
                <a:gd name="T15" fmla="*/ 0 h 20"/>
                <a:gd name="T16" fmla="*/ 0 w 21"/>
                <a:gd name="T17" fmla="*/ 0 h 20"/>
                <a:gd name="T18" fmla="*/ 0 w 21"/>
                <a:gd name="T19" fmla="*/ 0 h 20"/>
                <a:gd name="T20" fmla="*/ 0 w 21"/>
                <a:gd name="T21" fmla="*/ 0 h 20"/>
                <a:gd name="T22" fmla="*/ 0 w 21"/>
                <a:gd name="T23" fmla="*/ 0 h 20"/>
                <a:gd name="T24" fmla="*/ 0 w 21"/>
                <a:gd name="T25" fmla="*/ 0 h 20"/>
                <a:gd name="T26" fmla="*/ 0 w 21"/>
                <a:gd name="T27" fmla="*/ 0 h 20"/>
                <a:gd name="T28" fmla="*/ 0 w 21"/>
                <a:gd name="T29" fmla="*/ 0 h 20"/>
                <a:gd name="T30" fmla="*/ 0 w 21"/>
                <a:gd name="T31" fmla="*/ 0 h 20"/>
                <a:gd name="T32" fmla="*/ 0 w 21"/>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20">
                  <a:moveTo>
                    <a:pt x="2" y="20"/>
                  </a:moveTo>
                  <a:lnTo>
                    <a:pt x="3" y="18"/>
                  </a:lnTo>
                  <a:lnTo>
                    <a:pt x="4" y="16"/>
                  </a:lnTo>
                  <a:lnTo>
                    <a:pt x="5" y="14"/>
                  </a:lnTo>
                  <a:lnTo>
                    <a:pt x="5" y="13"/>
                  </a:lnTo>
                  <a:lnTo>
                    <a:pt x="5" y="9"/>
                  </a:lnTo>
                  <a:lnTo>
                    <a:pt x="4" y="6"/>
                  </a:lnTo>
                  <a:lnTo>
                    <a:pt x="2" y="4"/>
                  </a:lnTo>
                  <a:lnTo>
                    <a:pt x="0" y="1"/>
                  </a:lnTo>
                  <a:lnTo>
                    <a:pt x="5" y="1"/>
                  </a:lnTo>
                  <a:lnTo>
                    <a:pt x="12" y="1"/>
                  </a:lnTo>
                  <a:lnTo>
                    <a:pt x="17" y="1"/>
                  </a:lnTo>
                  <a:lnTo>
                    <a:pt x="21" y="0"/>
                  </a:lnTo>
                  <a:lnTo>
                    <a:pt x="19" y="6"/>
                  </a:lnTo>
                  <a:lnTo>
                    <a:pt x="15" y="13"/>
                  </a:lnTo>
                  <a:lnTo>
                    <a:pt x="9" y="18"/>
                  </a:lnTo>
                  <a:lnTo>
                    <a:pt x="2"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6" name="Freeform 311">
              <a:extLst>
                <a:ext uri="{FF2B5EF4-FFF2-40B4-BE49-F238E27FC236}">
                  <a16:creationId xmlns:a16="http://schemas.microsoft.com/office/drawing/2014/main" id="{27BC6AA8-838F-46C9-A21B-2627E57FED41}"/>
                </a:ext>
              </a:extLst>
            </p:cNvPr>
            <p:cNvSpPr>
              <a:spLocks/>
            </p:cNvSpPr>
            <p:nvPr/>
          </p:nvSpPr>
          <p:spPr bwMode="auto">
            <a:xfrm>
              <a:off x="765" y="3920"/>
              <a:ext cx="60" cy="21"/>
            </a:xfrm>
            <a:custGeom>
              <a:avLst/>
              <a:gdLst>
                <a:gd name="T0" fmla="*/ 0 w 181"/>
                <a:gd name="T1" fmla="*/ 0 h 63"/>
                <a:gd name="T2" fmla="*/ 0 w 181"/>
                <a:gd name="T3" fmla="*/ 0 h 63"/>
                <a:gd name="T4" fmla="*/ 0 w 181"/>
                <a:gd name="T5" fmla="*/ 0 h 63"/>
                <a:gd name="T6" fmla="*/ 0 w 181"/>
                <a:gd name="T7" fmla="*/ 0 h 63"/>
                <a:gd name="T8" fmla="*/ 0 w 181"/>
                <a:gd name="T9" fmla="*/ 0 h 63"/>
                <a:gd name="T10" fmla="*/ 0 w 181"/>
                <a:gd name="T11" fmla="*/ 0 h 63"/>
                <a:gd name="T12" fmla="*/ 0 w 181"/>
                <a:gd name="T13" fmla="*/ 0 h 63"/>
                <a:gd name="T14" fmla="*/ 0 w 181"/>
                <a:gd name="T15" fmla="*/ 0 h 63"/>
                <a:gd name="T16" fmla="*/ 0 w 181"/>
                <a:gd name="T17" fmla="*/ 0 h 63"/>
                <a:gd name="T18" fmla="*/ 0 w 181"/>
                <a:gd name="T19" fmla="*/ 0 h 63"/>
                <a:gd name="T20" fmla="*/ 0 w 181"/>
                <a:gd name="T21" fmla="*/ 0 h 63"/>
                <a:gd name="T22" fmla="*/ 0 w 181"/>
                <a:gd name="T23" fmla="*/ 0 h 63"/>
                <a:gd name="T24" fmla="*/ 0 w 181"/>
                <a:gd name="T25" fmla="*/ 0 h 63"/>
                <a:gd name="T26" fmla="*/ 0 w 181"/>
                <a:gd name="T27" fmla="*/ 0 h 63"/>
                <a:gd name="T28" fmla="*/ 0 w 181"/>
                <a:gd name="T29" fmla="*/ 0 h 63"/>
                <a:gd name="T30" fmla="*/ 0 w 181"/>
                <a:gd name="T31" fmla="*/ 0 h 63"/>
                <a:gd name="T32" fmla="*/ 0 w 181"/>
                <a:gd name="T33" fmla="*/ 0 h 63"/>
                <a:gd name="T34" fmla="*/ 0 w 181"/>
                <a:gd name="T35" fmla="*/ 0 h 63"/>
                <a:gd name="T36" fmla="*/ 0 w 181"/>
                <a:gd name="T37" fmla="*/ 0 h 63"/>
                <a:gd name="T38" fmla="*/ 0 w 181"/>
                <a:gd name="T39" fmla="*/ 0 h 63"/>
                <a:gd name="T40" fmla="*/ 0 w 181"/>
                <a:gd name="T41" fmla="*/ 0 h 63"/>
                <a:gd name="T42" fmla="*/ 0 w 181"/>
                <a:gd name="T43" fmla="*/ 0 h 63"/>
                <a:gd name="T44" fmla="*/ 0 w 181"/>
                <a:gd name="T45" fmla="*/ 0 h 63"/>
                <a:gd name="T46" fmla="*/ 0 w 181"/>
                <a:gd name="T47" fmla="*/ 0 h 63"/>
                <a:gd name="T48" fmla="*/ 0 w 181"/>
                <a:gd name="T49" fmla="*/ 0 h 63"/>
                <a:gd name="T50" fmla="*/ 0 w 181"/>
                <a:gd name="T51" fmla="*/ 0 h 63"/>
                <a:gd name="T52" fmla="*/ 0 w 181"/>
                <a:gd name="T53" fmla="*/ 0 h 63"/>
                <a:gd name="T54" fmla="*/ 0 w 181"/>
                <a:gd name="T55" fmla="*/ 0 h 63"/>
                <a:gd name="T56" fmla="*/ 0 w 181"/>
                <a:gd name="T57" fmla="*/ 0 h 63"/>
                <a:gd name="T58" fmla="*/ 0 w 181"/>
                <a:gd name="T59" fmla="*/ 0 h 63"/>
                <a:gd name="T60" fmla="*/ 0 w 181"/>
                <a:gd name="T61" fmla="*/ 0 h 63"/>
                <a:gd name="T62" fmla="*/ 0 w 181"/>
                <a:gd name="T63" fmla="*/ 0 h 63"/>
                <a:gd name="T64" fmla="*/ 0 w 181"/>
                <a:gd name="T65" fmla="*/ 0 h 63"/>
                <a:gd name="T66" fmla="*/ 0 w 181"/>
                <a:gd name="T67" fmla="*/ 0 h 63"/>
                <a:gd name="T68" fmla="*/ 0 w 181"/>
                <a:gd name="T69" fmla="*/ 0 h 63"/>
                <a:gd name="T70" fmla="*/ 0 w 181"/>
                <a:gd name="T71" fmla="*/ 0 h 63"/>
                <a:gd name="T72" fmla="*/ 0 w 181"/>
                <a:gd name="T73" fmla="*/ 0 h 63"/>
                <a:gd name="T74" fmla="*/ 0 w 181"/>
                <a:gd name="T75" fmla="*/ 0 h 63"/>
                <a:gd name="T76" fmla="*/ 0 w 181"/>
                <a:gd name="T77" fmla="*/ 0 h 63"/>
                <a:gd name="T78" fmla="*/ 0 w 181"/>
                <a:gd name="T79" fmla="*/ 0 h 63"/>
                <a:gd name="T80" fmla="*/ 0 w 181"/>
                <a:gd name="T81" fmla="*/ 0 h 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1" h="63">
                  <a:moveTo>
                    <a:pt x="4" y="15"/>
                  </a:moveTo>
                  <a:lnTo>
                    <a:pt x="2" y="19"/>
                  </a:lnTo>
                  <a:lnTo>
                    <a:pt x="0" y="24"/>
                  </a:lnTo>
                  <a:lnTo>
                    <a:pt x="0" y="31"/>
                  </a:lnTo>
                  <a:lnTo>
                    <a:pt x="3" y="37"/>
                  </a:lnTo>
                  <a:lnTo>
                    <a:pt x="8" y="44"/>
                  </a:lnTo>
                  <a:lnTo>
                    <a:pt x="17" y="51"/>
                  </a:lnTo>
                  <a:lnTo>
                    <a:pt x="31" y="56"/>
                  </a:lnTo>
                  <a:lnTo>
                    <a:pt x="48" y="60"/>
                  </a:lnTo>
                  <a:lnTo>
                    <a:pt x="67" y="62"/>
                  </a:lnTo>
                  <a:lnTo>
                    <a:pt x="84" y="63"/>
                  </a:lnTo>
                  <a:lnTo>
                    <a:pt x="98" y="62"/>
                  </a:lnTo>
                  <a:lnTo>
                    <a:pt x="109" y="61"/>
                  </a:lnTo>
                  <a:lnTo>
                    <a:pt x="120" y="61"/>
                  </a:lnTo>
                  <a:lnTo>
                    <a:pt x="130" y="60"/>
                  </a:lnTo>
                  <a:lnTo>
                    <a:pt x="143" y="58"/>
                  </a:lnTo>
                  <a:lnTo>
                    <a:pt x="157" y="60"/>
                  </a:lnTo>
                  <a:lnTo>
                    <a:pt x="168" y="58"/>
                  </a:lnTo>
                  <a:lnTo>
                    <a:pt x="176" y="52"/>
                  </a:lnTo>
                  <a:lnTo>
                    <a:pt x="180" y="44"/>
                  </a:lnTo>
                  <a:lnTo>
                    <a:pt x="181" y="38"/>
                  </a:lnTo>
                  <a:lnTo>
                    <a:pt x="180" y="28"/>
                  </a:lnTo>
                  <a:lnTo>
                    <a:pt x="176" y="20"/>
                  </a:lnTo>
                  <a:lnTo>
                    <a:pt x="170" y="14"/>
                  </a:lnTo>
                  <a:lnTo>
                    <a:pt x="159" y="14"/>
                  </a:lnTo>
                  <a:lnTo>
                    <a:pt x="149" y="17"/>
                  </a:lnTo>
                  <a:lnTo>
                    <a:pt x="138" y="18"/>
                  </a:lnTo>
                  <a:lnTo>
                    <a:pt x="125" y="18"/>
                  </a:lnTo>
                  <a:lnTo>
                    <a:pt x="113" y="17"/>
                  </a:lnTo>
                  <a:lnTo>
                    <a:pt x="100" y="15"/>
                  </a:lnTo>
                  <a:lnTo>
                    <a:pt x="88" y="14"/>
                  </a:lnTo>
                  <a:lnTo>
                    <a:pt x="75" y="12"/>
                  </a:lnTo>
                  <a:lnTo>
                    <a:pt x="64" y="9"/>
                  </a:lnTo>
                  <a:lnTo>
                    <a:pt x="53" y="7"/>
                  </a:lnTo>
                  <a:lnTo>
                    <a:pt x="43" y="4"/>
                  </a:lnTo>
                  <a:lnTo>
                    <a:pt x="36" y="2"/>
                  </a:lnTo>
                  <a:lnTo>
                    <a:pt x="28" y="0"/>
                  </a:lnTo>
                  <a:lnTo>
                    <a:pt x="22" y="0"/>
                  </a:lnTo>
                  <a:lnTo>
                    <a:pt x="16" y="3"/>
                  </a:lnTo>
                  <a:lnTo>
                    <a:pt x="11" y="8"/>
                  </a:lnTo>
                  <a:lnTo>
                    <a:pt x="4" y="1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9" name="Rectangle 312">
            <a:extLst>
              <a:ext uri="{FF2B5EF4-FFF2-40B4-BE49-F238E27FC236}">
                <a16:creationId xmlns:a16="http://schemas.microsoft.com/office/drawing/2014/main" id="{434CC1B3-059C-43F6-BD19-02B0452C9B62}"/>
              </a:ext>
            </a:extLst>
          </p:cNvPr>
          <p:cNvSpPr>
            <a:spLocks noGrp="1" noChangeArrowheads="1"/>
          </p:cNvSpPr>
          <p:nvPr>
            <p:ph type="body" idx="1"/>
          </p:nvPr>
        </p:nvSpPr>
        <p:spPr bwMode="auto">
          <a:xfrm>
            <a:off x="1566333" y="1444625"/>
            <a:ext cx="9372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dt="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Helvetica" pitchFamily="34" charset="0"/>
        </a:defRPr>
      </a:lvl2pPr>
      <a:lvl3pPr algn="ctr" rtl="0" eaLnBrk="0" fontAlgn="base" hangingPunct="0">
        <a:spcBef>
          <a:spcPct val="0"/>
        </a:spcBef>
        <a:spcAft>
          <a:spcPct val="0"/>
        </a:spcAft>
        <a:defRPr kumimoji="1" sz="3200" b="1">
          <a:solidFill>
            <a:schemeClr val="tx2"/>
          </a:solidFill>
          <a:latin typeface="Helvetica" pitchFamily="34" charset="0"/>
        </a:defRPr>
      </a:lvl3pPr>
      <a:lvl4pPr algn="ctr" rtl="0" eaLnBrk="0" fontAlgn="base" hangingPunct="0">
        <a:spcBef>
          <a:spcPct val="0"/>
        </a:spcBef>
        <a:spcAft>
          <a:spcPct val="0"/>
        </a:spcAft>
        <a:defRPr kumimoji="1" sz="3200" b="1">
          <a:solidFill>
            <a:schemeClr val="tx2"/>
          </a:solidFill>
          <a:latin typeface="Helvetica" pitchFamily="34" charset="0"/>
        </a:defRPr>
      </a:lvl4pPr>
      <a:lvl5pPr algn="ctr" rtl="0" eaLnBrk="0" fontAlgn="base" hangingPunct="0">
        <a:spcBef>
          <a:spcPct val="0"/>
        </a:spcBef>
        <a:spcAft>
          <a:spcPct val="0"/>
        </a:spcAft>
        <a:defRPr kumimoji="1" sz="3200" b="1">
          <a:solidFill>
            <a:schemeClr val="tx2"/>
          </a:solidFill>
          <a:latin typeface="Helvetica" pitchFamily="34" charset="0"/>
        </a:defRPr>
      </a:lvl5pPr>
      <a:lvl6pPr marL="457200" algn="ctr" rtl="0" eaLnBrk="0" fontAlgn="base" hangingPunct="0">
        <a:spcBef>
          <a:spcPct val="0"/>
        </a:spcBef>
        <a:spcAft>
          <a:spcPct val="0"/>
        </a:spcAft>
        <a:defRPr kumimoji="1" sz="3200" b="1">
          <a:solidFill>
            <a:schemeClr val="tx2"/>
          </a:solidFill>
          <a:latin typeface="Helvetica" pitchFamily="34" charset="0"/>
        </a:defRPr>
      </a:lvl6pPr>
      <a:lvl7pPr marL="914400" algn="ctr" rtl="0" eaLnBrk="0" fontAlgn="base" hangingPunct="0">
        <a:spcBef>
          <a:spcPct val="0"/>
        </a:spcBef>
        <a:spcAft>
          <a:spcPct val="0"/>
        </a:spcAft>
        <a:defRPr kumimoji="1" sz="3200" b="1">
          <a:solidFill>
            <a:schemeClr val="tx2"/>
          </a:solidFill>
          <a:latin typeface="Helvetica" pitchFamily="34" charset="0"/>
        </a:defRPr>
      </a:lvl7pPr>
      <a:lvl8pPr marL="1371600" algn="ctr" rtl="0" eaLnBrk="0" fontAlgn="base" hangingPunct="0">
        <a:spcBef>
          <a:spcPct val="0"/>
        </a:spcBef>
        <a:spcAft>
          <a:spcPct val="0"/>
        </a:spcAft>
        <a:defRPr kumimoji="1" sz="3200" b="1">
          <a:solidFill>
            <a:schemeClr val="tx2"/>
          </a:solidFill>
          <a:latin typeface="Helvetica" pitchFamily="34" charset="0"/>
        </a:defRPr>
      </a:lvl8pPr>
      <a:lvl9pPr marL="1828800" algn="ctr" rtl="0" eaLnBrk="0" fontAlgn="base" hangingPunct="0">
        <a:spcBef>
          <a:spcPct val="0"/>
        </a:spcBef>
        <a:spcAft>
          <a:spcPct val="0"/>
        </a:spcAft>
        <a:defRPr kumimoji="1" sz="3200" b="1">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folHlink"/>
        </a:buClr>
        <a:buSzPct val="90000"/>
        <a:buFont typeface="Monotype Sort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0000"/>
        <a:buFont typeface="Monotype Sorts" pitchFamily="2" charset="2"/>
        <a:buChar char="F"/>
        <a:defRPr kumimoji="1">
          <a:solidFill>
            <a:schemeClr val="tx1"/>
          </a:solidFill>
          <a:latin typeface="+mn-lt"/>
        </a:defRPr>
      </a:lvl2pPr>
      <a:lvl3pPr marL="1143000" indent="-228600" algn="l" rtl="0" eaLnBrk="0" fontAlgn="base" hangingPunct="0">
        <a:spcBef>
          <a:spcPct val="20000"/>
        </a:spcBef>
        <a:spcAft>
          <a:spcPct val="0"/>
        </a:spcAft>
        <a:buClr>
          <a:srgbClr val="33CC33"/>
        </a:buClr>
        <a:buSzPct val="90000"/>
        <a:buFont typeface="Monotype Sorts" pitchFamily="2" charset="2"/>
        <a:buChar char="4"/>
        <a:defRPr kumimoji="1">
          <a:solidFill>
            <a:schemeClr val="tx1"/>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2B9F5E-0C20-4B0F-8E5B-924DD1534E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26A31F3-084E-4640-A15B-698E2B963D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A85865-9F75-4487-8FDB-5C11213DD2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EBAB3-4937-4CFB-A12A-D58C0A08E67F}" type="datetimeFigureOut">
              <a:rPr lang="en-IN" smtClean="0"/>
              <a:t>01-02-2021</a:t>
            </a:fld>
            <a:endParaRPr lang="en-IN"/>
          </a:p>
        </p:txBody>
      </p:sp>
      <p:sp>
        <p:nvSpPr>
          <p:cNvPr id="5" name="Footer Placeholder 4">
            <a:extLst>
              <a:ext uri="{FF2B5EF4-FFF2-40B4-BE49-F238E27FC236}">
                <a16:creationId xmlns:a16="http://schemas.microsoft.com/office/drawing/2014/main" id="{28851DBE-C059-4B94-8831-FB34898FD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BF47782-6096-4BBF-A7F6-23329C540C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A72A2-2551-4670-A3BD-7CAFFF651161}" type="slidenum">
              <a:rPr lang="en-IN" smtClean="0"/>
              <a:t>‹#›</a:t>
            </a:fld>
            <a:endParaRPr lang="en-IN"/>
          </a:p>
        </p:txBody>
      </p:sp>
    </p:spTree>
    <p:extLst>
      <p:ext uri="{BB962C8B-B14F-4D97-AF65-F5344CB8AC3E}">
        <p14:creationId xmlns:p14="http://schemas.microsoft.com/office/powerpoint/2010/main" val="374760583"/>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C005A275-1D85-46AF-B3EE-19596A737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1E272C1-4F27-496D-BD8A-5D235A04D0B3}"/>
              </a:ext>
            </a:extLst>
          </p:cNvPr>
          <p:cNvSpPr txBox="1"/>
          <p:nvPr/>
        </p:nvSpPr>
        <p:spPr>
          <a:xfrm>
            <a:off x="4294188" y="5529264"/>
            <a:ext cx="5372100" cy="739775"/>
          </a:xfrm>
          <a:prstGeom prst="rect">
            <a:avLst/>
          </a:prstGeom>
          <a:noFill/>
        </p:spPr>
        <p:txBody>
          <a:bodyPr>
            <a:spAutoFit/>
          </a:bodyPr>
          <a:lstStyle/>
          <a:p>
            <a:pPr algn="ct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lgn="ct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1CDF776-B1C7-455B-8E33-3D850E87BF67}"/>
              </a:ext>
            </a:extLst>
          </p:cNvPr>
          <p:cNvSpPr>
            <a:spLocks noGrp="1" noChangeArrowheads="1"/>
          </p:cNvSpPr>
          <p:nvPr>
            <p:ph type="title"/>
          </p:nvPr>
        </p:nvSpPr>
        <p:spPr/>
        <p:txBody>
          <a:bodyPr/>
          <a:lstStyle/>
          <a:p>
            <a:pPr algn="l"/>
            <a:r>
              <a:rPr lang="en-US" altLang="en-US"/>
              <a:t>Example:</a:t>
            </a:r>
          </a:p>
        </p:txBody>
      </p:sp>
      <p:sp>
        <p:nvSpPr>
          <p:cNvPr id="21507" name="Footer Placeholder 2">
            <a:extLst>
              <a:ext uri="{FF2B5EF4-FFF2-40B4-BE49-F238E27FC236}">
                <a16:creationId xmlns:a16="http://schemas.microsoft.com/office/drawing/2014/main" id="{F45536B9-5597-470A-8AA5-70CD07D34BDC}"/>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4" name="TextBox 3">
            <a:extLst>
              <a:ext uri="{FF2B5EF4-FFF2-40B4-BE49-F238E27FC236}">
                <a16:creationId xmlns:a16="http://schemas.microsoft.com/office/drawing/2014/main" id="{16743ED9-C40A-4EF9-9894-DC03F9E20958}"/>
              </a:ext>
            </a:extLst>
          </p:cNvPr>
          <p:cNvSpPr txBox="1"/>
          <p:nvPr/>
        </p:nvSpPr>
        <p:spPr>
          <a:xfrm>
            <a:off x="1828800" y="941389"/>
            <a:ext cx="8839200" cy="6186487"/>
          </a:xfrm>
          <a:prstGeom prst="rect">
            <a:avLst/>
          </a:prstGeom>
          <a:noFill/>
        </p:spPr>
        <p:txBody>
          <a:bodyPr>
            <a:spAutoFit/>
          </a:bodyPr>
          <a:lstStyle/>
          <a:p>
            <a:pPr>
              <a:defRPr/>
            </a:pPr>
            <a:r>
              <a:rPr lang="en-US" dirty="0"/>
              <a:t>No of tape drives in the System	=	12</a:t>
            </a:r>
          </a:p>
          <a:p>
            <a:pPr>
              <a:defRPr/>
            </a:pPr>
            <a:r>
              <a:rPr lang="en-US" dirty="0"/>
              <a:t>No of processes			=	3(P0,P1,P2)</a:t>
            </a:r>
          </a:p>
          <a:p>
            <a:pPr>
              <a:defRPr/>
            </a:pPr>
            <a:endParaRPr lang="en-US" dirty="0"/>
          </a:p>
          <a:p>
            <a:pPr>
              <a:defRPr/>
            </a:pPr>
            <a:r>
              <a:rPr lang="en-US" b="1" u="sng" dirty="0"/>
              <a:t>Process</a:t>
            </a:r>
            <a:r>
              <a:rPr lang="en-US" dirty="0"/>
              <a:t>		</a:t>
            </a:r>
            <a:r>
              <a:rPr lang="en-US" b="1" u="sng" dirty="0"/>
              <a:t>Maximum Needs</a:t>
            </a:r>
            <a:r>
              <a:rPr lang="en-US" dirty="0"/>
              <a:t>		</a:t>
            </a:r>
            <a:r>
              <a:rPr lang="en-US" b="1" u="sng" dirty="0"/>
              <a:t>Current Needs(At Time T0).</a:t>
            </a:r>
          </a:p>
          <a:p>
            <a:pPr>
              <a:defRPr/>
            </a:pPr>
            <a:r>
              <a:rPr lang="en-US" dirty="0"/>
              <a:t>P0			10			5</a:t>
            </a:r>
          </a:p>
          <a:p>
            <a:pPr>
              <a:defRPr/>
            </a:pPr>
            <a:r>
              <a:rPr lang="en-US" dirty="0"/>
              <a:t>P1			4			2</a:t>
            </a:r>
          </a:p>
          <a:p>
            <a:pPr>
              <a:defRPr/>
            </a:pPr>
            <a:r>
              <a:rPr lang="en-US" dirty="0"/>
              <a:t>P2			9			2</a:t>
            </a:r>
          </a:p>
          <a:p>
            <a:pPr>
              <a:defRPr/>
            </a:pPr>
            <a:endParaRPr lang="en-US" dirty="0"/>
          </a:p>
          <a:p>
            <a:pPr>
              <a:defRPr/>
            </a:pPr>
            <a:r>
              <a:rPr lang="en-US" dirty="0"/>
              <a:t>Free tape drives at Time T0	=	3( safe state)</a:t>
            </a:r>
          </a:p>
          <a:p>
            <a:pPr>
              <a:defRPr/>
            </a:pPr>
            <a:endParaRPr lang="en-US" dirty="0"/>
          </a:p>
          <a:p>
            <a:pPr>
              <a:defRPr/>
            </a:pPr>
            <a:r>
              <a:rPr lang="en-US" dirty="0"/>
              <a:t>So we can allocate 2 more to the P1 so system has only one 1 tape drive.</a:t>
            </a:r>
          </a:p>
          <a:p>
            <a:pPr>
              <a:defRPr/>
            </a:pPr>
            <a:endParaRPr lang="en-US" dirty="0"/>
          </a:p>
          <a:p>
            <a:pPr>
              <a:defRPr/>
            </a:pPr>
            <a:r>
              <a:rPr lang="en-US" b="1" u="sng" dirty="0"/>
              <a:t>At time T1</a:t>
            </a:r>
          </a:p>
          <a:p>
            <a:pPr marL="285750" indent="-285750">
              <a:buFont typeface="Arial" pitchFamily="34" charset="0"/>
              <a:buChar char="•"/>
              <a:defRPr/>
            </a:pPr>
            <a:r>
              <a:rPr lang="en-US" dirty="0"/>
              <a:t>P2 requested one more, since it is available we can allocate.( remaining 0 tape drive).</a:t>
            </a:r>
          </a:p>
          <a:p>
            <a:pPr marL="285750" indent="-285750">
              <a:buFont typeface="Arial" pitchFamily="34" charset="0"/>
              <a:buChar char="•"/>
              <a:defRPr/>
            </a:pPr>
            <a:r>
              <a:rPr lang="en-US" dirty="0"/>
              <a:t>At this point only P1 has all resources in hand. When it returns 4 available.</a:t>
            </a:r>
          </a:p>
          <a:p>
            <a:pPr marL="285750" indent="-285750">
              <a:buFont typeface="Arial" pitchFamily="34" charset="0"/>
              <a:buChar char="•"/>
              <a:defRPr/>
            </a:pPr>
            <a:r>
              <a:rPr lang="en-US" dirty="0"/>
              <a:t>If P0 request more 5 tape drive( since it need 5 more). P0 will wait.</a:t>
            </a:r>
          </a:p>
          <a:p>
            <a:pPr marL="285750" indent="-285750">
              <a:buFont typeface="Arial" pitchFamily="34" charset="0"/>
              <a:buChar char="•"/>
              <a:defRPr/>
            </a:pPr>
            <a:r>
              <a:rPr lang="en-US" dirty="0"/>
              <a:t>Similarly P2 may request 6 more tape drive.(P2 will wait.)</a:t>
            </a:r>
          </a:p>
          <a:p>
            <a:pPr marL="285750" indent="-285750">
              <a:buFont typeface="Arial" pitchFamily="34" charset="0"/>
              <a:buChar char="•"/>
              <a:defRPr/>
            </a:pPr>
            <a:r>
              <a:rPr lang="en-US" dirty="0"/>
              <a:t>Resulting the deadlock.</a:t>
            </a:r>
          </a:p>
          <a:p>
            <a:pPr>
              <a:defRPr/>
            </a:pPr>
            <a:endParaRPr lang="en-US" dirty="0"/>
          </a:p>
          <a:p>
            <a:pPr>
              <a:defRPr/>
            </a:pPr>
            <a:r>
              <a:rPr lang="en-US" dirty="0"/>
              <a:t>	</a:t>
            </a:r>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Footer Placeholder 3">
            <a:extLst>
              <a:ext uri="{FF2B5EF4-FFF2-40B4-BE49-F238E27FC236}">
                <a16:creationId xmlns:a16="http://schemas.microsoft.com/office/drawing/2014/main" id="{3BFE6E5B-D7C1-4600-B041-149B9FE4CFC5}"/>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3555" name="Rectangle 2">
            <a:extLst>
              <a:ext uri="{FF2B5EF4-FFF2-40B4-BE49-F238E27FC236}">
                <a16:creationId xmlns:a16="http://schemas.microsoft.com/office/drawing/2014/main" id="{664A08B8-2768-42F0-B371-4B5C8DAA4FDA}"/>
              </a:ext>
            </a:extLst>
          </p:cNvPr>
          <p:cNvSpPr>
            <a:spLocks noGrp="1" noChangeArrowheads="1"/>
          </p:cNvSpPr>
          <p:nvPr>
            <p:ph type="title"/>
          </p:nvPr>
        </p:nvSpPr>
        <p:spPr/>
        <p:txBody>
          <a:bodyPr/>
          <a:lstStyle/>
          <a:p>
            <a:r>
              <a:rPr lang="en-US" altLang="en-US"/>
              <a:t>Resource-Allocation Graph Algorithm</a:t>
            </a:r>
          </a:p>
        </p:txBody>
      </p:sp>
      <p:sp>
        <p:nvSpPr>
          <p:cNvPr id="23556" name="Rectangle 3">
            <a:extLst>
              <a:ext uri="{FF2B5EF4-FFF2-40B4-BE49-F238E27FC236}">
                <a16:creationId xmlns:a16="http://schemas.microsoft.com/office/drawing/2014/main" id="{34605920-ED52-4697-A3AA-24F82E70482E}"/>
              </a:ext>
            </a:extLst>
          </p:cNvPr>
          <p:cNvSpPr>
            <a:spLocks noGrp="1" noChangeArrowheads="1"/>
          </p:cNvSpPr>
          <p:nvPr>
            <p:ph type="body" idx="1"/>
          </p:nvPr>
        </p:nvSpPr>
        <p:spPr>
          <a:xfrm>
            <a:off x="1758951" y="1458913"/>
            <a:ext cx="8645525" cy="4114800"/>
          </a:xfrm>
        </p:spPr>
        <p:txBody>
          <a:bodyPr/>
          <a:lstStyle/>
          <a:p>
            <a:r>
              <a:rPr lang="en-US" altLang="en-US"/>
              <a:t>If we have a resource-allocation system with only one instance of each resource type</a:t>
            </a:r>
            <a:endParaRPr lang="en-US" altLang="en-US" i="1"/>
          </a:p>
          <a:p>
            <a:pPr lvl="1"/>
            <a:r>
              <a:rPr lang="en-US" altLang="en-US" b="1" i="1"/>
              <a:t>Claim edge</a:t>
            </a:r>
            <a:r>
              <a:rPr lang="en-US" altLang="en-US" b="1"/>
              <a:t> </a:t>
            </a:r>
            <a:r>
              <a:rPr lang="en-US" altLang="en-US" i="1"/>
              <a:t>P</a:t>
            </a:r>
            <a:r>
              <a:rPr lang="en-US" altLang="en-US" i="1" baseline="-25000"/>
              <a:t>i</a:t>
            </a:r>
            <a:r>
              <a:rPr lang="en-US" altLang="en-US"/>
              <a:t> </a:t>
            </a:r>
            <a:r>
              <a:rPr lang="en-US" altLang="en-US">
                <a:sym typeface="Symbol" panose="05050102010706020507" pitchFamily="18" charset="2"/>
              </a:rPr>
              <a:t> </a:t>
            </a:r>
            <a:r>
              <a:rPr lang="en-US" altLang="en-US" i="1">
                <a:sym typeface="Symbol" panose="05050102010706020507" pitchFamily="18" charset="2"/>
              </a:rPr>
              <a:t>R</a:t>
            </a:r>
            <a:r>
              <a:rPr lang="en-US" altLang="en-US" i="1" baseline="-25000">
                <a:sym typeface="Symbol" panose="05050102010706020507" pitchFamily="18" charset="2"/>
              </a:rPr>
              <a:t>j</a:t>
            </a:r>
            <a:r>
              <a:rPr lang="en-US" altLang="en-US">
                <a:sym typeface="Symbol" panose="05050102010706020507" pitchFamily="18" charset="2"/>
              </a:rPr>
              <a:t> indicated that process </a:t>
            </a:r>
            <a:r>
              <a:rPr lang="en-US" altLang="en-US" i="1">
                <a:sym typeface="Symbol" panose="05050102010706020507" pitchFamily="18" charset="2"/>
              </a:rPr>
              <a:t>P</a:t>
            </a:r>
            <a:r>
              <a:rPr lang="en-US" altLang="en-US" i="1" baseline="-25000">
                <a:sym typeface="Symbol" panose="05050102010706020507" pitchFamily="18" charset="2"/>
              </a:rPr>
              <a:t>i</a:t>
            </a:r>
            <a:r>
              <a:rPr lang="en-US" altLang="en-US">
                <a:sym typeface="Symbol" panose="05050102010706020507" pitchFamily="18" charset="2"/>
              </a:rPr>
              <a:t> may request resource </a:t>
            </a:r>
            <a:r>
              <a:rPr lang="en-US" altLang="en-US" i="1">
                <a:sym typeface="Symbol" panose="05050102010706020507" pitchFamily="18" charset="2"/>
              </a:rPr>
              <a:t>R</a:t>
            </a:r>
            <a:r>
              <a:rPr lang="en-US" altLang="en-US" i="1" baseline="-25000">
                <a:sym typeface="Symbol" panose="05050102010706020507" pitchFamily="18" charset="2"/>
              </a:rPr>
              <a:t>j</a:t>
            </a:r>
            <a:r>
              <a:rPr lang="en-US" altLang="en-US">
                <a:sym typeface="Symbol" panose="05050102010706020507" pitchFamily="18" charset="2"/>
              </a:rPr>
              <a:t>; represented by a dashed line.</a:t>
            </a:r>
            <a:br>
              <a:rPr lang="en-US" altLang="en-US">
                <a:sym typeface="Symbol" panose="05050102010706020507" pitchFamily="18" charset="2"/>
              </a:rPr>
            </a:br>
            <a:endParaRPr lang="en-US" altLang="en-US">
              <a:sym typeface="Symbol" panose="05050102010706020507" pitchFamily="18" charset="2"/>
            </a:endParaRPr>
          </a:p>
          <a:p>
            <a:pPr lvl="1"/>
            <a:r>
              <a:rPr lang="en-US" altLang="en-US">
                <a:sym typeface="Symbol" panose="05050102010706020507" pitchFamily="18" charset="2"/>
              </a:rPr>
              <a:t>Claim edge converts to request edge when a process requests a resource.</a:t>
            </a:r>
            <a:br>
              <a:rPr lang="en-US" altLang="en-US">
                <a:sym typeface="Symbol" panose="05050102010706020507" pitchFamily="18" charset="2"/>
              </a:rPr>
            </a:br>
            <a:endParaRPr lang="en-US" altLang="en-US">
              <a:sym typeface="Symbol" panose="05050102010706020507" pitchFamily="18" charset="2"/>
            </a:endParaRPr>
          </a:p>
          <a:p>
            <a:pPr lvl="1"/>
            <a:r>
              <a:rPr lang="en-US" altLang="en-US">
                <a:sym typeface="Symbol" panose="05050102010706020507" pitchFamily="18" charset="2"/>
              </a:rPr>
              <a:t>When a resource is released by a process, assignment edge reconverts to a claim edge.</a:t>
            </a:r>
            <a:br>
              <a:rPr lang="en-US" altLang="en-US">
                <a:sym typeface="Symbol" panose="05050102010706020507" pitchFamily="18" charset="2"/>
              </a:rPr>
            </a:br>
            <a:endParaRPr lang="en-US" altLang="en-US">
              <a:sym typeface="Symbol" panose="05050102010706020507" pitchFamily="18" charset="2"/>
            </a:endParaRPr>
          </a:p>
          <a:p>
            <a:pPr lvl="1"/>
            <a:r>
              <a:rPr lang="en-US" altLang="en-US">
                <a:sym typeface="Symbol" panose="05050102010706020507" pitchFamily="18" charset="2"/>
              </a:rPr>
              <a:t>Resources must be claimed </a:t>
            </a:r>
            <a:r>
              <a:rPr lang="en-US" altLang="en-US" i="1">
                <a:sym typeface="Symbol" panose="05050102010706020507" pitchFamily="18" charset="2"/>
              </a:rPr>
              <a:t>a priori</a:t>
            </a:r>
            <a:r>
              <a:rPr lang="en-US" altLang="en-US">
                <a:sym typeface="Symbol" panose="05050102010706020507" pitchFamily="18" charset="2"/>
              </a:rPr>
              <a:t> in the system.</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Footer Placeholder 2">
            <a:extLst>
              <a:ext uri="{FF2B5EF4-FFF2-40B4-BE49-F238E27FC236}">
                <a16:creationId xmlns:a16="http://schemas.microsoft.com/office/drawing/2014/main" id="{AF66C021-489A-4A40-82CC-3AE39E9D44EF}"/>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4579" name="Rectangle 2">
            <a:extLst>
              <a:ext uri="{FF2B5EF4-FFF2-40B4-BE49-F238E27FC236}">
                <a16:creationId xmlns:a16="http://schemas.microsoft.com/office/drawing/2014/main" id="{E1D54AD2-840B-49DE-A905-3DAD36DA3C8A}"/>
              </a:ext>
            </a:extLst>
          </p:cNvPr>
          <p:cNvSpPr>
            <a:spLocks noGrp="1" noChangeArrowheads="1"/>
          </p:cNvSpPr>
          <p:nvPr>
            <p:ph type="title"/>
          </p:nvPr>
        </p:nvSpPr>
        <p:spPr>
          <a:xfrm>
            <a:off x="2508250" y="190500"/>
            <a:ext cx="8224838" cy="457200"/>
          </a:xfrm>
        </p:spPr>
        <p:txBody>
          <a:bodyPr/>
          <a:lstStyle/>
          <a:p>
            <a:r>
              <a:rPr lang="en-US" altLang="en-US" sz="2400"/>
              <a:t>Resource-Allocation Graph For Deadlock Avoidance</a:t>
            </a:r>
          </a:p>
        </p:txBody>
      </p:sp>
      <p:pic>
        <p:nvPicPr>
          <p:cNvPr id="24580" name="Picture 5">
            <a:extLst>
              <a:ext uri="{FF2B5EF4-FFF2-40B4-BE49-F238E27FC236}">
                <a16:creationId xmlns:a16="http://schemas.microsoft.com/office/drawing/2014/main" id="{0C7D7A01-AC3B-48EB-AC13-E9BD226A7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321" t="6532" r="15155" b="7086"/>
          <a:stretch>
            <a:fillRect/>
          </a:stretch>
        </p:blipFill>
        <p:spPr bwMode="auto">
          <a:xfrm>
            <a:off x="3771900" y="1287463"/>
            <a:ext cx="4725988" cy="4697412"/>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Footer Placeholder 2">
            <a:extLst>
              <a:ext uri="{FF2B5EF4-FFF2-40B4-BE49-F238E27FC236}">
                <a16:creationId xmlns:a16="http://schemas.microsoft.com/office/drawing/2014/main" id="{648F0CB3-595F-441C-B990-6069A09C197F}"/>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5603" name="Rectangle 2">
            <a:extLst>
              <a:ext uri="{FF2B5EF4-FFF2-40B4-BE49-F238E27FC236}">
                <a16:creationId xmlns:a16="http://schemas.microsoft.com/office/drawing/2014/main" id="{797F5E55-2585-43D2-B27A-D231672C7EFA}"/>
              </a:ext>
            </a:extLst>
          </p:cNvPr>
          <p:cNvSpPr>
            <a:spLocks noGrp="1" noChangeArrowheads="1"/>
          </p:cNvSpPr>
          <p:nvPr>
            <p:ph type="title"/>
          </p:nvPr>
        </p:nvSpPr>
        <p:spPr>
          <a:xfrm>
            <a:off x="2424114" y="258763"/>
            <a:ext cx="8243887" cy="457200"/>
          </a:xfrm>
        </p:spPr>
        <p:txBody>
          <a:bodyPr/>
          <a:lstStyle/>
          <a:p>
            <a:r>
              <a:rPr lang="en-US" altLang="en-US" sz="2800"/>
              <a:t>Unsafe State In Resource-Allocation Graph</a:t>
            </a:r>
          </a:p>
        </p:txBody>
      </p:sp>
      <p:pic>
        <p:nvPicPr>
          <p:cNvPr id="25604" name="Picture 5">
            <a:extLst>
              <a:ext uri="{FF2B5EF4-FFF2-40B4-BE49-F238E27FC236}">
                <a16:creationId xmlns:a16="http://schemas.microsoft.com/office/drawing/2014/main" id="{E573A33B-FFE5-4AD7-A2FD-AE559F8BE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393" t="6873" r="15479" b="6873"/>
          <a:stretch>
            <a:fillRect/>
          </a:stretch>
        </p:blipFill>
        <p:spPr bwMode="auto">
          <a:xfrm>
            <a:off x="3675064" y="1038226"/>
            <a:ext cx="4814887" cy="48053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4">
            <a:extLst>
              <a:ext uri="{FF2B5EF4-FFF2-40B4-BE49-F238E27FC236}">
                <a16:creationId xmlns:a16="http://schemas.microsoft.com/office/drawing/2014/main" id="{2A4C1229-0A47-43C7-8DEB-DFFFAEBBAE17}"/>
              </a:ext>
            </a:extLst>
          </p:cNvPr>
          <p:cNvPicPr>
            <a:picLocks noChangeAspect="1"/>
          </p:cNvPicPr>
          <p:nvPr/>
        </p:nvPicPr>
        <p:blipFill rotWithShape="1">
          <a:blip r:embed="rId2"/>
          <a:srcRect r="15627" b="-1"/>
          <a:stretch/>
        </p:blipFill>
        <p:spPr>
          <a:xfrm>
            <a:off x="3523488" y="10"/>
            <a:ext cx="8668512" cy="6857990"/>
          </a:xfrm>
          <a:prstGeom prst="rect">
            <a:avLst/>
          </a:prstGeom>
        </p:spPr>
      </p:pic>
      <p:sp>
        <p:nvSpPr>
          <p:cNvPr id="17"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9A66CF-D56C-4A6E-9395-E8F5A834EB1D}"/>
              </a:ext>
            </a:extLst>
          </p:cNvPr>
          <p:cNvSpPr>
            <a:spLocks noGrp="1"/>
          </p:cNvSpPr>
          <p:nvPr>
            <p:ph type="ctrTitle"/>
          </p:nvPr>
        </p:nvSpPr>
        <p:spPr>
          <a:xfrm>
            <a:off x="477981" y="1122363"/>
            <a:ext cx="4023360" cy="3204134"/>
          </a:xfrm>
        </p:spPr>
        <p:txBody>
          <a:bodyPr anchor="b">
            <a:normAutofit/>
          </a:bodyPr>
          <a:lstStyle/>
          <a:p>
            <a:pPr algn="l"/>
            <a:r>
              <a:rPr lang="en-US" sz="4800"/>
              <a:t>Module 3: Process Concept and Scheduling</a:t>
            </a:r>
            <a:endParaRPr lang="en-IN" sz="4800"/>
          </a:p>
        </p:txBody>
      </p:sp>
      <p:sp>
        <p:nvSpPr>
          <p:cNvPr id="3" name="Subtitle 2">
            <a:extLst>
              <a:ext uri="{FF2B5EF4-FFF2-40B4-BE49-F238E27FC236}">
                <a16:creationId xmlns:a16="http://schemas.microsoft.com/office/drawing/2014/main" id="{5EBAF7A2-9078-4BEB-B022-B561AA227CF5}"/>
              </a:ext>
            </a:extLst>
          </p:cNvPr>
          <p:cNvSpPr>
            <a:spLocks noGrp="1"/>
          </p:cNvSpPr>
          <p:nvPr>
            <p:ph type="subTitle" idx="1"/>
          </p:nvPr>
        </p:nvSpPr>
        <p:spPr>
          <a:xfrm>
            <a:off x="477980" y="4872922"/>
            <a:ext cx="4023359" cy="1208141"/>
          </a:xfrm>
        </p:spPr>
        <p:txBody>
          <a:bodyPr>
            <a:normAutofit/>
          </a:bodyPr>
          <a:lstStyle/>
          <a:p>
            <a:pPr algn="l"/>
            <a:r>
              <a:rPr lang="en-US" sz="2000" dirty="0"/>
              <a:t>Topic – Deadlock</a:t>
            </a:r>
          </a:p>
          <a:p>
            <a:pPr algn="l"/>
            <a:r>
              <a:rPr lang="en-US" sz="2000" dirty="0"/>
              <a:t>CS-2013 (Operating System)</a:t>
            </a:r>
          </a:p>
          <a:p>
            <a:pPr algn="l"/>
            <a:r>
              <a:rPr lang="en-US" sz="2000" dirty="0"/>
              <a:t>Lecture </a:t>
            </a:r>
            <a:r>
              <a:rPr lang="en-US" sz="2000"/>
              <a:t>-16</a:t>
            </a:r>
            <a:endParaRPr lang="en-US" sz="2000" dirty="0"/>
          </a:p>
          <a:p>
            <a:pPr algn="l"/>
            <a:endParaRPr lang="en-IN"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66154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F6D96-D1E2-4040-ACFD-C572CC0CDD26}"/>
              </a:ext>
            </a:extLst>
          </p:cNvPr>
          <p:cNvSpPr>
            <a:spLocks noGrp="1"/>
          </p:cNvSpPr>
          <p:nvPr>
            <p:ph type="title"/>
          </p:nvPr>
        </p:nvSpPr>
        <p:spPr>
          <a:xfrm>
            <a:off x="838200" y="18255"/>
            <a:ext cx="10515600" cy="1325563"/>
          </a:xfrm>
        </p:spPr>
        <p:txBody>
          <a:bodyPr/>
          <a:lstStyle/>
          <a:p>
            <a:r>
              <a:rPr lang="en-US" dirty="0"/>
              <a:t>Topic to be Cover</a:t>
            </a:r>
            <a:endParaRPr lang="en-IN" dirty="0"/>
          </a:p>
        </p:txBody>
      </p:sp>
      <p:graphicFrame>
        <p:nvGraphicFramePr>
          <p:cNvPr id="4" name="Content Placeholder 3">
            <a:extLst>
              <a:ext uri="{FF2B5EF4-FFF2-40B4-BE49-F238E27FC236}">
                <a16:creationId xmlns:a16="http://schemas.microsoft.com/office/drawing/2014/main" id="{9A9C9EA1-D872-44EE-A120-AD05BDC7C060}"/>
              </a:ext>
            </a:extLst>
          </p:cNvPr>
          <p:cNvGraphicFramePr>
            <a:graphicFrameLocks noGrp="1"/>
          </p:cNvGraphicFramePr>
          <p:nvPr>
            <p:ph idx="1"/>
          </p:nvPr>
        </p:nvGraphicFramePr>
        <p:xfrm>
          <a:off x="838200" y="975360"/>
          <a:ext cx="10515600" cy="5201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03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Footer Placeholder 3">
            <a:extLst>
              <a:ext uri="{FF2B5EF4-FFF2-40B4-BE49-F238E27FC236}">
                <a16:creationId xmlns:a16="http://schemas.microsoft.com/office/drawing/2014/main" id="{A184A8DD-E0CA-4DEC-8CB2-4F8B3755F88F}"/>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8195" name="Rectangle 2">
            <a:extLst>
              <a:ext uri="{FF2B5EF4-FFF2-40B4-BE49-F238E27FC236}">
                <a16:creationId xmlns:a16="http://schemas.microsoft.com/office/drawing/2014/main" id="{40EE2ADC-C05D-44C9-92C3-C24425025AE6}"/>
              </a:ext>
            </a:extLst>
          </p:cNvPr>
          <p:cNvSpPr>
            <a:spLocks noGrp="1" noChangeArrowheads="1"/>
          </p:cNvSpPr>
          <p:nvPr>
            <p:ph type="title"/>
          </p:nvPr>
        </p:nvSpPr>
        <p:spPr/>
        <p:txBody>
          <a:bodyPr/>
          <a:lstStyle/>
          <a:p>
            <a:r>
              <a:rPr lang="en-US" altLang="en-US"/>
              <a:t>Methods for Handling Deadlocks</a:t>
            </a:r>
          </a:p>
        </p:txBody>
      </p:sp>
      <p:sp>
        <p:nvSpPr>
          <p:cNvPr id="8196" name="Rectangle 3">
            <a:extLst>
              <a:ext uri="{FF2B5EF4-FFF2-40B4-BE49-F238E27FC236}">
                <a16:creationId xmlns:a16="http://schemas.microsoft.com/office/drawing/2014/main" id="{2B5072A0-84E9-4E85-899C-79B3EE03545C}"/>
              </a:ext>
            </a:extLst>
          </p:cNvPr>
          <p:cNvSpPr>
            <a:spLocks noGrp="1" noChangeArrowheads="1"/>
          </p:cNvSpPr>
          <p:nvPr>
            <p:ph type="body" idx="1"/>
          </p:nvPr>
        </p:nvSpPr>
        <p:spPr>
          <a:xfrm>
            <a:off x="868217" y="1052514"/>
            <a:ext cx="10363199" cy="5265737"/>
          </a:xfrm>
        </p:spPr>
        <p:txBody>
          <a:bodyPr/>
          <a:lstStyle/>
          <a:p>
            <a:r>
              <a:rPr lang="en-US" altLang="en-US" dirty="0"/>
              <a:t>there are three different methods for dealing with the deadlock problem:</a:t>
            </a:r>
          </a:p>
          <a:p>
            <a:pPr lvl="1"/>
            <a:r>
              <a:rPr lang="en-US" altLang="en-US" dirty="0"/>
              <a:t>We can </a:t>
            </a:r>
            <a:r>
              <a:rPr lang="en-US" altLang="en-US" b="1" dirty="0"/>
              <a:t>use a protocol to ensure that the system will </a:t>
            </a:r>
            <a:r>
              <a:rPr lang="en-US" altLang="en-US" b="1" i="1" dirty="0"/>
              <a:t>never </a:t>
            </a:r>
            <a:r>
              <a:rPr lang="en-US" altLang="en-US" b="1" dirty="0"/>
              <a:t>enter a deadlock state</a:t>
            </a:r>
            <a:r>
              <a:rPr lang="en-US" altLang="en-US" dirty="0"/>
              <a:t>.(either a deadlock prevention or a deadlock-avoidance scheme.).</a:t>
            </a:r>
            <a:br>
              <a:rPr lang="en-US" altLang="en-US" dirty="0"/>
            </a:br>
            <a:endParaRPr lang="en-US" altLang="en-US" dirty="0"/>
          </a:p>
          <a:p>
            <a:pPr lvl="1"/>
            <a:r>
              <a:rPr lang="en-US" altLang="en-US" dirty="0"/>
              <a:t>We can </a:t>
            </a:r>
            <a:r>
              <a:rPr lang="en-US" altLang="en-US" b="1" dirty="0"/>
              <a:t>Allow the system to enter a deadlock state and then recover</a:t>
            </a:r>
            <a:r>
              <a:rPr lang="en-US" altLang="en-US" dirty="0"/>
              <a:t>. (can provide an algorithm that examines the state of the system to determine whether a deadlock has occurred, and an algorithm to recover from the deadlock.)</a:t>
            </a:r>
            <a:br>
              <a:rPr lang="en-US" altLang="en-US" dirty="0"/>
            </a:br>
            <a:endParaRPr lang="en-US" altLang="en-US" dirty="0"/>
          </a:p>
          <a:p>
            <a:pPr lvl="1"/>
            <a:r>
              <a:rPr lang="en-US" altLang="en-US" dirty="0"/>
              <a:t>Ignore the problem and </a:t>
            </a:r>
            <a:r>
              <a:rPr lang="en-US" altLang="en-US" b="1" dirty="0"/>
              <a:t>pretend that deadlocks never occur in the system</a:t>
            </a:r>
            <a:r>
              <a:rPr lang="en-US" altLang="en-US" dirty="0"/>
              <a:t>; used by most operating systems, including UNIX.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08E208F-8423-40E2-9016-5128354D10F4}"/>
              </a:ext>
            </a:extLst>
          </p:cNvPr>
          <p:cNvSpPr>
            <a:spLocks noGrp="1" noChangeArrowheads="1"/>
          </p:cNvSpPr>
          <p:nvPr>
            <p:ph type="title"/>
          </p:nvPr>
        </p:nvSpPr>
        <p:spPr/>
        <p:txBody>
          <a:bodyPr/>
          <a:lstStyle/>
          <a:p>
            <a:r>
              <a:rPr lang="en-US" altLang="en-US"/>
              <a:t>Deadlock Avoidance</a:t>
            </a:r>
          </a:p>
        </p:txBody>
      </p:sp>
      <p:sp>
        <p:nvSpPr>
          <p:cNvPr id="3" name="Content Placeholder 2">
            <a:extLst>
              <a:ext uri="{FF2B5EF4-FFF2-40B4-BE49-F238E27FC236}">
                <a16:creationId xmlns:a16="http://schemas.microsoft.com/office/drawing/2014/main" id="{945A5135-DA53-4EAD-93E3-84EC06E9979E}"/>
              </a:ext>
            </a:extLst>
          </p:cNvPr>
          <p:cNvSpPr>
            <a:spLocks noGrp="1"/>
          </p:cNvSpPr>
          <p:nvPr>
            <p:ph idx="1"/>
          </p:nvPr>
        </p:nvSpPr>
        <p:spPr>
          <a:xfrm>
            <a:off x="997527" y="1233489"/>
            <a:ext cx="10215417" cy="4325937"/>
          </a:xfrm>
        </p:spPr>
        <p:txBody>
          <a:bodyPr/>
          <a:lstStyle/>
          <a:p>
            <a:pPr algn="just">
              <a:buFont typeface="Wingdings" panose="05000000000000000000" pitchFamily="2" charset="2"/>
              <a:buChar char="ü"/>
              <a:defRPr/>
            </a:pPr>
            <a:r>
              <a:rPr lang="en-US" dirty="0">
                <a:solidFill>
                  <a:srgbClr val="000000"/>
                </a:solidFill>
              </a:rPr>
              <a:t>An alternative method for avoiding deadlocks is to require additional information about how resources are to be requested.</a:t>
            </a:r>
          </a:p>
          <a:p>
            <a:pPr algn="just">
              <a:buFont typeface="Wingdings" panose="05000000000000000000" pitchFamily="2" charset="2"/>
              <a:buChar char="ü"/>
              <a:defRPr/>
            </a:pPr>
            <a:endParaRPr lang="en-US" dirty="0">
              <a:solidFill>
                <a:srgbClr val="000000"/>
              </a:solidFill>
            </a:endParaRPr>
          </a:p>
          <a:p>
            <a:pPr algn="just">
              <a:buFont typeface="Wingdings" panose="05000000000000000000" pitchFamily="2" charset="2"/>
              <a:buChar char="ü"/>
              <a:defRPr/>
            </a:pPr>
            <a:r>
              <a:rPr lang="en-US" dirty="0">
                <a:solidFill>
                  <a:srgbClr val="000000"/>
                </a:solidFill>
              </a:rPr>
              <a:t>With the knowledge of the complete sequence of requests and releases for each process, the system can decide for each request whether or not the process should wait in order to avoid a possible future deadlock.</a:t>
            </a:r>
          </a:p>
          <a:p>
            <a:pPr algn="just">
              <a:buFont typeface="Wingdings" panose="05000000000000000000" pitchFamily="2" charset="2"/>
              <a:buChar char="ü"/>
              <a:defRPr/>
            </a:pPr>
            <a:endParaRPr lang="en-US" dirty="0">
              <a:solidFill>
                <a:srgbClr val="000000"/>
              </a:solidFill>
            </a:endParaRPr>
          </a:p>
          <a:p>
            <a:pPr algn="just">
              <a:buFont typeface="Wingdings" panose="05000000000000000000" pitchFamily="2" charset="2"/>
              <a:buChar char="ü"/>
              <a:defRPr/>
            </a:pPr>
            <a:r>
              <a:rPr lang="en-US" dirty="0">
                <a:solidFill>
                  <a:srgbClr val="000000"/>
                </a:solidFill>
              </a:rPr>
              <a:t>To make decision the system consider the resources currently available, the resources currently allocated to each process, and the future requests and releases of each process.</a:t>
            </a:r>
          </a:p>
          <a:p>
            <a:pPr>
              <a:defRPr/>
            </a:pPr>
            <a:endParaRPr lang="en-US" dirty="0"/>
          </a:p>
        </p:txBody>
      </p:sp>
      <p:sp>
        <p:nvSpPr>
          <p:cNvPr id="16388" name="Footer Placeholder 3">
            <a:extLst>
              <a:ext uri="{FF2B5EF4-FFF2-40B4-BE49-F238E27FC236}">
                <a16:creationId xmlns:a16="http://schemas.microsoft.com/office/drawing/2014/main" id="{1C28FB5B-FC26-4621-ABD5-C331A22320BA}"/>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iterate type="wd">
                                    <p:tmPct val="10000"/>
                                  </p:iterate>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iterate type="wd">
                                    <p:tmPct val="10000"/>
                                  </p:iterate>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Footer Placeholder 3">
            <a:extLst>
              <a:ext uri="{FF2B5EF4-FFF2-40B4-BE49-F238E27FC236}">
                <a16:creationId xmlns:a16="http://schemas.microsoft.com/office/drawing/2014/main" id="{1C16401B-3914-44F8-A8A0-17649C9ADC80}"/>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7411" name="Rectangle 2">
            <a:extLst>
              <a:ext uri="{FF2B5EF4-FFF2-40B4-BE49-F238E27FC236}">
                <a16:creationId xmlns:a16="http://schemas.microsoft.com/office/drawing/2014/main" id="{2159F574-35E2-4DBC-A6C6-E34DF015E725}"/>
              </a:ext>
            </a:extLst>
          </p:cNvPr>
          <p:cNvSpPr>
            <a:spLocks noGrp="1" noChangeArrowheads="1"/>
          </p:cNvSpPr>
          <p:nvPr>
            <p:ph type="title"/>
          </p:nvPr>
        </p:nvSpPr>
        <p:spPr/>
        <p:txBody>
          <a:bodyPr/>
          <a:lstStyle/>
          <a:p>
            <a:r>
              <a:rPr lang="en-US" altLang="en-US"/>
              <a:t>Deadlock Avoidance cont.…..</a:t>
            </a:r>
          </a:p>
        </p:txBody>
      </p:sp>
      <p:sp>
        <p:nvSpPr>
          <p:cNvPr id="17412" name="Rectangle 3">
            <a:extLst>
              <a:ext uri="{FF2B5EF4-FFF2-40B4-BE49-F238E27FC236}">
                <a16:creationId xmlns:a16="http://schemas.microsoft.com/office/drawing/2014/main" id="{4D7B6790-A9FB-4DF5-9FAF-CEB0B8CF98BA}"/>
              </a:ext>
            </a:extLst>
          </p:cNvPr>
          <p:cNvSpPr>
            <a:spLocks noGrp="1" noChangeArrowheads="1"/>
          </p:cNvSpPr>
          <p:nvPr>
            <p:ph type="body" idx="1"/>
          </p:nvPr>
        </p:nvSpPr>
        <p:spPr>
          <a:xfrm>
            <a:off x="1229710" y="1720139"/>
            <a:ext cx="9732580" cy="4114800"/>
          </a:xfrm>
        </p:spPr>
        <p:txBody>
          <a:bodyPr/>
          <a:lstStyle/>
          <a:p>
            <a:endParaRPr lang="en-US" altLang="en-US" dirty="0"/>
          </a:p>
          <a:p>
            <a:endParaRPr lang="en-US" altLang="en-US" dirty="0"/>
          </a:p>
          <a:p>
            <a:pPr>
              <a:buFont typeface="Wingdings" panose="05000000000000000000" pitchFamily="2" charset="2"/>
              <a:buChar char="Ø"/>
            </a:pPr>
            <a:r>
              <a:rPr lang="en-US" altLang="en-US" dirty="0"/>
              <a:t>Simplest and most useful model requires that each process declare the </a:t>
            </a:r>
            <a:r>
              <a:rPr lang="en-US" altLang="en-US" i="1" dirty="0"/>
              <a:t>maximum number</a:t>
            </a:r>
            <a:r>
              <a:rPr lang="en-US" altLang="en-US" dirty="0"/>
              <a:t> of resources of each type that it may need; helps to construct the algorithm that ensures that the system will never enter inn the deadlock State. (deadlock avoidance algorithm).</a:t>
            </a:r>
            <a:br>
              <a:rPr lang="en-US" altLang="en-US" dirty="0"/>
            </a:br>
            <a:endParaRPr lang="en-US" altLang="en-US" dirty="0"/>
          </a:p>
          <a:p>
            <a:pPr>
              <a:buFont typeface="Wingdings" panose="05000000000000000000" pitchFamily="2" charset="2"/>
              <a:buChar char="q"/>
            </a:pPr>
            <a:r>
              <a:rPr lang="en-US" altLang="en-US" dirty="0"/>
              <a:t>The </a:t>
            </a:r>
            <a:r>
              <a:rPr lang="en-US" altLang="en-US" b="1" dirty="0"/>
              <a:t>deadlock-avoidance algorithm </a:t>
            </a:r>
            <a:r>
              <a:rPr lang="en-US" altLang="en-US" dirty="0"/>
              <a:t>dynamically examines the </a:t>
            </a:r>
            <a:r>
              <a:rPr lang="en-US" altLang="en-US" i="1" u="sng" dirty="0"/>
              <a:t>resource-allocation state </a:t>
            </a:r>
            <a:r>
              <a:rPr lang="en-US" altLang="en-US" dirty="0"/>
              <a:t>to ensure that there can never be a circular-wait condition.</a:t>
            </a:r>
          </a:p>
          <a:p>
            <a:pPr>
              <a:buFont typeface="Wingdings" panose="05000000000000000000" pitchFamily="2" charset="2"/>
              <a:buChar char="q"/>
            </a:pPr>
            <a:r>
              <a:rPr lang="en-US" altLang="en-US" b="1" u="sng" dirty="0"/>
              <a:t>Resource-allocation </a:t>
            </a:r>
            <a:r>
              <a:rPr lang="en-US" altLang="en-US" b="1" i="1" u="sng" dirty="0"/>
              <a:t>state</a:t>
            </a:r>
            <a:r>
              <a:rPr lang="en-US" altLang="en-US" b="1" u="sng" dirty="0"/>
              <a:t> </a:t>
            </a:r>
            <a:r>
              <a:rPr lang="en-US" altLang="en-US" dirty="0"/>
              <a:t>is defined by the number of available and allocated resources, and the maximum demands of the processes.</a:t>
            </a:r>
          </a:p>
        </p:txBody>
      </p:sp>
      <p:sp>
        <p:nvSpPr>
          <p:cNvPr id="17413" name="Text Box 4">
            <a:extLst>
              <a:ext uri="{FF2B5EF4-FFF2-40B4-BE49-F238E27FC236}">
                <a16:creationId xmlns:a16="http://schemas.microsoft.com/office/drawing/2014/main" id="{AC3AA9E9-339A-48CB-B7EC-3C8E0CF7A064}"/>
              </a:ext>
            </a:extLst>
          </p:cNvPr>
          <p:cNvSpPr txBox="1">
            <a:spLocks noChangeArrowheads="1"/>
          </p:cNvSpPr>
          <p:nvPr/>
        </p:nvSpPr>
        <p:spPr bwMode="auto">
          <a:xfrm>
            <a:off x="893379" y="879476"/>
            <a:ext cx="10068911" cy="1323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dirty="0"/>
              <a:t>Requires that the system has some additional </a:t>
            </a:r>
            <a:r>
              <a:rPr kumimoji="0" lang="en-US" altLang="en-US" i="1" dirty="0"/>
              <a:t>a priori </a:t>
            </a:r>
            <a:r>
              <a:rPr kumimoji="0" lang="en-US" altLang="en-US" dirty="0"/>
              <a:t>information  available. </a:t>
            </a:r>
          </a:p>
          <a:p>
            <a:pPr>
              <a:spcBef>
                <a:spcPct val="0"/>
              </a:spcBef>
              <a:buClrTx/>
              <a:buSzTx/>
              <a:buFontTx/>
              <a:buNone/>
            </a:pPr>
            <a:endParaRPr kumimoji="0" lang="en-US" altLang="en-US" dirty="0"/>
          </a:p>
          <a:p>
            <a:pPr>
              <a:spcBef>
                <a:spcPct val="0"/>
              </a:spcBef>
              <a:buClrTx/>
              <a:buSzTx/>
              <a:buFontTx/>
              <a:buNone/>
            </a:pPr>
            <a:r>
              <a:rPr kumimoji="0" lang="en-US" altLang="en-US" dirty="0"/>
              <a:t>The various algorithms that use this approach differ in the amount and type of information required.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 calcmode="lin" valueType="num">
                                      <p:cBhvr additive="base">
                                        <p:cTn id="7" dur="500" fill="hold"/>
                                        <p:tgtEl>
                                          <p:spTgt spid="1741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anim calcmode="lin" valueType="num">
                                      <p:cBhvr additive="base">
                                        <p:cTn id="11" dur="500" fill="hold"/>
                                        <p:tgtEl>
                                          <p:spTgt spid="1741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ooter Placeholder 3">
            <a:extLst>
              <a:ext uri="{FF2B5EF4-FFF2-40B4-BE49-F238E27FC236}">
                <a16:creationId xmlns:a16="http://schemas.microsoft.com/office/drawing/2014/main" id="{D4EA766D-E3C4-4525-ACA4-08119DC09A4A}"/>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8435" name="Rectangle 2">
            <a:extLst>
              <a:ext uri="{FF2B5EF4-FFF2-40B4-BE49-F238E27FC236}">
                <a16:creationId xmlns:a16="http://schemas.microsoft.com/office/drawing/2014/main" id="{F2402D75-DD87-4EF4-B8F6-4CF917870071}"/>
              </a:ext>
            </a:extLst>
          </p:cNvPr>
          <p:cNvSpPr>
            <a:spLocks noGrp="1" noChangeArrowheads="1"/>
          </p:cNvSpPr>
          <p:nvPr>
            <p:ph type="title"/>
          </p:nvPr>
        </p:nvSpPr>
        <p:spPr/>
        <p:txBody>
          <a:bodyPr/>
          <a:lstStyle/>
          <a:p>
            <a:r>
              <a:rPr lang="en-US" altLang="en-US"/>
              <a:t>Safe State</a:t>
            </a:r>
          </a:p>
        </p:txBody>
      </p:sp>
      <p:sp>
        <p:nvSpPr>
          <p:cNvPr id="25604" name="Rectangle 3">
            <a:extLst>
              <a:ext uri="{FF2B5EF4-FFF2-40B4-BE49-F238E27FC236}">
                <a16:creationId xmlns:a16="http://schemas.microsoft.com/office/drawing/2014/main" id="{8865D594-7623-4834-9A35-05AA37591CCD}"/>
              </a:ext>
            </a:extLst>
          </p:cNvPr>
          <p:cNvSpPr>
            <a:spLocks noGrp="1" noChangeArrowheads="1"/>
          </p:cNvSpPr>
          <p:nvPr>
            <p:ph type="body" idx="1"/>
          </p:nvPr>
        </p:nvSpPr>
        <p:spPr>
          <a:xfrm>
            <a:off x="1093076" y="963613"/>
            <a:ext cx="10499833" cy="5118100"/>
          </a:xfrm>
        </p:spPr>
        <p:txBody>
          <a:bodyPr/>
          <a:lstStyle/>
          <a:p>
            <a:pPr>
              <a:lnSpc>
                <a:spcPct val="90000"/>
              </a:lnSpc>
              <a:buFont typeface="Wingdings" panose="05000000000000000000" pitchFamily="2" charset="2"/>
              <a:buChar char="ü"/>
              <a:defRPr/>
            </a:pPr>
            <a:r>
              <a:rPr lang="en-US" sz="1800" dirty="0"/>
              <a:t>When a process requests an available resource, system must decide if immediate allocation leaves the system in a </a:t>
            </a:r>
            <a:r>
              <a:rPr lang="en-US" sz="1800" i="1" dirty="0"/>
              <a:t>safe state</a:t>
            </a:r>
            <a:r>
              <a:rPr lang="en-US" sz="1800" dirty="0"/>
              <a:t>.</a:t>
            </a:r>
            <a:br>
              <a:rPr lang="en-US" sz="1800" dirty="0"/>
            </a:br>
            <a:endParaRPr lang="en-US" sz="1800" dirty="0"/>
          </a:p>
          <a:p>
            <a:pPr>
              <a:buFont typeface="Wingdings" panose="05000000000000000000" pitchFamily="2" charset="2"/>
              <a:buChar char="ü"/>
              <a:defRPr/>
            </a:pPr>
            <a:r>
              <a:rPr lang="en-US" sz="1800" dirty="0"/>
              <a:t>if the system can allocate resources to each process (up to its maximum) in some order and still avoid a deadlock.</a:t>
            </a:r>
          </a:p>
          <a:p>
            <a:pPr>
              <a:buFont typeface="Wingdings" panose="05000000000000000000" pitchFamily="2" charset="2"/>
              <a:buChar char="ü"/>
              <a:defRPr/>
            </a:pPr>
            <a:r>
              <a:rPr lang="en-US" sz="1800" dirty="0"/>
              <a:t>System is in safe state if there exists a safe sequence of all processes. </a:t>
            </a:r>
            <a:br>
              <a:rPr lang="en-US" sz="1800" dirty="0"/>
            </a:br>
            <a:endParaRPr lang="en-US" sz="1800" dirty="0"/>
          </a:p>
          <a:p>
            <a:pPr>
              <a:lnSpc>
                <a:spcPct val="90000"/>
              </a:lnSpc>
              <a:buFont typeface="Wingdings" panose="05000000000000000000" pitchFamily="2" charset="2"/>
              <a:buChar char="ü"/>
              <a:defRPr/>
            </a:pPr>
            <a:r>
              <a:rPr lang="en-US" sz="1800" dirty="0"/>
              <a:t>Sequence &lt;</a:t>
            </a:r>
            <a:r>
              <a:rPr lang="en-US" sz="1800" i="1" dirty="0"/>
              <a:t>P</a:t>
            </a:r>
            <a:r>
              <a:rPr lang="en-US" sz="1800" baseline="-25000" dirty="0"/>
              <a:t>1</a:t>
            </a:r>
            <a:r>
              <a:rPr lang="en-US" sz="1800" dirty="0"/>
              <a:t>, </a:t>
            </a:r>
            <a:r>
              <a:rPr lang="en-US" sz="1800" i="1" dirty="0"/>
              <a:t>P</a:t>
            </a:r>
            <a:r>
              <a:rPr lang="en-US" sz="1800" baseline="-25000" dirty="0"/>
              <a:t>2</a:t>
            </a:r>
            <a:r>
              <a:rPr lang="en-US" sz="1800" dirty="0"/>
              <a:t>, …, </a:t>
            </a:r>
            <a:r>
              <a:rPr lang="en-US" sz="1800" i="1" dirty="0" err="1"/>
              <a:t>P</a:t>
            </a:r>
            <a:r>
              <a:rPr lang="en-US" sz="1800" i="1" baseline="-25000" dirty="0" err="1"/>
              <a:t>n</a:t>
            </a:r>
            <a:r>
              <a:rPr lang="en-US" sz="1800" dirty="0"/>
              <a:t>&gt; is safe if for each</a:t>
            </a:r>
            <a:r>
              <a:rPr lang="en-US" sz="1800" i="1" dirty="0"/>
              <a:t> P</a:t>
            </a:r>
            <a:r>
              <a:rPr lang="en-US" sz="1800" baseline="-25000" dirty="0"/>
              <a:t>i</a:t>
            </a:r>
            <a:r>
              <a:rPr lang="en-US" sz="1800" dirty="0"/>
              <a:t>, the resources that </a:t>
            </a:r>
            <a:r>
              <a:rPr lang="en-US" sz="1800" i="1" dirty="0"/>
              <a:t>Pi</a:t>
            </a:r>
            <a:r>
              <a:rPr lang="en-US" sz="1800" dirty="0"/>
              <a:t> can still request can be satisfied by currently available resources + resources held by all the </a:t>
            </a:r>
            <a:r>
              <a:rPr lang="en-US" sz="1800" i="1" dirty="0" err="1"/>
              <a:t>P</a:t>
            </a:r>
            <a:r>
              <a:rPr lang="en-US" sz="1800" i="1" baseline="-25000" dirty="0" err="1"/>
              <a:t>j</a:t>
            </a:r>
            <a:r>
              <a:rPr lang="en-US" sz="1800" dirty="0"/>
              <a:t>, with </a:t>
            </a:r>
            <a:r>
              <a:rPr lang="en-US" sz="1800" b="1" i="1" dirty="0"/>
              <a:t>j&lt;i</a:t>
            </a:r>
            <a:r>
              <a:rPr lang="en-US" sz="1800" b="1" dirty="0"/>
              <a:t>.</a:t>
            </a:r>
          </a:p>
          <a:p>
            <a:pPr>
              <a:lnSpc>
                <a:spcPct val="90000"/>
              </a:lnSpc>
              <a:buFont typeface="Wingdings" panose="05000000000000000000" pitchFamily="2" charset="2"/>
              <a:buChar char="ü"/>
              <a:defRPr/>
            </a:pPr>
            <a:endParaRPr lang="en-US" sz="1800" b="1" dirty="0"/>
          </a:p>
          <a:p>
            <a:pPr lvl="1">
              <a:lnSpc>
                <a:spcPct val="90000"/>
              </a:lnSpc>
              <a:buFont typeface="Wingdings" panose="05000000000000000000" pitchFamily="2" charset="2"/>
              <a:buChar char="ü"/>
              <a:defRPr/>
            </a:pPr>
            <a:r>
              <a:rPr lang="en-US" sz="1600" dirty="0"/>
              <a:t>If P</a:t>
            </a:r>
            <a:r>
              <a:rPr lang="en-US" sz="1600" baseline="-25000" dirty="0"/>
              <a:t>i</a:t>
            </a:r>
            <a:r>
              <a:rPr lang="en-US" sz="1600" dirty="0"/>
              <a:t> resource needs are not immediately available, then </a:t>
            </a:r>
            <a:r>
              <a:rPr lang="en-US" sz="1600" i="1" dirty="0"/>
              <a:t>P</a:t>
            </a:r>
            <a:r>
              <a:rPr lang="en-US" sz="1600" i="1" baseline="-25000" dirty="0"/>
              <a:t>i</a:t>
            </a:r>
            <a:r>
              <a:rPr lang="en-US" sz="1600" dirty="0"/>
              <a:t> can wait until all </a:t>
            </a:r>
            <a:r>
              <a:rPr lang="en-US" sz="1600" i="1" dirty="0" err="1"/>
              <a:t>P</a:t>
            </a:r>
            <a:r>
              <a:rPr lang="en-US" sz="1600" i="1" baseline="-25000" dirty="0" err="1"/>
              <a:t>j</a:t>
            </a:r>
            <a:r>
              <a:rPr lang="en-US" sz="1600" i="1" dirty="0"/>
              <a:t> </a:t>
            </a:r>
            <a:r>
              <a:rPr lang="en-US" sz="1600" dirty="0"/>
              <a:t>have finished.</a:t>
            </a:r>
          </a:p>
          <a:p>
            <a:pPr lvl="1">
              <a:lnSpc>
                <a:spcPct val="90000"/>
              </a:lnSpc>
              <a:buFont typeface="Wingdings" panose="05000000000000000000" pitchFamily="2" charset="2"/>
              <a:buChar char="ü"/>
              <a:defRPr/>
            </a:pPr>
            <a:r>
              <a:rPr lang="en-US" sz="1600" dirty="0"/>
              <a:t>When </a:t>
            </a:r>
            <a:r>
              <a:rPr lang="en-US" sz="1600" i="1" dirty="0" err="1"/>
              <a:t>P</a:t>
            </a:r>
            <a:r>
              <a:rPr lang="en-US" sz="1600" i="1" baseline="-25000" dirty="0" err="1"/>
              <a:t>j</a:t>
            </a:r>
            <a:r>
              <a:rPr lang="en-US" sz="1600" dirty="0"/>
              <a:t> is finished, </a:t>
            </a:r>
            <a:r>
              <a:rPr lang="en-US" sz="1600" i="1" dirty="0"/>
              <a:t>P</a:t>
            </a:r>
            <a:r>
              <a:rPr lang="en-US" sz="1600" baseline="-25000" dirty="0"/>
              <a:t>i</a:t>
            </a:r>
            <a:r>
              <a:rPr lang="en-US" sz="1600" dirty="0"/>
              <a:t> can obtain needed resources, execute, return allocated resources, and terminate. </a:t>
            </a:r>
          </a:p>
          <a:p>
            <a:pPr lvl="1">
              <a:lnSpc>
                <a:spcPct val="90000"/>
              </a:lnSpc>
              <a:buFont typeface="Wingdings" panose="05000000000000000000" pitchFamily="2" charset="2"/>
              <a:buChar char="ü"/>
              <a:defRPr/>
            </a:pPr>
            <a:r>
              <a:rPr lang="en-US" sz="1600" dirty="0"/>
              <a:t>When </a:t>
            </a:r>
            <a:r>
              <a:rPr lang="en-US" sz="1600" i="1" dirty="0"/>
              <a:t>P</a:t>
            </a:r>
            <a:r>
              <a:rPr lang="en-US" sz="1600" i="1" baseline="-25000" dirty="0"/>
              <a:t>i</a:t>
            </a:r>
            <a:r>
              <a:rPr lang="en-US" sz="1600" dirty="0"/>
              <a:t> terminates, </a:t>
            </a:r>
            <a:r>
              <a:rPr lang="en-US" sz="1600" i="1" dirty="0"/>
              <a:t>P</a:t>
            </a:r>
            <a:r>
              <a:rPr lang="en-US" sz="1600" i="1" baseline="-25000" dirty="0"/>
              <a:t>i</a:t>
            </a:r>
            <a:r>
              <a:rPr lang="en-US" sz="1600" baseline="-25000" dirty="0"/>
              <a:t>+1</a:t>
            </a:r>
            <a:r>
              <a:rPr lang="en-US" sz="1600" dirty="0"/>
              <a:t> can obtain its needed resources, and so 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wd">
                                    <p:tmPct val="10000"/>
                                  </p:iterate>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wipe(left)">
                                      <p:cBhvr>
                                        <p:cTn id="7" dur="500"/>
                                        <p:tgtEl>
                                          <p:spTgt spid="25604">
                                            <p:txEl>
                                              <p:pRg st="0" end="0"/>
                                            </p:txEl>
                                          </p:spTgt>
                                        </p:tgtEl>
                                      </p:cBhvr>
                                    </p:animEffect>
                                  </p:childTnLst>
                                </p:cTn>
                              </p:par>
                              <p:par>
                                <p:cTn id="8" presetID="22" presetClass="entr" presetSubtype="8" fill="hold" nodeType="withEffect">
                                  <p:stCondLst>
                                    <p:cond delay="0"/>
                                  </p:stCondLst>
                                  <p:iterate type="wd">
                                    <p:tmPct val="10000"/>
                                  </p:iterate>
                                  <p:childTnLst>
                                    <p:set>
                                      <p:cBhvr>
                                        <p:cTn id="9" dur="1" fill="hold">
                                          <p:stCondLst>
                                            <p:cond delay="0"/>
                                          </p:stCondLst>
                                        </p:cTn>
                                        <p:tgtEl>
                                          <p:spTgt spid="25604">
                                            <p:txEl>
                                              <p:pRg st="1" end="1"/>
                                            </p:txEl>
                                          </p:spTgt>
                                        </p:tgtEl>
                                        <p:attrNameLst>
                                          <p:attrName>style.visibility</p:attrName>
                                        </p:attrNameLst>
                                      </p:cBhvr>
                                      <p:to>
                                        <p:strVal val="visible"/>
                                      </p:to>
                                    </p:set>
                                    <p:animEffect transition="in" filter="wipe(left)">
                                      <p:cBhvr>
                                        <p:cTn id="10" dur="500"/>
                                        <p:tgtEl>
                                          <p:spTgt spid="25604">
                                            <p:txEl>
                                              <p:pRg st="1" end="1"/>
                                            </p:txEl>
                                          </p:spTgt>
                                        </p:tgtEl>
                                      </p:cBhvr>
                                    </p:animEffect>
                                  </p:childTnLst>
                                </p:cTn>
                              </p:par>
                              <p:par>
                                <p:cTn id="11" presetID="22" presetClass="entr" presetSubtype="8" fill="hold" nodeType="withEffect">
                                  <p:stCondLst>
                                    <p:cond delay="0"/>
                                  </p:stCondLst>
                                  <p:iterate type="wd">
                                    <p:tmPct val="10000"/>
                                  </p:iterate>
                                  <p:childTnLst>
                                    <p:set>
                                      <p:cBhvr>
                                        <p:cTn id="12" dur="1" fill="hold">
                                          <p:stCondLst>
                                            <p:cond delay="0"/>
                                          </p:stCondLst>
                                        </p:cTn>
                                        <p:tgtEl>
                                          <p:spTgt spid="25604">
                                            <p:txEl>
                                              <p:pRg st="2" end="2"/>
                                            </p:txEl>
                                          </p:spTgt>
                                        </p:tgtEl>
                                        <p:attrNameLst>
                                          <p:attrName>style.visibility</p:attrName>
                                        </p:attrNameLst>
                                      </p:cBhvr>
                                      <p:to>
                                        <p:strVal val="visible"/>
                                      </p:to>
                                    </p:set>
                                    <p:animEffect transition="in" filter="wipe(left)">
                                      <p:cBhvr>
                                        <p:cTn id="13" dur="500"/>
                                        <p:tgtEl>
                                          <p:spTgt spid="25604">
                                            <p:txEl>
                                              <p:pRg st="2" end="2"/>
                                            </p:txEl>
                                          </p:spTgt>
                                        </p:tgtEl>
                                      </p:cBhvr>
                                    </p:animEffect>
                                  </p:childTnLst>
                                </p:cTn>
                              </p:par>
                              <p:par>
                                <p:cTn id="14" presetID="22" presetClass="entr" presetSubtype="8" fill="hold" nodeType="withEffect">
                                  <p:stCondLst>
                                    <p:cond delay="0"/>
                                  </p:stCondLst>
                                  <p:iterate type="wd">
                                    <p:tmPct val="10000"/>
                                  </p:iterate>
                                  <p:childTnLst>
                                    <p:set>
                                      <p:cBhvr>
                                        <p:cTn id="15" dur="1" fill="hold">
                                          <p:stCondLst>
                                            <p:cond delay="0"/>
                                          </p:stCondLst>
                                        </p:cTn>
                                        <p:tgtEl>
                                          <p:spTgt spid="25604">
                                            <p:txEl>
                                              <p:pRg st="3" end="3"/>
                                            </p:txEl>
                                          </p:spTgt>
                                        </p:tgtEl>
                                        <p:attrNameLst>
                                          <p:attrName>style.visibility</p:attrName>
                                        </p:attrNameLst>
                                      </p:cBhvr>
                                      <p:to>
                                        <p:strVal val="visible"/>
                                      </p:to>
                                    </p:set>
                                    <p:animEffect transition="in" filter="wipe(left)">
                                      <p:cBhvr>
                                        <p:cTn id="16" dur="500"/>
                                        <p:tgtEl>
                                          <p:spTgt spid="25604">
                                            <p:txEl>
                                              <p:pRg st="3" end="3"/>
                                            </p:txEl>
                                          </p:spTgt>
                                        </p:tgtEl>
                                      </p:cBhvr>
                                    </p:animEffect>
                                  </p:childTnLst>
                                </p:cTn>
                              </p:par>
                              <p:par>
                                <p:cTn id="17" presetID="22" presetClass="entr" presetSubtype="8" fill="hold" nodeType="withEffect">
                                  <p:stCondLst>
                                    <p:cond delay="0"/>
                                  </p:stCondLst>
                                  <p:iterate type="wd">
                                    <p:tmPct val="10000"/>
                                  </p:iterate>
                                  <p:childTnLst>
                                    <p:set>
                                      <p:cBhvr>
                                        <p:cTn id="18" dur="1" fill="hold">
                                          <p:stCondLst>
                                            <p:cond delay="0"/>
                                          </p:stCondLst>
                                        </p:cTn>
                                        <p:tgtEl>
                                          <p:spTgt spid="25604">
                                            <p:txEl>
                                              <p:pRg st="5" end="5"/>
                                            </p:txEl>
                                          </p:spTgt>
                                        </p:tgtEl>
                                        <p:attrNameLst>
                                          <p:attrName>style.visibility</p:attrName>
                                        </p:attrNameLst>
                                      </p:cBhvr>
                                      <p:to>
                                        <p:strVal val="visible"/>
                                      </p:to>
                                    </p:set>
                                    <p:animEffect transition="in" filter="wipe(left)">
                                      <p:cBhvr>
                                        <p:cTn id="19" dur="500"/>
                                        <p:tgtEl>
                                          <p:spTgt spid="25604">
                                            <p:txEl>
                                              <p:pRg st="5" end="5"/>
                                            </p:txEl>
                                          </p:spTgt>
                                        </p:tgtEl>
                                      </p:cBhvr>
                                    </p:animEffect>
                                  </p:childTnLst>
                                </p:cTn>
                              </p:par>
                              <p:par>
                                <p:cTn id="20" presetID="22" presetClass="entr" presetSubtype="8" fill="hold" nodeType="withEffect">
                                  <p:stCondLst>
                                    <p:cond delay="0"/>
                                  </p:stCondLst>
                                  <p:iterate type="wd">
                                    <p:tmPct val="10000"/>
                                  </p:iterate>
                                  <p:childTnLst>
                                    <p:set>
                                      <p:cBhvr>
                                        <p:cTn id="21" dur="1" fill="hold">
                                          <p:stCondLst>
                                            <p:cond delay="0"/>
                                          </p:stCondLst>
                                        </p:cTn>
                                        <p:tgtEl>
                                          <p:spTgt spid="25604">
                                            <p:txEl>
                                              <p:pRg st="6" end="6"/>
                                            </p:txEl>
                                          </p:spTgt>
                                        </p:tgtEl>
                                        <p:attrNameLst>
                                          <p:attrName>style.visibility</p:attrName>
                                        </p:attrNameLst>
                                      </p:cBhvr>
                                      <p:to>
                                        <p:strVal val="visible"/>
                                      </p:to>
                                    </p:set>
                                    <p:animEffect transition="in" filter="wipe(left)">
                                      <p:cBhvr>
                                        <p:cTn id="22" dur="500"/>
                                        <p:tgtEl>
                                          <p:spTgt spid="25604">
                                            <p:txEl>
                                              <p:pRg st="6" end="6"/>
                                            </p:txEl>
                                          </p:spTgt>
                                        </p:tgtEl>
                                      </p:cBhvr>
                                    </p:animEffect>
                                  </p:childTnLst>
                                </p:cTn>
                              </p:par>
                              <p:par>
                                <p:cTn id="23" presetID="22" presetClass="entr" presetSubtype="8" fill="hold" nodeType="withEffect">
                                  <p:stCondLst>
                                    <p:cond delay="0"/>
                                  </p:stCondLst>
                                  <p:iterate type="wd">
                                    <p:tmPct val="10000"/>
                                  </p:iterate>
                                  <p:childTnLst>
                                    <p:set>
                                      <p:cBhvr>
                                        <p:cTn id="24" dur="1" fill="hold">
                                          <p:stCondLst>
                                            <p:cond delay="0"/>
                                          </p:stCondLst>
                                        </p:cTn>
                                        <p:tgtEl>
                                          <p:spTgt spid="25604">
                                            <p:txEl>
                                              <p:pRg st="7" end="7"/>
                                            </p:txEl>
                                          </p:spTgt>
                                        </p:tgtEl>
                                        <p:attrNameLst>
                                          <p:attrName>style.visibility</p:attrName>
                                        </p:attrNameLst>
                                      </p:cBhvr>
                                      <p:to>
                                        <p:strVal val="visible"/>
                                      </p:to>
                                    </p:set>
                                    <p:animEffect transition="in" filter="wipe(left)">
                                      <p:cBhvr>
                                        <p:cTn id="25" dur="500"/>
                                        <p:tgtEl>
                                          <p:spTgt spid="2560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ooter Placeholder 3">
            <a:extLst>
              <a:ext uri="{FF2B5EF4-FFF2-40B4-BE49-F238E27FC236}">
                <a16:creationId xmlns:a16="http://schemas.microsoft.com/office/drawing/2014/main" id="{9C658707-AD82-48A6-96B8-068BB61CA795}"/>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9459" name="Rectangle 2">
            <a:extLst>
              <a:ext uri="{FF2B5EF4-FFF2-40B4-BE49-F238E27FC236}">
                <a16:creationId xmlns:a16="http://schemas.microsoft.com/office/drawing/2014/main" id="{0FD4751C-D2C2-4B30-A25D-7D37DBB1405F}"/>
              </a:ext>
            </a:extLst>
          </p:cNvPr>
          <p:cNvSpPr>
            <a:spLocks noGrp="1" noChangeArrowheads="1"/>
          </p:cNvSpPr>
          <p:nvPr>
            <p:ph type="title"/>
          </p:nvPr>
        </p:nvSpPr>
        <p:spPr/>
        <p:txBody>
          <a:bodyPr/>
          <a:lstStyle/>
          <a:p>
            <a:r>
              <a:rPr lang="en-US" altLang="en-US"/>
              <a:t>Basic Facts</a:t>
            </a:r>
          </a:p>
        </p:txBody>
      </p:sp>
      <p:sp>
        <p:nvSpPr>
          <p:cNvPr id="19460" name="Rectangle 3">
            <a:extLst>
              <a:ext uri="{FF2B5EF4-FFF2-40B4-BE49-F238E27FC236}">
                <a16:creationId xmlns:a16="http://schemas.microsoft.com/office/drawing/2014/main" id="{A15D43C6-BEA7-4F77-8391-195E4F4801EC}"/>
              </a:ext>
            </a:extLst>
          </p:cNvPr>
          <p:cNvSpPr>
            <a:spLocks noGrp="1" noChangeArrowheads="1"/>
          </p:cNvSpPr>
          <p:nvPr>
            <p:ph type="body" idx="1"/>
          </p:nvPr>
        </p:nvSpPr>
        <p:spPr/>
        <p:txBody>
          <a:bodyPr/>
          <a:lstStyle/>
          <a:p>
            <a:pPr>
              <a:buFont typeface="Wingdings" panose="05000000000000000000" pitchFamily="2" charset="2"/>
              <a:buChar char="q"/>
            </a:pPr>
            <a:r>
              <a:rPr lang="en-US" altLang="en-US" dirty="0">
                <a:solidFill>
                  <a:srgbClr val="000000"/>
                </a:solidFill>
              </a:rPr>
              <a:t>If a system is in safe state </a:t>
            </a:r>
            <a:r>
              <a:rPr lang="en-US" altLang="en-US" dirty="0">
                <a:solidFill>
                  <a:srgbClr val="000000"/>
                </a:solidFill>
                <a:sym typeface="Symbol" panose="05050102010706020507" pitchFamily="18" charset="2"/>
              </a:rPr>
              <a:t> no deadlocks.</a:t>
            </a:r>
            <a:br>
              <a:rPr lang="en-US" altLang="en-US" dirty="0">
                <a:solidFill>
                  <a:srgbClr val="000000"/>
                </a:solidFill>
                <a:sym typeface="Symbol" panose="05050102010706020507" pitchFamily="18" charset="2"/>
              </a:rPr>
            </a:br>
            <a:endParaRPr lang="en-US" altLang="en-US" dirty="0">
              <a:solidFill>
                <a:srgbClr val="000000"/>
              </a:solidFill>
              <a:sym typeface="Symbol" panose="05050102010706020507" pitchFamily="18" charset="2"/>
            </a:endParaRPr>
          </a:p>
          <a:p>
            <a:pPr>
              <a:buFont typeface="Wingdings" panose="05000000000000000000" pitchFamily="2" charset="2"/>
              <a:buChar char="q"/>
            </a:pPr>
            <a:r>
              <a:rPr lang="en-US" altLang="en-US" dirty="0">
                <a:solidFill>
                  <a:srgbClr val="000000"/>
                </a:solidFill>
                <a:sym typeface="Symbol" panose="05050102010706020507" pitchFamily="18" charset="2"/>
              </a:rPr>
              <a:t>If a system is in unsafe state  possibility of deadlock.</a:t>
            </a:r>
            <a:br>
              <a:rPr lang="en-US" altLang="en-US" dirty="0">
                <a:solidFill>
                  <a:srgbClr val="000000"/>
                </a:solidFill>
                <a:sym typeface="Symbol" panose="05050102010706020507" pitchFamily="18" charset="2"/>
              </a:rPr>
            </a:br>
            <a:endParaRPr lang="en-US" altLang="en-US" dirty="0">
              <a:solidFill>
                <a:srgbClr val="000000"/>
              </a:solidFill>
              <a:sym typeface="Symbol" panose="05050102010706020507" pitchFamily="18" charset="2"/>
            </a:endParaRPr>
          </a:p>
          <a:p>
            <a:pPr>
              <a:buFont typeface="Wingdings" panose="05000000000000000000" pitchFamily="2" charset="2"/>
              <a:buChar char="q"/>
            </a:pPr>
            <a:r>
              <a:rPr lang="en-US" altLang="en-US" dirty="0">
                <a:solidFill>
                  <a:srgbClr val="000000"/>
                </a:solidFill>
                <a:sym typeface="Symbol" panose="05050102010706020507" pitchFamily="18" charset="2"/>
              </a:rPr>
              <a:t>Avoidance  ensure that a system will never enter an unsafe state.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Footer Placeholder 2">
            <a:extLst>
              <a:ext uri="{FF2B5EF4-FFF2-40B4-BE49-F238E27FC236}">
                <a16:creationId xmlns:a16="http://schemas.microsoft.com/office/drawing/2014/main" id="{D9699DE4-CB17-47CB-8EE0-46FA03780EEB}"/>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0483" name="Rectangle 2">
            <a:extLst>
              <a:ext uri="{FF2B5EF4-FFF2-40B4-BE49-F238E27FC236}">
                <a16:creationId xmlns:a16="http://schemas.microsoft.com/office/drawing/2014/main" id="{45B82CFA-5B3D-4C5B-A136-B618AC3BCE6D}"/>
              </a:ext>
            </a:extLst>
          </p:cNvPr>
          <p:cNvSpPr>
            <a:spLocks noGrp="1" noChangeArrowheads="1"/>
          </p:cNvSpPr>
          <p:nvPr>
            <p:ph type="title"/>
          </p:nvPr>
        </p:nvSpPr>
        <p:spPr/>
        <p:txBody>
          <a:bodyPr/>
          <a:lstStyle/>
          <a:p>
            <a:r>
              <a:rPr lang="en-US" altLang="en-US"/>
              <a:t>Safe, Unsafe , Deadlock State </a:t>
            </a:r>
          </a:p>
        </p:txBody>
      </p:sp>
      <p:pic>
        <p:nvPicPr>
          <p:cNvPr id="20484" name="Picture 3">
            <a:extLst>
              <a:ext uri="{FF2B5EF4-FFF2-40B4-BE49-F238E27FC236}">
                <a16:creationId xmlns:a16="http://schemas.microsoft.com/office/drawing/2014/main" id="{8362FDC8-B1A3-441E-85F8-2C74131C00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608" t="1381" r="10387" b="829"/>
          <a:stretch>
            <a:fillRect/>
          </a:stretch>
        </p:blipFill>
        <p:spPr bwMode="auto">
          <a:xfrm>
            <a:off x="4076700" y="1409700"/>
            <a:ext cx="4540250" cy="44958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s-slides">
  <a:themeElements>
    <a:clrScheme name="">
      <a:dk1>
        <a:srgbClr val="660066"/>
      </a:dk1>
      <a:lt1>
        <a:srgbClr val="FFFFFF"/>
      </a:lt1>
      <a:dk2>
        <a:srgbClr val="006600"/>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os-slid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lnDef>
  </a:objectDefaults>
  <a:extraClrSchemeLst>
    <a:extraClrScheme>
      <a:clrScheme name="os-slides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os-slides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os-slide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s-slides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3300"/>
    </a:dk1>
    <a:lt1>
      <a:srgbClr val="FFFFFF"/>
    </a:lt1>
    <a:dk2>
      <a:srgbClr val="0000FF"/>
    </a:dk2>
    <a:lt2>
      <a:srgbClr val="FFCC99"/>
    </a:lt2>
    <a:accent1>
      <a:srgbClr val="99FF99"/>
    </a:accent1>
    <a:accent2>
      <a:srgbClr val="CC66FF"/>
    </a:accent2>
    <a:accent3>
      <a:srgbClr val="FFFFFF"/>
    </a:accent3>
    <a:accent4>
      <a:srgbClr val="002A00"/>
    </a:accent4>
    <a:accent5>
      <a:srgbClr val="CAFFCA"/>
    </a:accent5>
    <a:accent6>
      <a:srgbClr val="B95CE7"/>
    </a:accent6>
    <a:hlink>
      <a:srgbClr val="FF99CC"/>
    </a:hlink>
    <a:folHlink>
      <a:srgbClr val="006600"/>
    </a:folHlink>
  </a:clrScheme>
</a:themeOverride>
</file>

<file path=docProps/app.xml><?xml version="1.0" encoding="utf-8"?>
<Properties xmlns="http://schemas.openxmlformats.org/officeDocument/2006/extended-properties" xmlns:vt="http://schemas.openxmlformats.org/officeDocument/2006/docPropsVTypes">
  <Template>C:\apps\Microsoft Office\Templates\Presentations\os-slides.pot</Template>
  <TotalTime>2489</TotalTime>
  <Words>929</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Arial</vt:lpstr>
      <vt:lpstr>Calibri</vt:lpstr>
      <vt:lpstr>Calibri Light</vt:lpstr>
      <vt:lpstr>Georgia</vt:lpstr>
      <vt:lpstr>Helvetica</vt:lpstr>
      <vt:lpstr>Helvetica-Narrow</vt:lpstr>
      <vt:lpstr>Impact</vt:lpstr>
      <vt:lpstr>Monotype Sorts</vt:lpstr>
      <vt:lpstr>Times New Roman</vt:lpstr>
      <vt:lpstr>Wingdings</vt:lpstr>
      <vt:lpstr>os-slides</vt:lpstr>
      <vt:lpstr>Office Theme</vt:lpstr>
      <vt:lpstr>PowerPoint Presentation</vt:lpstr>
      <vt:lpstr>Module 3: Process Concept and Scheduling</vt:lpstr>
      <vt:lpstr>Topic to be Cover</vt:lpstr>
      <vt:lpstr>Methods for Handling Deadlocks</vt:lpstr>
      <vt:lpstr>Deadlock Avoidance</vt:lpstr>
      <vt:lpstr>Deadlock Avoidance cont.…..</vt:lpstr>
      <vt:lpstr>Safe State</vt:lpstr>
      <vt:lpstr>Basic Facts</vt:lpstr>
      <vt:lpstr>Safe, Unsafe , Deadlock State </vt:lpstr>
      <vt:lpstr>Example:</vt:lpstr>
      <vt:lpstr>Resource-Allocation Graph Algorithm</vt:lpstr>
      <vt:lpstr>Resource-Allocation Graph For Deadlock Avoidance</vt:lpstr>
      <vt:lpstr>Unsafe State In Resource-Allocation Graph</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Marilyn Turnamian</dc:creator>
  <cp:lastModifiedBy>Harish Tiwari</cp:lastModifiedBy>
  <cp:revision>189</cp:revision>
  <cp:lastPrinted>2001-06-14T19:16:14Z</cp:lastPrinted>
  <dcterms:created xsi:type="dcterms:W3CDTF">1999-07-28T12:46:11Z</dcterms:created>
  <dcterms:modified xsi:type="dcterms:W3CDTF">2021-02-01T06:30:28Z</dcterms:modified>
</cp:coreProperties>
</file>