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9"/>
  </p:notesMasterIdLst>
  <p:handoutMasterIdLst>
    <p:handoutMasterId r:id="rId20"/>
  </p:handoutMasterIdLst>
  <p:sldIdLst>
    <p:sldId id="328" r:id="rId2"/>
    <p:sldId id="264" r:id="rId3"/>
    <p:sldId id="288" r:id="rId4"/>
    <p:sldId id="325" r:id="rId5"/>
    <p:sldId id="289" r:id="rId6"/>
    <p:sldId id="262" r:id="rId7"/>
    <p:sldId id="290" r:id="rId8"/>
    <p:sldId id="291" r:id="rId9"/>
    <p:sldId id="292" r:id="rId10"/>
    <p:sldId id="293" r:id="rId11"/>
    <p:sldId id="294" r:id="rId12"/>
    <p:sldId id="326" r:id="rId13"/>
    <p:sldId id="327" r:id="rId14"/>
    <p:sldId id="295" r:id="rId15"/>
    <p:sldId id="296" r:id="rId16"/>
    <p:sldId id="297" r:id="rId17"/>
    <p:sldId id="298" r:id="rId18"/>
  </p:sldIdLst>
  <p:sldSz cx="9144000" cy="6858000" type="screen4x3"/>
  <p:notesSz cx="7302500" cy="9588500"/>
  <p:defaultTextStyle>
    <a:defPPr>
      <a:defRPr lang="en-US"/>
    </a:defPPr>
    <a:lvl1pPr algn="l" rtl="0" eaLnBrk="0" fontAlgn="base" hangingPunct="0">
      <a:spcBef>
        <a:spcPct val="0"/>
      </a:spcBef>
      <a:spcAft>
        <a:spcPct val="0"/>
      </a:spcAft>
      <a:defRPr kern="1200">
        <a:solidFill>
          <a:schemeClr val="tx1"/>
        </a:solidFill>
        <a:latin typeface="Helvetica"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Helvetica"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Helvetica"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Helvetica"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Helvetica" panose="020B0604020202020204" pitchFamily="34" charset="0"/>
        <a:ea typeface="+mn-ea"/>
        <a:cs typeface="+mn-cs"/>
      </a:defRPr>
    </a:lvl5pPr>
    <a:lvl6pPr marL="2286000" algn="l" defTabSz="914400" rtl="0" eaLnBrk="1" latinLnBrk="0" hangingPunct="1">
      <a:defRPr kern="1200">
        <a:solidFill>
          <a:schemeClr val="tx1"/>
        </a:solidFill>
        <a:latin typeface="Helvetica" panose="020B0604020202020204" pitchFamily="34" charset="0"/>
        <a:ea typeface="+mn-ea"/>
        <a:cs typeface="+mn-cs"/>
      </a:defRPr>
    </a:lvl6pPr>
    <a:lvl7pPr marL="2743200" algn="l" defTabSz="914400" rtl="0" eaLnBrk="1" latinLnBrk="0" hangingPunct="1">
      <a:defRPr kern="1200">
        <a:solidFill>
          <a:schemeClr val="tx1"/>
        </a:solidFill>
        <a:latin typeface="Helvetica" panose="020B0604020202020204" pitchFamily="34" charset="0"/>
        <a:ea typeface="+mn-ea"/>
        <a:cs typeface="+mn-cs"/>
      </a:defRPr>
    </a:lvl7pPr>
    <a:lvl8pPr marL="3200400" algn="l" defTabSz="914400" rtl="0" eaLnBrk="1" latinLnBrk="0" hangingPunct="1">
      <a:defRPr kern="1200">
        <a:solidFill>
          <a:schemeClr val="tx1"/>
        </a:solidFill>
        <a:latin typeface="Helvetica" panose="020B0604020202020204" pitchFamily="34" charset="0"/>
        <a:ea typeface="+mn-ea"/>
        <a:cs typeface="+mn-cs"/>
      </a:defRPr>
    </a:lvl8pPr>
    <a:lvl9pPr marL="3657600" algn="l" defTabSz="914400" rtl="0" eaLnBrk="1" latinLnBrk="0" hangingPunct="1">
      <a:defRPr kern="1200">
        <a:solidFill>
          <a:schemeClr val="tx1"/>
        </a:solidFill>
        <a:latin typeface="Helvetica"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378" y="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E5BE7BD2-32A5-4CD5-81FD-220019A41856}"/>
              </a:ext>
            </a:extLst>
          </p:cNvPr>
          <p:cNvSpPr>
            <a:spLocks noGrp="1" noChangeArrowheads="1"/>
          </p:cNvSpPr>
          <p:nvPr>
            <p:ph type="hdr" sz="quarter"/>
          </p:nvPr>
        </p:nvSpPr>
        <p:spPr bwMode="auto">
          <a:xfrm>
            <a:off x="0" y="0"/>
            <a:ext cx="3163888" cy="479425"/>
          </a:xfrm>
          <a:prstGeom prst="rect">
            <a:avLst/>
          </a:prstGeom>
          <a:noFill/>
          <a:ln>
            <a:noFill/>
          </a:ln>
          <a:effectLst/>
        </p:spPr>
        <p:txBody>
          <a:bodyPr vert="horz" wrap="none" lIns="96515" tIns="48257" rIns="96515" bIns="48257" numCol="1" anchor="ctr" anchorCtr="0" compatLnSpc="1">
            <a:prstTxWarp prst="textNoShape">
              <a:avLst/>
            </a:prstTxWarp>
          </a:bodyPr>
          <a:lstStyle>
            <a:lvl1pPr algn="l" defTabSz="965200">
              <a:defRPr sz="1300"/>
            </a:lvl1pPr>
          </a:lstStyle>
          <a:p>
            <a:pPr>
              <a:defRPr/>
            </a:pPr>
            <a:endParaRPr lang="en-US"/>
          </a:p>
        </p:txBody>
      </p:sp>
      <p:sp>
        <p:nvSpPr>
          <p:cNvPr id="88067" name="Rectangle 3">
            <a:extLst>
              <a:ext uri="{FF2B5EF4-FFF2-40B4-BE49-F238E27FC236}">
                <a16:creationId xmlns:a16="http://schemas.microsoft.com/office/drawing/2014/main" id="{E067511E-910B-4A95-A7B0-4D3B713AE5C3}"/>
              </a:ext>
            </a:extLst>
          </p:cNvPr>
          <p:cNvSpPr>
            <a:spLocks noGrp="1" noChangeArrowheads="1"/>
          </p:cNvSpPr>
          <p:nvPr>
            <p:ph type="dt" sz="quarter" idx="1"/>
          </p:nvPr>
        </p:nvSpPr>
        <p:spPr bwMode="auto">
          <a:xfrm>
            <a:off x="4138613" y="0"/>
            <a:ext cx="3163887" cy="479425"/>
          </a:xfrm>
          <a:prstGeom prst="rect">
            <a:avLst/>
          </a:prstGeom>
          <a:noFill/>
          <a:ln>
            <a:noFill/>
          </a:ln>
          <a:effectLst/>
        </p:spPr>
        <p:txBody>
          <a:bodyPr vert="horz" wrap="none" lIns="96515" tIns="48257" rIns="96515" bIns="48257" numCol="1" anchor="ctr" anchorCtr="0" compatLnSpc="1">
            <a:prstTxWarp prst="textNoShape">
              <a:avLst/>
            </a:prstTxWarp>
          </a:bodyPr>
          <a:lstStyle>
            <a:lvl1pPr algn="r" defTabSz="965200">
              <a:defRPr sz="1300"/>
            </a:lvl1pPr>
          </a:lstStyle>
          <a:p>
            <a:pPr>
              <a:defRPr/>
            </a:pPr>
            <a:endParaRPr lang="en-US"/>
          </a:p>
        </p:txBody>
      </p:sp>
      <p:sp>
        <p:nvSpPr>
          <p:cNvPr id="88068" name="Rectangle 4">
            <a:extLst>
              <a:ext uri="{FF2B5EF4-FFF2-40B4-BE49-F238E27FC236}">
                <a16:creationId xmlns:a16="http://schemas.microsoft.com/office/drawing/2014/main" id="{B7608852-5A59-4B98-BECB-3E5E32ECA11D}"/>
              </a:ext>
            </a:extLst>
          </p:cNvPr>
          <p:cNvSpPr>
            <a:spLocks noGrp="1" noChangeArrowheads="1"/>
          </p:cNvSpPr>
          <p:nvPr>
            <p:ph type="ftr" sz="quarter" idx="2"/>
          </p:nvPr>
        </p:nvSpPr>
        <p:spPr bwMode="auto">
          <a:xfrm>
            <a:off x="0" y="9109075"/>
            <a:ext cx="3163888" cy="479425"/>
          </a:xfrm>
          <a:prstGeom prst="rect">
            <a:avLst/>
          </a:prstGeom>
          <a:noFill/>
          <a:ln>
            <a:noFill/>
          </a:ln>
          <a:effectLst/>
        </p:spPr>
        <p:txBody>
          <a:bodyPr vert="horz" wrap="none" lIns="96515" tIns="48257" rIns="96515" bIns="48257" numCol="1" anchor="b" anchorCtr="0" compatLnSpc="1">
            <a:prstTxWarp prst="textNoShape">
              <a:avLst/>
            </a:prstTxWarp>
          </a:bodyPr>
          <a:lstStyle>
            <a:lvl1pPr algn="l" defTabSz="965200">
              <a:defRPr sz="1300"/>
            </a:lvl1pPr>
          </a:lstStyle>
          <a:p>
            <a:pPr>
              <a:defRPr/>
            </a:pPr>
            <a:endParaRPr lang="en-US"/>
          </a:p>
        </p:txBody>
      </p:sp>
      <p:sp>
        <p:nvSpPr>
          <p:cNvPr id="88069" name="Rectangle 5">
            <a:extLst>
              <a:ext uri="{FF2B5EF4-FFF2-40B4-BE49-F238E27FC236}">
                <a16:creationId xmlns:a16="http://schemas.microsoft.com/office/drawing/2014/main" id="{575B0B6E-A35D-41E4-AADF-35FFD4BD7FE0}"/>
              </a:ext>
            </a:extLst>
          </p:cNvPr>
          <p:cNvSpPr>
            <a:spLocks noGrp="1" noChangeArrowheads="1"/>
          </p:cNvSpPr>
          <p:nvPr>
            <p:ph type="sldNum" sz="quarter" idx="3"/>
          </p:nvPr>
        </p:nvSpPr>
        <p:spPr bwMode="auto">
          <a:xfrm>
            <a:off x="4138613" y="9109075"/>
            <a:ext cx="3163887" cy="479425"/>
          </a:xfrm>
          <a:prstGeom prst="rect">
            <a:avLst/>
          </a:prstGeom>
          <a:noFill/>
          <a:ln>
            <a:noFill/>
          </a:ln>
          <a:effectLst/>
        </p:spPr>
        <p:txBody>
          <a:bodyPr vert="horz" wrap="none" lIns="96515" tIns="48257" rIns="96515" bIns="48257" numCol="1" anchor="b" anchorCtr="0" compatLnSpc="1">
            <a:prstTxWarp prst="textNoShape">
              <a:avLst/>
            </a:prstTxWarp>
          </a:bodyPr>
          <a:lstStyle>
            <a:lvl1pPr algn="r" defTabSz="965200">
              <a:defRPr sz="1300" smtClean="0"/>
            </a:lvl1pPr>
          </a:lstStyle>
          <a:p>
            <a:pPr>
              <a:defRPr/>
            </a:pPr>
            <a:fld id="{76502CBB-9832-44FD-AE3E-42C6B42DA52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B8B59A36-FF81-4364-A950-9635208735CF}"/>
              </a:ext>
            </a:extLst>
          </p:cNvPr>
          <p:cNvSpPr>
            <a:spLocks noGrp="1" noChangeArrowheads="1"/>
          </p:cNvSpPr>
          <p:nvPr>
            <p:ph type="hdr" sz="quarter"/>
          </p:nvPr>
        </p:nvSpPr>
        <p:spPr bwMode="auto">
          <a:xfrm>
            <a:off x="0" y="0"/>
            <a:ext cx="3163888" cy="479425"/>
          </a:xfrm>
          <a:prstGeom prst="rect">
            <a:avLst/>
          </a:prstGeom>
          <a:noFill/>
          <a:ln>
            <a:noFill/>
          </a:ln>
          <a:effectLst/>
        </p:spPr>
        <p:txBody>
          <a:bodyPr vert="horz" wrap="none" lIns="96515" tIns="48257" rIns="96515" bIns="48257" numCol="1" anchor="ctr" anchorCtr="0" compatLnSpc="1">
            <a:prstTxWarp prst="textNoShape">
              <a:avLst/>
            </a:prstTxWarp>
          </a:bodyPr>
          <a:lstStyle>
            <a:lvl1pPr algn="l" defTabSz="965200">
              <a:defRPr sz="1300">
                <a:latin typeface="Times New Roman" pitchFamily="18" charset="0"/>
              </a:defRPr>
            </a:lvl1pPr>
          </a:lstStyle>
          <a:p>
            <a:pPr>
              <a:defRPr/>
            </a:pPr>
            <a:endParaRPr lang="en-US"/>
          </a:p>
        </p:txBody>
      </p:sp>
      <p:sp>
        <p:nvSpPr>
          <p:cNvPr id="6147" name="Rectangle 3">
            <a:extLst>
              <a:ext uri="{FF2B5EF4-FFF2-40B4-BE49-F238E27FC236}">
                <a16:creationId xmlns:a16="http://schemas.microsoft.com/office/drawing/2014/main" id="{65561366-7982-4A6E-B0A8-9A0458467923}"/>
              </a:ext>
            </a:extLst>
          </p:cNvPr>
          <p:cNvSpPr>
            <a:spLocks noGrp="1" noChangeArrowheads="1"/>
          </p:cNvSpPr>
          <p:nvPr>
            <p:ph type="dt" idx="1"/>
          </p:nvPr>
        </p:nvSpPr>
        <p:spPr bwMode="auto">
          <a:xfrm>
            <a:off x="4138613" y="0"/>
            <a:ext cx="3163887" cy="479425"/>
          </a:xfrm>
          <a:prstGeom prst="rect">
            <a:avLst/>
          </a:prstGeom>
          <a:noFill/>
          <a:ln>
            <a:noFill/>
          </a:ln>
          <a:effectLst/>
        </p:spPr>
        <p:txBody>
          <a:bodyPr vert="horz" wrap="none" lIns="96515" tIns="48257" rIns="96515" bIns="48257" numCol="1" anchor="ctr" anchorCtr="0" compatLnSpc="1">
            <a:prstTxWarp prst="textNoShape">
              <a:avLst/>
            </a:prstTxWarp>
          </a:bodyPr>
          <a:lstStyle>
            <a:lvl1pPr algn="r" defTabSz="965200">
              <a:defRPr sz="1300">
                <a:latin typeface="Times New Roman" pitchFamily="18" charset="0"/>
              </a:defRPr>
            </a:lvl1pPr>
          </a:lstStyle>
          <a:p>
            <a:pPr>
              <a:defRPr/>
            </a:pPr>
            <a:endParaRPr lang="en-US"/>
          </a:p>
        </p:txBody>
      </p:sp>
      <p:sp>
        <p:nvSpPr>
          <p:cNvPr id="3076" name="Rectangle 4">
            <a:extLst>
              <a:ext uri="{FF2B5EF4-FFF2-40B4-BE49-F238E27FC236}">
                <a16:creationId xmlns:a16="http://schemas.microsoft.com/office/drawing/2014/main" id="{4D6D59E2-AA09-4C85-99EE-F3783C40E36D}"/>
              </a:ext>
            </a:extLst>
          </p:cNvPr>
          <p:cNvSpPr>
            <a:spLocks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a:extLst>
              <a:ext uri="{FF2B5EF4-FFF2-40B4-BE49-F238E27FC236}">
                <a16:creationId xmlns:a16="http://schemas.microsoft.com/office/drawing/2014/main" id="{0752C134-F2E1-43F3-9228-1B5583EC3546}"/>
              </a:ext>
            </a:extLst>
          </p:cNvPr>
          <p:cNvSpPr>
            <a:spLocks noGrp="1" noChangeArrowheads="1"/>
          </p:cNvSpPr>
          <p:nvPr>
            <p:ph type="body" sz="quarter" idx="3"/>
          </p:nvPr>
        </p:nvSpPr>
        <p:spPr bwMode="auto">
          <a:xfrm>
            <a:off x="973138" y="4554538"/>
            <a:ext cx="5356225" cy="4314825"/>
          </a:xfrm>
          <a:prstGeom prst="rect">
            <a:avLst/>
          </a:prstGeom>
          <a:noFill/>
          <a:ln>
            <a:noFill/>
          </a:ln>
          <a:effectLst/>
        </p:spPr>
        <p:txBody>
          <a:bodyPr vert="horz" wrap="none" lIns="96515" tIns="48257" rIns="96515" bIns="48257" numCol="1" anchor="ctr"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a:extLst>
              <a:ext uri="{FF2B5EF4-FFF2-40B4-BE49-F238E27FC236}">
                <a16:creationId xmlns:a16="http://schemas.microsoft.com/office/drawing/2014/main" id="{A90B0951-41A8-4CC6-8477-F03AAA27FD74}"/>
              </a:ext>
            </a:extLst>
          </p:cNvPr>
          <p:cNvSpPr>
            <a:spLocks noGrp="1" noChangeArrowheads="1"/>
          </p:cNvSpPr>
          <p:nvPr>
            <p:ph type="ftr" sz="quarter" idx="4"/>
          </p:nvPr>
        </p:nvSpPr>
        <p:spPr bwMode="auto">
          <a:xfrm>
            <a:off x="0" y="9109075"/>
            <a:ext cx="3163888" cy="479425"/>
          </a:xfrm>
          <a:prstGeom prst="rect">
            <a:avLst/>
          </a:prstGeom>
          <a:noFill/>
          <a:ln>
            <a:noFill/>
          </a:ln>
          <a:effectLst/>
        </p:spPr>
        <p:txBody>
          <a:bodyPr vert="horz" wrap="none" lIns="96515" tIns="48257" rIns="96515" bIns="48257" numCol="1" anchor="b" anchorCtr="0" compatLnSpc="1">
            <a:prstTxWarp prst="textNoShape">
              <a:avLst/>
            </a:prstTxWarp>
          </a:bodyPr>
          <a:lstStyle>
            <a:lvl1pPr algn="l" defTabSz="965200">
              <a:defRPr sz="1300">
                <a:latin typeface="Times New Roman" pitchFamily="18" charset="0"/>
              </a:defRPr>
            </a:lvl1pPr>
          </a:lstStyle>
          <a:p>
            <a:pPr>
              <a:defRPr/>
            </a:pPr>
            <a:endParaRPr lang="en-US"/>
          </a:p>
        </p:txBody>
      </p:sp>
      <p:sp>
        <p:nvSpPr>
          <p:cNvPr id="6151" name="Rectangle 7">
            <a:extLst>
              <a:ext uri="{FF2B5EF4-FFF2-40B4-BE49-F238E27FC236}">
                <a16:creationId xmlns:a16="http://schemas.microsoft.com/office/drawing/2014/main" id="{4C6EB936-3538-4691-94C1-5D3DE464BF01}"/>
              </a:ext>
            </a:extLst>
          </p:cNvPr>
          <p:cNvSpPr>
            <a:spLocks noGrp="1" noChangeArrowheads="1"/>
          </p:cNvSpPr>
          <p:nvPr>
            <p:ph type="sldNum" sz="quarter" idx="5"/>
          </p:nvPr>
        </p:nvSpPr>
        <p:spPr bwMode="auto">
          <a:xfrm>
            <a:off x="4138613" y="9109075"/>
            <a:ext cx="3163887" cy="479425"/>
          </a:xfrm>
          <a:prstGeom prst="rect">
            <a:avLst/>
          </a:prstGeom>
          <a:noFill/>
          <a:ln>
            <a:noFill/>
          </a:ln>
          <a:effectLst/>
        </p:spPr>
        <p:txBody>
          <a:bodyPr vert="horz" wrap="none" lIns="96515" tIns="48257" rIns="96515" bIns="48257" numCol="1" anchor="b" anchorCtr="0" compatLnSpc="1">
            <a:prstTxWarp prst="textNoShape">
              <a:avLst/>
            </a:prstTxWarp>
          </a:bodyPr>
          <a:lstStyle>
            <a:lvl1pPr algn="r" defTabSz="965200">
              <a:defRPr sz="1300" smtClean="0">
                <a:latin typeface="Times New Roman" panose="02020603050405020304" pitchFamily="18" charset="0"/>
              </a:defRPr>
            </a:lvl1pPr>
          </a:lstStyle>
          <a:p>
            <a:pPr>
              <a:defRPr/>
            </a:pPr>
            <a:fld id="{65395F85-8BC8-48C6-A242-C13003F778C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074">
            <a:extLst>
              <a:ext uri="{FF2B5EF4-FFF2-40B4-BE49-F238E27FC236}">
                <a16:creationId xmlns:a16="http://schemas.microsoft.com/office/drawing/2014/main" id="{B8E1BFAF-AB31-4CBD-B1FA-77FC6B78BE09}"/>
              </a:ext>
            </a:extLst>
          </p:cNvPr>
          <p:cNvSpPr>
            <a:spLocks noChangeArrowheads="1"/>
          </p:cNvSpPr>
          <p:nvPr/>
        </p:nvSpPr>
        <p:spPr bwMode="white">
          <a:xfrm>
            <a:off x="0" y="0"/>
            <a:ext cx="9144000" cy="2540000"/>
          </a:xfrm>
          <a:prstGeom prst="rect">
            <a:avLst/>
          </a:prstGeom>
          <a:gradFill rotWithShape="0">
            <a:gsLst>
              <a:gs pos="0">
                <a:schemeClr val="hlink"/>
              </a:gs>
              <a:gs pos="100000">
                <a:schemeClr val="bg2"/>
              </a:gs>
            </a:gsLst>
            <a:lin ang="5400000" scaled="1"/>
          </a:gradFill>
          <a:ln>
            <a:noFill/>
          </a:ln>
        </p:spPr>
        <p:txBody>
          <a:bodyPr wrap="none" anchor="ctr"/>
          <a:lstStyle>
            <a:lvl1pPr>
              <a:defRPr>
                <a:solidFill>
                  <a:schemeClr val="tx1"/>
                </a:solidFill>
                <a:latin typeface="Helvetica" pitchFamily="34" charset="0"/>
              </a:defRPr>
            </a:lvl1pPr>
            <a:lvl2pPr marL="742950" indent="-285750">
              <a:defRPr>
                <a:solidFill>
                  <a:schemeClr val="tx1"/>
                </a:solidFill>
                <a:latin typeface="Helvetica" pitchFamily="34" charset="0"/>
              </a:defRPr>
            </a:lvl2pPr>
            <a:lvl3pPr marL="1143000" indent="-228600">
              <a:defRPr>
                <a:solidFill>
                  <a:schemeClr val="tx1"/>
                </a:solidFill>
                <a:latin typeface="Helvetica" pitchFamily="34" charset="0"/>
              </a:defRPr>
            </a:lvl3pPr>
            <a:lvl4pPr marL="1600200" indent="-228600">
              <a:defRPr>
                <a:solidFill>
                  <a:schemeClr val="tx1"/>
                </a:solidFill>
                <a:latin typeface="Helvetica" pitchFamily="34" charset="0"/>
              </a:defRPr>
            </a:lvl4pPr>
            <a:lvl5pPr marL="2057400" indent="-228600">
              <a:defRPr>
                <a:solidFill>
                  <a:schemeClr val="tx1"/>
                </a:solidFill>
                <a:latin typeface="Helvetica" pitchFamily="34" charset="0"/>
              </a:defRPr>
            </a:lvl5pPr>
            <a:lvl6pPr marL="2514600" indent="-228600" algn="ctr" eaLnBrk="0" fontAlgn="base" hangingPunct="0">
              <a:spcBef>
                <a:spcPct val="0"/>
              </a:spcBef>
              <a:spcAft>
                <a:spcPct val="0"/>
              </a:spcAft>
              <a:defRPr>
                <a:solidFill>
                  <a:schemeClr val="tx1"/>
                </a:solidFill>
                <a:latin typeface="Helvetica" pitchFamily="34" charset="0"/>
              </a:defRPr>
            </a:lvl6pPr>
            <a:lvl7pPr marL="2971800" indent="-228600" algn="ctr" eaLnBrk="0" fontAlgn="base" hangingPunct="0">
              <a:spcBef>
                <a:spcPct val="0"/>
              </a:spcBef>
              <a:spcAft>
                <a:spcPct val="0"/>
              </a:spcAft>
              <a:defRPr>
                <a:solidFill>
                  <a:schemeClr val="tx1"/>
                </a:solidFill>
                <a:latin typeface="Helvetica" pitchFamily="34" charset="0"/>
              </a:defRPr>
            </a:lvl7pPr>
            <a:lvl8pPr marL="3429000" indent="-228600" algn="ctr" eaLnBrk="0" fontAlgn="base" hangingPunct="0">
              <a:spcBef>
                <a:spcPct val="0"/>
              </a:spcBef>
              <a:spcAft>
                <a:spcPct val="0"/>
              </a:spcAft>
              <a:defRPr>
                <a:solidFill>
                  <a:schemeClr val="tx1"/>
                </a:solidFill>
                <a:latin typeface="Helvetica" pitchFamily="34" charset="0"/>
              </a:defRPr>
            </a:lvl8pPr>
            <a:lvl9pPr marL="3886200" indent="-228600" algn="ctr" eaLnBrk="0" fontAlgn="base" hangingPunct="0">
              <a:spcBef>
                <a:spcPct val="0"/>
              </a:spcBef>
              <a:spcAft>
                <a:spcPct val="0"/>
              </a:spcAft>
              <a:defRPr>
                <a:solidFill>
                  <a:schemeClr val="tx1"/>
                </a:solidFill>
                <a:latin typeface="Helvetica" pitchFamily="34" charset="0"/>
              </a:defRPr>
            </a:lvl9pPr>
          </a:lstStyle>
          <a:p>
            <a:pPr algn="ctr">
              <a:defRPr/>
            </a:pPr>
            <a:endParaRPr lang="en-US" altLang="en-US"/>
          </a:p>
        </p:txBody>
      </p:sp>
      <p:sp>
        <p:nvSpPr>
          <p:cNvPr id="5" name="Rectangle 3075">
            <a:extLst>
              <a:ext uri="{FF2B5EF4-FFF2-40B4-BE49-F238E27FC236}">
                <a16:creationId xmlns:a16="http://schemas.microsoft.com/office/drawing/2014/main" id="{7C700823-1767-4932-9612-99B5141995F8}"/>
              </a:ext>
            </a:extLst>
          </p:cNvPr>
          <p:cNvSpPr>
            <a:spLocks noChangeArrowheads="1"/>
          </p:cNvSpPr>
          <p:nvPr/>
        </p:nvSpPr>
        <p:spPr bwMode="white">
          <a:xfrm>
            <a:off x="0" y="2540000"/>
            <a:ext cx="9144000" cy="4318000"/>
          </a:xfrm>
          <a:prstGeom prst="rect">
            <a:avLst/>
          </a:prstGeom>
          <a:gradFill rotWithShape="0">
            <a:gsLst>
              <a:gs pos="0">
                <a:schemeClr val="bg2"/>
              </a:gs>
              <a:gs pos="100000">
                <a:schemeClr val="bg1"/>
              </a:gs>
            </a:gsLst>
            <a:lin ang="5400000" scaled="1"/>
          </a:gradFill>
          <a:ln>
            <a:noFill/>
          </a:ln>
          <a:effectLst/>
        </p:spPr>
        <p:txBody>
          <a:bodyPr wrap="none" anchor="ctr"/>
          <a:lstStyle>
            <a:lvl1pPr>
              <a:defRPr>
                <a:solidFill>
                  <a:schemeClr val="tx1"/>
                </a:solidFill>
                <a:latin typeface="Helvetica" pitchFamily="34" charset="0"/>
              </a:defRPr>
            </a:lvl1pPr>
            <a:lvl2pPr marL="742950" indent="-285750">
              <a:defRPr>
                <a:solidFill>
                  <a:schemeClr val="tx1"/>
                </a:solidFill>
                <a:latin typeface="Helvetica" pitchFamily="34" charset="0"/>
              </a:defRPr>
            </a:lvl2pPr>
            <a:lvl3pPr marL="1143000" indent="-228600">
              <a:defRPr>
                <a:solidFill>
                  <a:schemeClr val="tx1"/>
                </a:solidFill>
                <a:latin typeface="Helvetica" pitchFamily="34" charset="0"/>
              </a:defRPr>
            </a:lvl3pPr>
            <a:lvl4pPr marL="1600200" indent="-228600">
              <a:defRPr>
                <a:solidFill>
                  <a:schemeClr val="tx1"/>
                </a:solidFill>
                <a:latin typeface="Helvetica" pitchFamily="34" charset="0"/>
              </a:defRPr>
            </a:lvl4pPr>
            <a:lvl5pPr marL="2057400" indent="-228600">
              <a:defRPr>
                <a:solidFill>
                  <a:schemeClr val="tx1"/>
                </a:solidFill>
                <a:latin typeface="Helvetica" pitchFamily="34" charset="0"/>
              </a:defRPr>
            </a:lvl5pPr>
            <a:lvl6pPr marL="2514600" indent="-228600" algn="ctr" eaLnBrk="0" fontAlgn="base" hangingPunct="0">
              <a:spcBef>
                <a:spcPct val="0"/>
              </a:spcBef>
              <a:spcAft>
                <a:spcPct val="0"/>
              </a:spcAft>
              <a:defRPr>
                <a:solidFill>
                  <a:schemeClr val="tx1"/>
                </a:solidFill>
                <a:latin typeface="Helvetica" pitchFamily="34" charset="0"/>
              </a:defRPr>
            </a:lvl6pPr>
            <a:lvl7pPr marL="2971800" indent="-228600" algn="ctr" eaLnBrk="0" fontAlgn="base" hangingPunct="0">
              <a:spcBef>
                <a:spcPct val="0"/>
              </a:spcBef>
              <a:spcAft>
                <a:spcPct val="0"/>
              </a:spcAft>
              <a:defRPr>
                <a:solidFill>
                  <a:schemeClr val="tx1"/>
                </a:solidFill>
                <a:latin typeface="Helvetica" pitchFamily="34" charset="0"/>
              </a:defRPr>
            </a:lvl7pPr>
            <a:lvl8pPr marL="3429000" indent="-228600" algn="ctr" eaLnBrk="0" fontAlgn="base" hangingPunct="0">
              <a:spcBef>
                <a:spcPct val="0"/>
              </a:spcBef>
              <a:spcAft>
                <a:spcPct val="0"/>
              </a:spcAft>
              <a:defRPr>
                <a:solidFill>
                  <a:schemeClr val="tx1"/>
                </a:solidFill>
                <a:latin typeface="Helvetica" pitchFamily="34" charset="0"/>
              </a:defRPr>
            </a:lvl8pPr>
            <a:lvl9pPr marL="3886200" indent="-228600" algn="ctr" eaLnBrk="0" fontAlgn="base" hangingPunct="0">
              <a:spcBef>
                <a:spcPct val="0"/>
              </a:spcBef>
              <a:spcAft>
                <a:spcPct val="0"/>
              </a:spcAft>
              <a:defRPr>
                <a:solidFill>
                  <a:schemeClr val="tx1"/>
                </a:solidFill>
                <a:latin typeface="Helvetica" pitchFamily="34" charset="0"/>
              </a:defRPr>
            </a:lvl9pPr>
          </a:lstStyle>
          <a:p>
            <a:pPr algn="ctr">
              <a:defRPr/>
            </a:pPr>
            <a:endParaRPr lang="en-US" altLang="en-US"/>
          </a:p>
        </p:txBody>
      </p:sp>
      <p:sp>
        <p:nvSpPr>
          <p:cNvPr id="6" name="Rectangle 3076">
            <a:extLst>
              <a:ext uri="{FF2B5EF4-FFF2-40B4-BE49-F238E27FC236}">
                <a16:creationId xmlns:a16="http://schemas.microsoft.com/office/drawing/2014/main" id="{2F7F40E5-7F85-4BB6-A18E-2FC234B98FDF}"/>
              </a:ext>
            </a:extLst>
          </p:cNvPr>
          <p:cNvSpPr>
            <a:spLocks noChangeArrowheads="1"/>
          </p:cNvSpPr>
          <p:nvPr/>
        </p:nvSpPr>
        <p:spPr bwMode="ltGray">
          <a:xfrm flipV="1">
            <a:off x="0" y="2595563"/>
            <a:ext cx="6816725" cy="254000"/>
          </a:xfrm>
          <a:prstGeom prst="rect">
            <a:avLst/>
          </a:prstGeom>
          <a:gradFill rotWithShape="0">
            <a:gsLst>
              <a:gs pos="0">
                <a:schemeClr val="hlink"/>
              </a:gs>
              <a:gs pos="100000">
                <a:schemeClr val="bg2"/>
              </a:gs>
            </a:gsLst>
            <a:lin ang="0" scaled="1"/>
          </a:gradFill>
          <a:ln>
            <a:noFill/>
          </a:ln>
        </p:spPr>
        <p:txBody>
          <a:bodyPr wrap="none" anchor="ctr"/>
          <a:lstStyle>
            <a:lvl1pPr>
              <a:defRPr>
                <a:solidFill>
                  <a:schemeClr val="tx1"/>
                </a:solidFill>
                <a:latin typeface="Helvetica" pitchFamily="34" charset="0"/>
              </a:defRPr>
            </a:lvl1pPr>
            <a:lvl2pPr marL="742950" indent="-285750">
              <a:defRPr>
                <a:solidFill>
                  <a:schemeClr val="tx1"/>
                </a:solidFill>
                <a:latin typeface="Helvetica" pitchFamily="34" charset="0"/>
              </a:defRPr>
            </a:lvl2pPr>
            <a:lvl3pPr marL="1143000" indent="-228600">
              <a:defRPr>
                <a:solidFill>
                  <a:schemeClr val="tx1"/>
                </a:solidFill>
                <a:latin typeface="Helvetica" pitchFamily="34" charset="0"/>
              </a:defRPr>
            </a:lvl3pPr>
            <a:lvl4pPr marL="1600200" indent="-228600">
              <a:defRPr>
                <a:solidFill>
                  <a:schemeClr val="tx1"/>
                </a:solidFill>
                <a:latin typeface="Helvetica" pitchFamily="34" charset="0"/>
              </a:defRPr>
            </a:lvl4pPr>
            <a:lvl5pPr marL="2057400" indent="-228600">
              <a:defRPr>
                <a:solidFill>
                  <a:schemeClr val="tx1"/>
                </a:solidFill>
                <a:latin typeface="Helvetica" pitchFamily="34" charset="0"/>
              </a:defRPr>
            </a:lvl5pPr>
            <a:lvl6pPr marL="2514600" indent="-228600" algn="ctr" eaLnBrk="0" fontAlgn="base" hangingPunct="0">
              <a:spcBef>
                <a:spcPct val="0"/>
              </a:spcBef>
              <a:spcAft>
                <a:spcPct val="0"/>
              </a:spcAft>
              <a:defRPr>
                <a:solidFill>
                  <a:schemeClr val="tx1"/>
                </a:solidFill>
                <a:latin typeface="Helvetica" pitchFamily="34" charset="0"/>
              </a:defRPr>
            </a:lvl6pPr>
            <a:lvl7pPr marL="2971800" indent="-228600" algn="ctr" eaLnBrk="0" fontAlgn="base" hangingPunct="0">
              <a:spcBef>
                <a:spcPct val="0"/>
              </a:spcBef>
              <a:spcAft>
                <a:spcPct val="0"/>
              </a:spcAft>
              <a:defRPr>
                <a:solidFill>
                  <a:schemeClr val="tx1"/>
                </a:solidFill>
                <a:latin typeface="Helvetica" pitchFamily="34" charset="0"/>
              </a:defRPr>
            </a:lvl7pPr>
            <a:lvl8pPr marL="3429000" indent="-228600" algn="ctr" eaLnBrk="0" fontAlgn="base" hangingPunct="0">
              <a:spcBef>
                <a:spcPct val="0"/>
              </a:spcBef>
              <a:spcAft>
                <a:spcPct val="0"/>
              </a:spcAft>
              <a:defRPr>
                <a:solidFill>
                  <a:schemeClr val="tx1"/>
                </a:solidFill>
                <a:latin typeface="Helvetica" pitchFamily="34" charset="0"/>
              </a:defRPr>
            </a:lvl8pPr>
            <a:lvl9pPr marL="3886200" indent="-228600" algn="ctr" eaLnBrk="0" fontAlgn="base" hangingPunct="0">
              <a:spcBef>
                <a:spcPct val="0"/>
              </a:spcBef>
              <a:spcAft>
                <a:spcPct val="0"/>
              </a:spcAft>
              <a:defRPr>
                <a:solidFill>
                  <a:schemeClr val="tx1"/>
                </a:solidFill>
                <a:latin typeface="Helvetica" pitchFamily="34" charset="0"/>
              </a:defRPr>
            </a:lvl9pPr>
          </a:lstStyle>
          <a:p>
            <a:pPr algn="ctr">
              <a:defRPr/>
            </a:pPr>
            <a:endParaRPr lang="en-US" altLang="en-US"/>
          </a:p>
        </p:txBody>
      </p:sp>
      <p:sp>
        <p:nvSpPr>
          <p:cNvPr id="86021" name="Rectangle 3077"/>
          <p:cNvSpPr>
            <a:spLocks noGrp="1" noChangeArrowheads="1"/>
          </p:cNvSpPr>
          <p:nvPr>
            <p:ph type="ctrTitle"/>
          </p:nvPr>
        </p:nvSpPr>
        <p:spPr>
          <a:xfrm>
            <a:off x="1179513" y="182563"/>
            <a:ext cx="7772400" cy="706437"/>
          </a:xfrm>
        </p:spPr>
        <p:txBody>
          <a:bodyPr/>
          <a:lstStyle>
            <a:lvl1pPr>
              <a:defRPr sz="2000" b="0">
                <a:latin typeface="Helvetica-Narrow" pitchFamily="34" charset="0"/>
              </a:defRPr>
            </a:lvl1pPr>
          </a:lstStyle>
          <a:p>
            <a:pPr lvl="0"/>
            <a:r>
              <a:rPr lang="en-US" noProof="0"/>
              <a:t>Click to edit Master title style</a:t>
            </a:r>
          </a:p>
        </p:txBody>
      </p:sp>
      <p:sp>
        <p:nvSpPr>
          <p:cNvPr id="86022" name="Rectangle 3078"/>
          <p:cNvSpPr>
            <a:spLocks noGrp="1" noChangeArrowheads="1"/>
          </p:cNvSpPr>
          <p:nvPr>
            <p:ph type="subTitle" idx="1"/>
          </p:nvPr>
        </p:nvSpPr>
        <p:spPr>
          <a:xfrm>
            <a:off x="1371600" y="3886200"/>
            <a:ext cx="6400800" cy="1752600"/>
          </a:xfrm>
        </p:spPr>
        <p:txBody>
          <a:bodyPr/>
          <a:lstStyle>
            <a:lvl1pPr marL="0" indent="0">
              <a:buFont typeface="Monotype Sorts" pitchFamily="2" charset="2"/>
              <a:buNone/>
              <a:defRPr/>
            </a:lvl1pPr>
          </a:lstStyle>
          <a:p>
            <a:pPr lvl="0"/>
            <a:r>
              <a:rPr lang="en-US" noProof="0"/>
              <a:t>Click to edit Master subtitle style</a:t>
            </a:r>
          </a:p>
        </p:txBody>
      </p:sp>
      <p:sp>
        <p:nvSpPr>
          <p:cNvPr id="7" name="Rectangle 3079">
            <a:extLst>
              <a:ext uri="{FF2B5EF4-FFF2-40B4-BE49-F238E27FC236}">
                <a16:creationId xmlns:a16="http://schemas.microsoft.com/office/drawing/2014/main" id="{C388F76B-BE22-4379-B4C8-17A58FC2AA15}"/>
              </a:ext>
            </a:extLst>
          </p:cNvPr>
          <p:cNvSpPr>
            <a:spLocks noGrp="1" noChangeArrowheads="1"/>
          </p:cNvSpPr>
          <p:nvPr>
            <p:ph type="dt" sz="half" idx="10"/>
          </p:nvPr>
        </p:nvSpPr>
        <p:spPr bwMode="auto">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lgn="l">
              <a:spcBef>
                <a:spcPct val="50000"/>
              </a:spcBef>
              <a:defRPr sz="1400">
                <a:solidFill>
                  <a:srgbClr val="660066"/>
                </a:solidFill>
                <a:latin typeface="Impact" pitchFamily="34" charset="0"/>
              </a:defRPr>
            </a:lvl1pPr>
          </a:lstStyle>
          <a:p>
            <a:pPr>
              <a:defRPr/>
            </a:pPr>
            <a:endParaRPr lang="en-US"/>
          </a:p>
        </p:txBody>
      </p:sp>
      <p:sp>
        <p:nvSpPr>
          <p:cNvPr id="8" name="Rectangle 3080">
            <a:extLst>
              <a:ext uri="{FF2B5EF4-FFF2-40B4-BE49-F238E27FC236}">
                <a16:creationId xmlns:a16="http://schemas.microsoft.com/office/drawing/2014/main" id="{A585A67E-F39F-4C82-828B-CB5D2D0492B6}"/>
              </a:ext>
            </a:extLst>
          </p:cNvPr>
          <p:cNvSpPr>
            <a:spLocks noGrp="1" noChangeArrowheads="1"/>
          </p:cNvSpPr>
          <p:nvPr>
            <p:ph type="ftr" sz="quarter" idx="11"/>
          </p:nvPr>
        </p:nvSpPr>
        <p:spPr>
          <a:xfrm>
            <a:off x="3124200" y="6248400"/>
            <a:ext cx="2895600" cy="457200"/>
          </a:xfrm>
        </p:spPr>
        <p:txBody>
          <a:bodyPr/>
          <a:lstStyle>
            <a:lvl1pPr algn="ctr">
              <a:spcBef>
                <a:spcPct val="50000"/>
              </a:spcBef>
              <a:defRPr sz="1400">
                <a:solidFill>
                  <a:srgbClr val="660066"/>
                </a:solidFill>
                <a:latin typeface="Impact" pitchFamily="34" charset="0"/>
              </a:defRPr>
            </a:lvl1pPr>
          </a:lstStyle>
          <a:p>
            <a:pPr>
              <a:defRPr/>
            </a:pPr>
            <a:r>
              <a:rPr lang="en-US"/>
              <a:t>Sir Padampat Singhania University</a:t>
            </a:r>
          </a:p>
        </p:txBody>
      </p:sp>
      <p:sp>
        <p:nvSpPr>
          <p:cNvPr id="9" name="Rectangle 3081">
            <a:extLst>
              <a:ext uri="{FF2B5EF4-FFF2-40B4-BE49-F238E27FC236}">
                <a16:creationId xmlns:a16="http://schemas.microsoft.com/office/drawing/2014/main" id="{7BC4E10C-E774-47C0-A8E1-849908C8F8BD}"/>
              </a:ext>
            </a:extLst>
          </p:cNvPr>
          <p:cNvSpPr>
            <a:spLocks noGrp="1" noChangeArrowheads="1"/>
          </p:cNvSpPr>
          <p:nvPr>
            <p:ph type="sldNum" sz="quarter" idx="12"/>
          </p:nvPr>
        </p:nvSpPr>
        <p:spPr bwMode="auto">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lgn="r">
              <a:spcBef>
                <a:spcPct val="50000"/>
              </a:spcBef>
              <a:defRPr sz="1400" smtClean="0">
                <a:solidFill>
                  <a:srgbClr val="660066"/>
                </a:solidFill>
                <a:latin typeface="Impact" panose="020B0806030902050204" pitchFamily="34" charset="0"/>
              </a:defRPr>
            </a:lvl1pPr>
          </a:lstStyle>
          <a:p>
            <a:pPr>
              <a:defRPr/>
            </a:pPr>
            <a:fld id="{11F877DB-F3F4-4D13-93B8-0CC87337EE25}" type="slidenum">
              <a:rPr lang="en-US" altLang="en-US"/>
              <a:pPr>
                <a:defRPr/>
              </a:pPr>
              <a:t>‹#›</a:t>
            </a:fld>
            <a:endParaRPr lang="en-US" altLang="en-US"/>
          </a:p>
        </p:txBody>
      </p:sp>
    </p:spTree>
    <p:extLst>
      <p:ext uri="{BB962C8B-B14F-4D97-AF65-F5344CB8AC3E}">
        <p14:creationId xmlns:p14="http://schemas.microsoft.com/office/powerpoint/2010/main" val="74495274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55">
            <a:extLst>
              <a:ext uri="{FF2B5EF4-FFF2-40B4-BE49-F238E27FC236}">
                <a16:creationId xmlns:a16="http://schemas.microsoft.com/office/drawing/2014/main" id="{40EABF44-5CC3-4EB7-B9A6-1B9EFEC265E7}"/>
              </a:ext>
            </a:extLst>
          </p:cNvPr>
          <p:cNvSpPr>
            <a:spLocks noGrp="1" noChangeArrowheads="1"/>
          </p:cNvSpPr>
          <p:nvPr>
            <p:ph type="ftr" sz="quarter" idx="10"/>
          </p:nvPr>
        </p:nvSpPr>
        <p:spPr>
          <a:ln/>
        </p:spPr>
        <p:txBody>
          <a:bodyPr/>
          <a:lstStyle>
            <a:lvl1pPr>
              <a:defRPr/>
            </a:lvl1pPr>
          </a:lstStyle>
          <a:p>
            <a:pPr>
              <a:defRPr/>
            </a:pPr>
            <a:r>
              <a:rPr lang="en-US"/>
              <a:t>Sir Padampat Singhania University</a:t>
            </a:r>
          </a:p>
        </p:txBody>
      </p:sp>
    </p:spTree>
    <p:extLst>
      <p:ext uri="{BB962C8B-B14F-4D97-AF65-F5344CB8AC3E}">
        <p14:creationId xmlns:p14="http://schemas.microsoft.com/office/powerpoint/2010/main" val="2073706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0875" y="0"/>
            <a:ext cx="1943100" cy="55594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71575" y="0"/>
            <a:ext cx="5676900" cy="55594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55">
            <a:extLst>
              <a:ext uri="{FF2B5EF4-FFF2-40B4-BE49-F238E27FC236}">
                <a16:creationId xmlns:a16="http://schemas.microsoft.com/office/drawing/2014/main" id="{D89AA7AC-596D-4224-BFB7-0E9E27350101}"/>
              </a:ext>
            </a:extLst>
          </p:cNvPr>
          <p:cNvSpPr>
            <a:spLocks noGrp="1" noChangeArrowheads="1"/>
          </p:cNvSpPr>
          <p:nvPr>
            <p:ph type="ftr" sz="quarter" idx="10"/>
          </p:nvPr>
        </p:nvSpPr>
        <p:spPr>
          <a:ln/>
        </p:spPr>
        <p:txBody>
          <a:bodyPr/>
          <a:lstStyle>
            <a:lvl1pPr>
              <a:defRPr/>
            </a:lvl1pPr>
          </a:lstStyle>
          <a:p>
            <a:pPr>
              <a:defRPr/>
            </a:pPr>
            <a:r>
              <a:rPr lang="en-US"/>
              <a:t>Sir Padampat Singhania University</a:t>
            </a:r>
          </a:p>
        </p:txBody>
      </p:sp>
    </p:spTree>
    <p:extLst>
      <p:ext uri="{BB962C8B-B14F-4D97-AF65-F5344CB8AC3E}">
        <p14:creationId xmlns:p14="http://schemas.microsoft.com/office/powerpoint/2010/main" val="2481935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55">
            <a:extLst>
              <a:ext uri="{FF2B5EF4-FFF2-40B4-BE49-F238E27FC236}">
                <a16:creationId xmlns:a16="http://schemas.microsoft.com/office/drawing/2014/main" id="{7E6AC7AC-A414-475A-ADE8-5ACD3AB520FA}"/>
              </a:ext>
            </a:extLst>
          </p:cNvPr>
          <p:cNvSpPr>
            <a:spLocks noGrp="1" noChangeArrowheads="1"/>
          </p:cNvSpPr>
          <p:nvPr>
            <p:ph type="ftr" sz="quarter" idx="10"/>
          </p:nvPr>
        </p:nvSpPr>
        <p:spPr>
          <a:ln/>
        </p:spPr>
        <p:txBody>
          <a:bodyPr/>
          <a:lstStyle>
            <a:lvl1pPr>
              <a:defRPr/>
            </a:lvl1pPr>
          </a:lstStyle>
          <a:p>
            <a:pPr>
              <a:defRPr/>
            </a:pPr>
            <a:r>
              <a:rPr lang="en-US"/>
              <a:t>Sir Padampat Singhania University</a:t>
            </a:r>
          </a:p>
        </p:txBody>
      </p:sp>
    </p:spTree>
    <p:extLst>
      <p:ext uri="{BB962C8B-B14F-4D97-AF65-F5344CB8AC3E}">
        <p14:creationId xmlns:p14="http://schemas.microsoft.com/office/powerpoint/2010/main" val="351847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55">
            <a:extLst>
              <a:ext uri="{FF2B5EF4-FFF2-40B4-BE49-F238E27FC236}">
                <a16:creationId xmlns:a16="http://schemas.microsoft.com/office/drawing/2014/main" id="{F6C72D11-1E80-4CA9-8530-A8D0090E924A}"/>
              </a:ext>
            </a:extLst>
          </p:cNvPr>
          <p:cNvSpPr>
            <a:spLocks noGrp="1" noChangeArrowheads="1"/>
          </p:cNvSpPr>
          <p:nvPr>
            <p:ph type="ftr" sz="quarter" idx="10"/>
          </p:nvPr>
        </p:nvSpPr>
        <p:spPr>
          <a:ln/>
        </p:spPr>
        <p:txBody>
          <a:bodyPr/>
          <a:lstStyle>
            <a:lvl1pPr>
              <a:defRPr/>
            </a:lvl1pPr>
          </a:lstStyle>
          <a:p>
            <a:pPr>
              <a:defRPr/>
            </a:pPr>
            <a:r>
              <a:rPr lang="en-US"/>
              <a:t>Sir Padampat Singhania University</a:t>
            </a:r>
          </a:p>
        </p:txBody>
      </p:sp>
    </p:spTree>
    <p:extLst>
      <p:ext uri="{BB962C8B-B14F-4D97-AF65-F5344CB8AC3E}">
        <p14:creationId xmlns:p14="http://schemas.microsoft.com/office/powerpoint/2010/main" val="664276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74750" y="1444625"/>
            <a:ext cx="343852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5675" y="1444625"/>
            <a:ext cx="343852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55">
            <a:extLst>
              <a:ext uri="{FF2B5EF4-FFF2-40B4-BE49-F238E27FC236}">
                <a16:creationId xmlns:a16="http://schemas.microsoft.com/office/drawing/2014/main" id="{35286C47-7221-45A2-BFC4-B92E614F7D56}"/>
              </a:ext>
            </a:extLst>
          </p:cNvPr>
          <p:cNvSpPr>
            <a:spLocks noGrp="1" noChangeArrowheads="1"/>
          </p:cNvSpPr>
          <p:nvPr>
            <p:ph type="ftr" sz="quarter" idx="10"/>
          </p:nvPr>
        </p:nvSpPr>
        <p:spPr>
          <a:ln/>
        </p:spPr>
        <p:txBody>
          <a:bodyPr/>
          <a:lstStyle>
            <a:lvl1pPr>
              <a:defRPr/>
            </a:lvl1pPr>
          </a:lstStyle>
          <a:p>
            <a:pPr>
              <a:defRPr/>
            </a:pPr>
            <a:r>
              <a:rPr lang="en-US"/>
              <a:t>Sir Padampat Singhania University</a:t>
            </a:r>
          </a:p>
        </p:txBody>
      </p:sp>
    </p:spTree>
    <p:extLst>
      <p:ext uri="{BB962C8B-B14F-4D97-AF65-F5344CB8AC3E}">
        <p14:creationId xmlns:p14="http://schemas.microsoft.com/office/powerpoint/2010/main" val="4252414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55">
            <a:extLst>
              <a:ext uri="{FF2B5EF4-FFF2-40B4-BE49-F238E27FC236}">
                <a16:creationId xmlns:a16="http://schemas.microsoft.com/office/drawing/2014/main" id="{6F1EE220-EDDA-4E33-9533-EC47B6835722}"/>
              </a:ext>
            </a:extLst>
          </p:cNvPr>
          <p:cNvSpPr>
            <a:spLocks noGrp="1" noChangeArrowheads="1"/>
          </p:cNvSpPr>
          <p:nvPr>
            <p:ph type="ftr" sz="quarter" idx="10"/>
          </p:nvPr>
        </p:nvSpPr>
        <p:spPr>
          <a:ln/>
        </p:spPr>
        <p:txBody>
          <a:bodyPr/>
          <a:lstStyle>
            <a:lvl1pPr>
              <a:defRPr/>
            </a:lvl1pPr>
          </a:lstStyle>
          <a:p>
            <a:pPr>
              <a:defRPr/>
            </a:pPr>
            <a:r>
              <a:rPr lang="en-US"/>
              <a:t>Sir Padampat Singhania University</a:t>
            </a:r>
          </a:p>
        </p:txBody>
      </p:sp>
    </p:spTree>
    <p:extLst>
      <p:ext uri="{BB962C8B-B14F-4D97-AF65-F5344CB8AC3E}">
        <p14:creationId xmlns:p14="http://schemas.microsoft.com/office/powerpoint/2010/main" val="3876366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55">
            <a:extLst>
              <a:ext uri="{FF2B5EF4-FFF2-40B4-BE49-F238E27FC236}">
                <a16:creationId xmlns:a16="http://schemas.microsoft.com/office/drawing/2014/main" id="{9F3D884F-FB7A-42D0-BDA9-CC1B19218A6E}"/>
              </a:ext>
            </a:extLst>
          </p:cNvPr>
          <p:cNvSpPr>
            <a:spLocks noGrp="1" noChangeArrowheads="1"/>
          </p:cNvSpPr>
          <p:nvPr>
            <p:ph type="ftr" sz="quarter" idx="10"/>
          </p:nvPr>
        </p:nvSpPr>
        <p:spPr>
          <a:ln/>
        </p:spPr>
        <p:txBody>
          <a:bodyPr/>
          <a:lstStyle>
            <a:lvl1pPr>
              <a:defRPr/>
            </a:lvl1pPr>
          </a:lstStyle>
          <a:p>
            <a:pPr>
              <a:defRPr/>
            </a:pPr>
            <a:r>
              <a:rPr lang="en-US"/>
              <a:t>Sir Padampat Singhania University</a:t>
            </a:r>
          </a:p>
        </p:txBody>
      </p:sp>
    </p:spTree>
    <p:extLst>
      <p:ext uri="{BB962C8B-B14F-4D97-AF65-F5344CB8AC3E}">
        <p14:creationId xmlns:p14="http://schemas.microsoft.com/office/powerpoint/2010/main" val="3270812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55">
            <a:extLst>
              <a:ext uri="{FF2B5EF4-FFF2-40B4-BE49-F238E27FC236}">
                <a16:creationId xmlns:a16="http://schemas.microsoft.com/office/drawing/2014/main" id="{26C6B3F3-C82A-4E05-82DE-52D0FCEA22F9}"/>
              </a:ext>
            </a:extLst>
          </p:cNvPr>
          <p:cNvSpPr>
            <a:spLocks noGrp="1" noChangeArrowheads="1"/>
          </p:cNvSpPr>
          <p:nvPr>
            <p:ph type="ftr" sz="quarter" idx="10"/>
          </p:nvPr>
        </p:nvSpPr>
        <p:spPr>
          <a:ln/>
        </p:spPr>
        <p:txBody>
          <a:bodyPr/>
          <a:lstStyle>
            <a:lvl1pPr>
              <a:defRPr/>
            </a:lvl1pPr>
          </a:lstStyle>
          <a:p>
            <a:pPr>
              <a:defRPr/>
            </a:pPr>
            <a:r>
              <a:rPr lang="en-US"/>
              <a:t>Sir Padampat Singhania University</a:t>
            </a:r>
          </a:p>
        </p:txBody>
      </p:sp>
    </p:spTree>
    <p:extLst>
      <p:ext uri="{BB962C8B-B14F-4D97-AF65-F5344CB8AC3E}">
        <p14:creationId xmlns:p14="http://schemas.microsoft.com/office/powerpoint/2010/main" val="3923325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55">
            <a:extLst>
              <a:ext uri="{FF2B5EF4-FFF2-40B4-BE49-F238E27FC236}">
                <a16:creationId xmlns:a16="http://schemas.microsoft.com/office/drawing/2014/main" id="{461271FF-5298-4202-AB71-BF8535DC0ED5}"/>
              </a:ext>
            </a:extLst>
          </p:cNvPr>
          <p:cNvSpPr>
            <a:spLocks noGrp="1" noChangeArrowheads="1"/>
          </p:cNvSpPr>
          <p:nvPr>
            <p:ph type="ftr" sz="quarter" idx="10"/>
          </p:nvPr>
        </p:nvSpPr>
        <p:spPr>
          <a:ln/>
        </p:spPr>
        <p:txBody>
          <a:bodyPr/>
          <a:lstStyle>
            <a:lvl1pPr>
              <a:defRPr/>
            </a:lvl1pPr>
          </a:lstStyle>
          <a:p>
            <a:pPr>
              <a:defRPr/>
            </a:pPr>
            <a:r>
              <a:rPr lang="en-US"/>
              <a:t>Sir Padampat Singhania University</a:t>
            </a:r>
          </a:p>
        </p:txBody>
      </p:sp>
    </p:spTree>
    <p:extLst>
      <p:ext uri="{BB962C8B-B14F-4D97-AF65-F5344CB8AC3E}">
        <p14:creationId xmlns:p14="http://schemas.microsoft.com/office/powerpoint/2010/main" val="405377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55">
            <a:extLst>
              <a:ext uri="{FF2B5EF4-FFF2-40B4-BE49-F238E27FC236}">
                <a16:creationId xmlns:a16="http://schemas.microsoft.com/office/drawing/2014/main" id="{104C1A27-7231-4045-96D0-D6DEBF0A14D4}"/>
              </a:ext>
            </a:extLst>
          </p:cNvPr>
          <p:cNvSpPr>
            <a:spLocks noGrp="1" noChangeArrowheads="1"/>
          </p:cNvSpPr>
          <p:nvPr>
            <p:ph type="ftr" sz="quarter" idx="10"/>
          </p:nvPr>
        </p:nvSpPr>
        <p:spPr>
          <a:ln/>
        </p:spPr>
        <p:txBody>
          <a:bodyPr/>
          <a:lstStyle>
            <a:lvl1pPr>
              <a:defRPr/>
            </a:lvl1pPr>
          </a:lstStyle>
          <a:p>
            <a:pPr>
              <a:defRPr/>
            </a:pPr>
            <a:r>
              <a:rPr lang="en-US"/>
              <a:t>Sir Padampat Singhania University</a:t>
            </a:r>
          </a:p>
        </p:txBody>
      </p:sp>
    </p:spTree>
    <p:extLst>
      <p:ext uri="{BB962C8B-B14F-4D97-AF65-F5344CB8AC3E}">
        <p14:creationId xmlns:p14="http://schemas.microsoft.com/office/powerpoint/2010/main" val="3418397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F5E5A93-6A97-4422-80BB-EEFF3B2B66AA}"/>
              </a:ext>
            </a:extLst>
          </p:cNvPr>
          <p:cNvSpPr>
            <a:spLocks noChangeArrowheads="1"/>
          </p:cNvSpPr>
          <p:nvPr/>
        </p:nvSpPr>
        <p:spPr bwMode="auto">
          <a:xfrm>
            <a:off x="0" y="0"/>
            <a:ext cx="9144000" cy="6858000"/>
          </a:xfrm>
          <a:prstGeom prst="rect">
            <a:avLst/>
          </a:prstGeom>
          <a:gradFill rotWithShape="0">
            <a:gsLst>
              <a:gs pos="0">
                <a:srgbClr val="99CCFF"/>
              </a:gs>
              <a:gs pos="100000">
                <a:schemeClr val="bg2"/>
              </a:gs>
            </a:gsLst>
            <a:lin ang="5400000" scaled="1"/>
          </a:gradFill>
          <a:ln w="9525">
            <a:solidFill>
              <a:schemeClr val="tx1"/>
            </a:solidFill>
            <a:miter lim="800000"/>
            <a:headEnd/>
            <a:tailEnd/>
          </a:ln>
          <a:effectLst/>
        </p:spPr>
        <p:txBody>
          <a:bodyPr wrap="none" anchor="ctr"/>
          <a:lstStyle>
            <a:lvl1pPr>
              <a:defRPr>
                <a:solidFill>
                  <a:schemeClr val="tx1"/>
                </a:solidFill>
                <a:latin typeface="Helvetica" pitchFamily="34" charset="0"/>
              </a:defRPr>
            </a:lvl1pPr>
            <a:lvl2pPr marL="742950" indent="-285750">
              <a:defRPr>
                <a:solidFill>
                  <a:schemeClr val="tx1"/>
                </a:solidFill>
                <a:latin typeface="Helvetica" pitchFamily="34" charset="0"/>
              </a:defRPr>
            </a:lvl2pPr>
            <a:lvl3pPr marL="1143000" indent="-228600">
              <a:defRPr>
                <a:solidFill>
                  <a:schemeClr val="tx1"/>
                </a:solidFill>
                <a:latin typeface="Helvetica" pitchFamily="34" charset="0"/>
              </a:defRPr>
            </a:lvl3pPr>
            <a:lvl4pPr marL="1600200" indent="-228600">
              <a:defRPr>
                <a:solidFill>
                  <a:schemeClr val="tx1"/>
                </a:solidFill>
                <a:latin typeface="Helvetica" pitchFamily="34" charset="0"/>
              </a:defRPr>
            </a:lvl4pPr>
            <a:lvl5pPr marL="2057400" indent="-228600">
              <a:defRPr>
                <a:solidFill>
                  <a:schemeClr val="tx1"/>
                </a:solidFill>
                <a:latin typeface="Helvetica" pitchFamily="34" charset="0"/>
              </a:defRPr>
            </a:lvl5pPr>
            <a:lvl6pPr marL="2514600" indent="-228600" algn="ctr" eaLnBrk="0" fontAlgn="base" hangingPunct="0">
              <a:spcBef>
                <a:spcPct val="0"/>
              </a:spcBef>
              <a:spcAft>
                <a:spcPct val="0"/>
              </a:spcAft>
              <a:defRPr>
                <a:solidFill>
                  <a:schemeClr val="tx1"/>
                </a:solidFill>
                <a:latin typeface="Helvetica" pitchFamily="34" charset="0"/>
              </a:defRPr>
            </a:lvl6pPr>
            <a:lvl7pPr marL="2971800" indent="-228600" algn="ctr" eaLnBrk="0" fontAlgn="base" hangingPunct="0">
              <a:spcBef>
                <a:spcPct val="0"/>
              </a:spcBef>
              <a:spcAft>
                <a:spcPct val="0"/>
              </a:spcAft>
              <a:defRPr>
                <a:solidFill>
                  <a:schemeClr val="tx1"/>
                </a:solidFill>
                <a:latin typeface="Helvetica" pitchFamily="34" charset="0"/>
              </a:defRPr>
            </a:lvl7pPr>
            <a:lvl8pPr marL="3429000" indent="-228600" algn="ctr" eaLnBrk="0" fontAlgn="base" hangingPunct="0">
              <a:spcBef>
                <a:spcPct val="0"/>
              </a:spcBef>
              <a:spcAft>
                <a:spcPct val="0"/>
              </a:spcAft>
              <a:defRPr>
                <a:solidFill>
                  <a:schemeClr val="tx1"/>
                </a:solidFill>
                <a:latin typeface="Helvetica" pitchFamily="34" charset="0"/>
              </a:defRPr>
            </a:lvl8pPr>
            <a:lvl9pPr marL="3886200" indent="-228600" algn="ctr" eaLnBrk="0" fontAlgn="base" hangingPunct="0">
              <a:spcBef>
                <a:spcPct val="0"/>
              </a:spcBef>
              <a:spcAft>
                <a:spcPct val="0"/>
              </a:spcAft>
              <a:defRPr>
                <a:solidFill>
                  <a:schemeClr val="tx1"/>
                </a:solidFill>
                <a:latin typeface="Helvetica" pitchFamily="34" charset="0"/>
              </a:defRPr>
            </a:lvl9pPr>
          </a:lstStyle>
          <a:p>
            <a:pPr algn="ctr">
              <a:defRPr/>
            </a:pPr>
            <a:endParaRPr lang="en-US" altLang="en-US"/>
          </a:p>
        </p:txBody>
      </p:sp>
      <p:sp>
        <p:nvSpPr>
          <p:cNvPr id="1027" name="Rectangle 3">
            <a:extLst>
              <a:ext uri="{FF2B5EF4-FFF2-40B4-BE49-F238E27FC236}">
                <a16:creationId xmlns:a16="http://schemas.microsoft.com/office/drawing/2014/main" id="{3271F30F-4810-43D4-9C70-415D0FD898F6}"/>
              </a:ext>
            </a:extLst>
          </p:cNvPr>
          <p:cNvSpPr>
            <a:spLocks noGrp="1" noChangeArrowheads="1"/>
          </p:cNvSpPr>
          <p:nvPr>
            <p:ph type="title"/>
          </p:nvPr>
        </p:nvSpPr>
        <p:spPr bwMode="auto">
          <a:xfrm>
            <a:off x="1171575" y="0"/>
            <a:ext cx="7772400" cy="844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69">
            <a:extLst>
              <a:ext uri="{FF2B5EF4-FFF2-40B4-BE49-F238E27FC236}">
                <a16:creationId xmlns:a16="http://schemas.microsoft.com/office/drawing/2014/main" id="{EA43C3B1-AF17-4412-874E-0C2D41D32E9C}"/>
              </a:ext>
            </a:extLst>
          </p:cNvPr>
          <p:cNvSpPr>
            <a:spLocks noChangeArrowheads="1"/>
          </p:cNvSpPr>
          <p:nvPr/>
        </p:nvSpPr>
        <p:spPr bwMode="auto">
          <a:xfrm>
            <a:off x="5354638" y="6537325"/>
            <a:ext cx="2895600" cy="320675"/>
          </a:xfrm>
          <a:prstGeom prst="rect">
            <a:avLst/>
          </a:prstGeom>
          <a:noFill/>
          <a:ln>
            <a:noFill/>
          </a:ln>
          <a:effectLst/>
        </p:spPr>
        <p:txBody>
          <a:bodyPr/>
          <a:lstStyle>
            <a:lvl1pPr>
              <a:defRPr>
                <a:solidFill>
                  <a:schemeClr val="tx1"/>
                </a:solidFill>
                <a:latin typeface="Helvetica" pitchFamily="34" charset="0"/>
              </a:defRPr>
            </a:lvl1pPr>
            <a:lvl2pPr marL="742950" indent="-285750">
              <a:defRPr>
                <a:solidFill>
                  <a:schemeClr val="tx1"/>
                </a:solidFill>
                <a:latin typeface="Helvetica" pitchFamily="34" charset="0"/>
              </a:defRPr>
            </a:lvl2pPr>
            <a:lvl3pPr marL="1143000" indent="-228600">
              <a:defRPr>
                <a:solidFill>
                  <a:schemeClr val="tx1"/>
                </a:solidFill>
                <a:latin typeface="Helvetica" pitchFamily="34" charset="0"/>
              </a:defRPr>
            </a:lvl3pPr>
            <a:lvl4pPr marL="1600200" indent="-228600">
              <a:defRPr>
                <a:solidFill>
                  <a:schemeClr val="tx1"/>
                </a:solidFill>
                <a:latin typeface="Helvetica" pitchFamily="34" charset="0"/>
              </a:defRPr>
            </a:lvl4pPr>
            <a:lvl5pPr marL="2057400" indent="-228600">
              <a:defRPr>
                <a:solidFill>
                  <a:schemeClr val="tx1"/>
                </a:solidFill>
                <a:latin typeface="Helvetica" pitchFamily="34" charset="0"/>
              </a:defRPr>
            </a:lvl5pPr>
            <a:lvl6pPr marL="2514600" indent="-228600" algn="ctr" eaLnBrk="0" fontAlgn="base" hangingPunct="0">
              <a:spcBef>
                <a:spcPct val="0"/>
              </a:spcBef>
              <a:spcAft>
                <a:spcPct val="0"/>
              </a:spcAft>
              <a:defRPr>
                <a:solidFill>
                  <a:schemeClr val="tx1"/>
                </a:solidFill>
                <a:latin typeface="Helvetica" pitchFamily="34" charset="0"/>
              </a:defRPr>
            </a:lvl6pPr>
            <a:lvl7pPr marL="2971800" indent="-228600" algn="ctr" eaLnBrk="0" fontAlgn="base" hangingPunct="0">
              <a:spcBef>
                <a:spcPct val="0"/>
              </a:spcBef>
              <a:spcAft>
                <a:spcPct val="0"/>
              </a:spcAft>
              <a:defRPr>
                <a:solidFill>
                  <a:schemeClr val="tx1"/>
                </a:solidFill>
                <a:latin typeface="Helvetica" pitchFamily="34" charset="0"/>
              </a:defRPr>
            </a:lvl7pPr>
            <a:lvl8pPr marL="3429000" indent="-228600" algn="ctr" eaLnBrk="0" fontAlgn="base" hangingPunct="0">
              <a:spcBef>
                <a:spcPct val="0"/>
              </a:spcBef>
              <a:spcAft>
                <a:spcPct val="0"/>
              </a:spcAft>
              <a:defRPr>
                <a:solidFill>
                  <a:schemeClr val="tx1"/>
                </a:solidFill>
                <a:latin typeface="Helvetica" pitchFamily="34" charset="0"/>
              </a:defRPr>
            </a:lvl8pPr>
            <a:lvl9pPr marL="3886200" indent="-228600" algn="ctr" eaLnBrk="0" fontAlgn="base" hangingPunct="0">
              <a:spcBef>
                <a:spcPct val="0"/>
              </a:spcBef>
              <a:spcAft>
                <a:spcPct val="0"/>
              </a:spcAft>
              <a:defRPr>
                <a:solidFill>
                  <a:schemeClr val="tx1"/>
                </a:solidFill>
                <a:latin typeface="Helvetica" pitchFamily="34" charset="0"/>
              </a:defRPr>
            </a:lvl9pPr>
          </a:lstStyle>
          <a:p>
            <a:pPr algn="ctr">
              <a:defRPr/>
            </a:pPr>
            <a:r>
              <a:rPr lang="en-US" altLang="en-US" sz="1000"/>
              <a:t>Silberschatz, Galvin and  Gagne </a:t>
            </a:r>
            <a:r>
              <a:rPr lang="en-US" altLang="en-US" sz="1000">
                <a:sym typeface="Symbol" pitchFamily="18" charset="2"/>
              </a:rPr>
              <a:t>2002</a:t>
            </a:r>
            <a:endParaRPr lang="en-US" altLang="en-US" sz="1400">
              <a:latin typeface="Times New Roman" pitchFamily="18" charset="0"/>
            </a:endParaRPr>
          </a:p>
        </p:txBody>
      </p:sp>
      <p:sp>
        <p:nvSpPr>
          <p:cNvPr id="1029" name="Text Box 70">
            <a:extLst>
              <a:ext uri="{FF2B5EF4-FFF2-40B4-BE49-F238E27FC236}">
                <a16:creationId xmlns:a16="http://schemas.microsoft.com/office/drawing/2014/main" id="{1C444E55-3798-4BF2-9598-9C2D18E7EAA3}"/>
              </a:ext>
            </a:extLst>
          </p:cNvPr>
          <p:cNvSpPr txBox="1">
            <a:spLocks noChangeArrowheads="1"/>
          </p:cNvSpPr>
          <p:nvPr/>
        </p:nvSpPr>
        <p:spPr bwMode="auto">
          <a:xfrm>
            <a:off x="4216400" y="6546850"/>
            <a:ext cx="444500" cy="244475"/>
          </a:xfrm>
          <a:prstGeom prst="rect">
            <a:avLst/>
          </a:prstGeom>
          <a:noFill/>
          <a:ln>
            <a:noFill/>
          </a:ln>
          <a:effectLst/>
        </p:spPr>
        <p:txBody>
          <a:bodyPr wrap="none" anchor="ctr">
            <a:spAutoFit/>
          </a:bodyPr>
          <a:lstStyle>
            <a:lvl1pPr>
              <a:defRPr>
                <a:solidFill>
                  <a:schemeClr val="tx1"/>
                </a:solidFill>
                <a:latin typeface="Helvetica" panose="020B0604020202020204" pitchFamily="34" charset="0"/>
              </a:defRPr>
            </a:lvl1pPr>
            <a:lvl2pPr marL="742950" indent="-285750">
              <a:defRPr>
                <a:solidFill>
                  <a:schemeClr val="tx1"/>
                </a:solidFill>
                <a:latin typeface="Helvetica" panose="020B0604020202020204" pitchFamily="34" charset="0"/>
              </a:defRPr>
            </a:lvl2pPr>
            <a:lvl3pPr marL="1143000" indent="-228600">
              <a:defRPr>
                <a:solidFill>
                  <a:schemeClr val="tx1"/>
                </a:solidFill>
                <a:latin typeface="Helvetica" panose="020B0604020202020204" pitchFamily="34" charset="0"/>
              </a:defRPr>
            </a:lvl3pPr>
            <a:lvl4pPr marL="1600200" indent="-228600">
              <a:defRPr>
                <a:solidFill>
                  <a:schemeClr val="tx1"/>
                </a:solidFill>
                <a:latin typeface="Helvetica" panose="020B0604020202020204" pitchFamily="34" charset="0"/>
              </a:defRPr>
            </a:lvl4pPr>
            <a:lvl5pPr marL="2057400" indent="-228600">
              <a:defRPr>
                <a:solidFill>
                  <a:schemeClr val="tx1"/>
                </a:solidFill>
                <a:latin typeface="Helvetica" panose="020B0604020202020204" pitchFamily="34" charset="0"/>
              </a:defRPr>
            </a:lvl5pPr>
            <a:lvl6pPr marL="2514600" indent="-228600" algn="ctr" eaLnBrk="0" fontAlgn="base" hangingPunct="0">
              <a:spcBef>
                <a:spcPct val="0"/>
              </a:spcBef>
              <a:spcAft>
                <a:spcPct val="0"/>
              </a:spcAft>
              <a:defRPr>
                <a:solidFill>
                  <a:schemeClr val="tx1"/>
                </a:solidFill>
                <a:latin typeface="Helvetica" panose="020B0604020202020204" pitchFamily="34" charset="0"/>
              </a:defRPr>
            </a:lvl6pPr>
            <a:lvl7pPr marL="2971800" indent="-228600" algn="ctr" eaLnBrk="0" fontAlgn="base" hangingPunct="0">
              <a:spcBef>
                <a:spcPct val="0"/>
              </a:spcBef>
              <a:spcAft>
                <a:spcPct val="0"/>
              </a:spcAft>
              <a:defRPr>
                <a:solidFill>
                  <a:schemeClr val="tx1"/>
                </a:solidFill>
                <a:latin typeface="Helvetica" panose="020B0604020202020204" pitchFamily="34" charset="0"/>
              </a:defRPr>
            </a:lvl7pPr>
            <a:lvl8pPr marL="3429000" indent="-228600" algn="ctr" eaLnBrk="0" fontAlgn="base" hangingPunct="0">
              <a:spcBef>
                <a:spcPct val="0"/>
              </a:spcBef>
              <a:spcAft>
                <a:spcPct val="0"/>
              </a:spcAft>
              <a:defRPr>
                <a:solidFill>
                  <a:schemeClr val="tx1"/>
                </a:solidFill>
                <a:latin typeface="Helvetica" panose="020B0604020202020204" pitchFamily="34" charset="0"/>
              </a:defRPr>
            </a:lvl8pPr>
            <a:lvl9pPr marL="3886200" indent="-228600" algn="ctr" eaLnBrk="0" fontAlgn="base" hangingPunct="0">
              <a:spcBef>
                <a:spcPct val="0"/>
              </a:spcBef>
              <a:spcAft>
                <a:spcPct val="0"/>
              </a:spcAft>
              <a:defRPr>
                <a:solidFill>
                  <a:schemeClr val="tx1"/>
                </a:solidFill>
                <a:latin typeface="Helvetica" panose="020B0604020202020204" pitchFamily="34" charset="0"/>
              </a:defRPr>
            </a:lvl9pPr>
          </a:lstStyle>
          <a:p>
            <a:pPr algn="ctr">
              <a:spcBef>
                <a:spcPct val="50000"/>
              </a:spcBef>
              <a:defRPr/>
            </a:pPr>
            <a:r>
              <a:rPr lang="en-US" altLang="en-US" sz="1000"/>
              <a:t>8.</a:t>
            </a:r>
            <a:fld id="{7485904E-7675-497F-9341-065C88EB1AAC}" type="slidenum">
              <a:rPr lang="en-US" altLang="en-US" sz="1000" smtClean="0"/>
              <a:pPr algn="ctr">
                <a:spcBef>
                  <a:spcPct val="50000"/>
                </a:spcBef>
                <a:defRPr/>
              </a:pPr>
              <a:t>‹#›</a:t>
            </a:fld>
            <a:endParaRPr lang="en-US" altLang="en-US" sz="1000"/>
          </a:p>
        </p:txBody>
      </p:sp>
      <p:sp>
        <p:nvSpPr>
          <p:cNvPr id="85147" name="Rectangle 155">
            <a:extLst>
              <a:ext uri="{FF2B5EF4-FFF2-40B4-BE49-F238E27FC236}">
                <a16:creationId xmlns:a16="http://schemas.microsoft.com/office/drawing/2014/main" id="{3E7181A4-EADB-4DF9-AF46-D95039D0C00C}"/>
              </a:ext>
            </a:extLst>
          </p:cNvPr>
          <p:cNvSpPr>
            <a:spLocks noGrp="1" noChangeArrowheads="1"/>
          </p:cNvSpPr>
          <p:nvPr>
            <p:ph type="ftr" sz="quarter" idx="3"/>
          </p:nvPr>
        </p:nvSpPr>
        <p:spPr bwMode="auto">
          <a:xfrm>
            <a:off x="104775" y="6537325"/>
            <a:ext cx="2895600" cy="320675"/>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a:defRPr sz="1000"/>
            </a:lvl1pPr>
          </a:lstStyle>
          <a:p>
            <a:pPr>
              <a:defRPr/>
            </a:pPr>
            <a:r>
              <a:rPr lang="en-US"/>
              <a:t>Sir Padampat Singhania University</a:t>
            </a:r>
          </a:p>
        </p:txBody>
      </p:sp>
      <p:grpSp>
        <p:nvGrpSpPr>
          <p:cNvPr id="1031" name="Group 156">
            <a:extLst>
              <a:ext uri="{FF2B5EF4-FFF2-40B4-BE49-F238E27FC236}">
                <a16:creationId xmlns:a16="http://schemas.microsoft.com/office/drawing/2014/main" id="{42B2D8A7-6AD7-4505-9144-89446DFE8864}"/>
              </a:ext>
            </a:extLst>
          </p:cNvPr>
          <p:cNvGrpSpPr>
            <a:grpSpLocks/>
          </p:cNvGrpSpPr>
          <p:nvPr/>
        </p:nvGrpSpPr>
        <p:grpSpPr bwMode="auto">
          <a:xfrm flipH="1">
            <a:off x="7989888" y="5722938"/>
            <a:ext cx="1154112" cy="1135062"/>
            <a:chOff x="1981" y="2529"/>
            <a:chExt cx="1095" cy="749"/>
          </a:xfrm>
        </p:grpSpPr>
        <p:sp>
          <p:nvSpPr>
            <p:cNvPr id="1166" name="Freeform 157">
              <a:extLst>
                <a:ext uri="{FF2B5EF4-FFF2-40B4-BE49-F238E27FC236}">
                  <a16:creationId xmlns:a16="http://schemas.microsoft.com/office/drawing/2014/main" id="{4B1D34F2-169E-48DA-B83D-915D51404947}"/>
                </a:ext>
              </a:extLst>
            </p:cNvPr>
            <p:cNvSpPr>
              <a:spLocks/>
            </p:cNvSpPr>
            <p:nvPr/>
          </p:nvSpPr>
          <p:spPr bwMode="auto">
            <a:xfrm>
              <a:off x="1981" y="2571"/>
              <a:ext cx="1094" cy="685"/>
            </a:xfrm>
            <a:custGeom>
              <a:avLst/>
              <a:gdLst>
                <a:gd name="T0" fmla="*/ 1 w 2188"/>
                <a:gd name="T1" fmla="*/ 0 h 1713"/>
                <a:gd name="T2" fmla="*/ 1 w 2188"/>
                <a:gd name="T3" fmla="*/ 0 h 1713"/>
                <a:gd name="T4" fmla="*/ 1 w 2188"/>
                <a:gd name="T5" fmla="*/ 0 h 1713"/>
                <a:gd name="T6" fmla="*/ 1 w 2188"/>
                <a:gd name="T7" fmla="*/ 0 h 1713"/>
                <a:gd name="T8" fmla="*/ 1 w 2188"/>
                <a:gd name="T9" fmla="*/ 0 h 1713"/>
                <a:gd name="T10" fmla="*/ 1 w 2188"/>
                <a:gd name="T11" fmla="*/ 0 h 1713"/>
                <a:gd name="T12" fmla="*/ 1 w 2188"/>
                <a:gd name="T13" fmla="*/ 0 h 1713"/>
                <a:gd name="T14" fmla="*/ 1 w 2188"/>
                <a:gd name="T15" fmla="*/ 0 h 1713"/>
                <a:gd name="T16" fmla="*/ 1 w 2188"/>
                <a:gd name="T17" fmla="*/ 0 h 1713"/>
                <a:gd name="T18" fmla="*/ 1 w 2188"/>
                <a:gd name="T19" fmla="*/ 0 h 1713"/>
                <a:gd name="T20" fmla="*/ 1 w 2188"/>
                <a:gd name="T21" fmla="*/ 0 h 1713"/>
                <a:gd name="T22" fmla="*/ 1 w 2188"/>
                <a:gd name="T23" fmla="*/ 0 h 1713"/>
                <a:gd name="T24" fmla="*/ 1 w 2188"/>
                <a:gd name="T25" fmla="*/ 0 h 1713"/>
                <a:gd name="T26" fmla="*/ 1 w 2188"/>
                <a:gd name="T27" fmla="*/ 0 h 1713"/>
                <a:gd name="T28" fmla="*/ 1 w 2188"/>
                <a:gd name="T29" fmla="*/ 0 h 1713"/>
                <a:gd name="T30" fmla="*/ 1 w 2188"/>
                <a:gd name="T31" fmla="*/ 0 h 1713"/>
                <a:gd name="T32" fmla="*/ 1 w 2188"/>
                <a:gd name="T33" fmla="*/ 0 h 1713"/>
                <a:gd name="T34" fmla="*/ 1 w 2188"/>
                <a:gd name="T35" fmla="*/ 0 h 1713"/>
                <a:gd name="T36" fmla="*/ 1 w 2188"/>
                <a:gd name="T37" fmla="*/ 0 h 1713"/>
                <a:gd name="T38" fmla="*/ 1 w 2188"/>
                <a:gd name="T39" fmla="*/ 0 h 1713"/>
                <a:gd name="T40" fmla="*/ 1 w 2188"/>
                <a:gd name="T41" fmla="*/ 0 h 1713"/>
                <a:gd name="T42" fmla="*/ 1 w 2188"/>
                <a:gd name="T43" fmla="*/ 0 h 1713"/>
                <a:gd name="T44" fmla="*/ 1 w 2188"/>
                <a:gd name="T45" fmla="*/ 0 h 1713"/>
                <a:gd name="T46" fmla="*/ 1 w 2188"/>
                <a:gd name="T47" fmla="*/ 0 h 1713"/>
                <a:gd name="T48" fmla="*/ 1 w 2188"/>
                <a:gd name="T49" fmla="*/ 0 h 1713"/>
                <a:gd name="T50" fmla="*/ 1 w 2188"/>
                <a:gd name="T51" fmla="*/ 0 h 1713"/>
                <a:gd name="T52" fmla="*/ 1 w 2188"/>
                <a:gd name="T53" fmla="*/ 0 h 1713"/>
                <a:gd name="T54" fmla="*/ 1 w 2188"/>
                <a:gd name="T55" fmla="*/ 0 h 1713"/>
                <a:gd name="T56" fmla="*/ 1 w 2188"/>
                <a:gd name="T57" fmla="*/ 0 h 1713"/>
                <a:gd name="T58" fmla="*/ 1 w 2188"/>
                <a:gd name="T59" fmla="*/ 0 h 1713"/>
                <a:gd name="T60" fmla="*/ 1 w 2188"/>
                <a:gd name="T61" fmla="*/ 0 h 1713"/>
                <a:gd name="T62" fmla="*/ 1 w 2188"/>
                <a:gd name="T63" fmla="*/ 0 h 1713"/>
                <a:gd name="T64" fmla="*/ 1 w 2188"/>
                <a:gd name="T65" fmla="*/ 0 h 1713"/>
                <a:gd name="T66" fmla="*/ 1 w 2188"/>
                <a:gd name="T67" fmla="*/ 0 h 1713"/>
                <a:gd name="T68" fmla="*/ 1 w 2188"/>
                <a:gd name="T69" fmla="*/ 0 h 1713"/>
                <a:gd name="T70" fmla="*/ 1 w 2188"/>
                <a:gd name="T71" fmla="*/ 0 h 1713"/>
                <a:gd name="T72" fmla="*/ 1 w 2188"/>
                <a:gd name="T73" fmla="*/ 0 h 1713"/>
                <a:gd name="T74" fmla="*/ 1 w 2188"/>
                <a:gd name="T75" fmla="*/ 0 h 1713"/>
                <a:gd name="T76" fmla="*/ 1 w 2188"/>
                <a:gd name="T77" fmla="*/ 0 h 1713"/>
                <a:gd name="T78" fmla="*/ 1 w 2188"/>
                <a:gd name="T79" fmla="*/ 0 h 1713"/>
                <a:gd name="T80" fmla="*/ 1 w 2188"/>
                <a:gd name="T81" fmla="*/ 0 h 1713"/>
                <a:gd name="T82" fmla="*/ 1 w 2188"/>
                <a:gd name="T83" fmla="*/ 0 h 1713"/>
                <a:gd name="T84" fmla="*/ 1 w 2188"/>
                <a:gd name="T85" fmla="*/ 0 h 1713"/>
                <a:gd name="T86" fmla="*/ 1 w 2188"/>
                <a:gd name="T87" fmla="*/ 0 h 1713"/>
                <a:gd name="T88" fmla="*/ 1 w 2188"/>
                <a:gd name="T89" fmla="*/ 0 h 1713"/>
                <a:gd name="T90" fmla="*/ 1 w 2188"/>
                <a:gd name="T91" fmla="*/ 0 h 1713"/>
                <a:gd name="T92" fmla="*/ 1 w 2188"/>
                <a:gd name="T93" fmla="*/ 0 h 1713"/>
                <a:gd name="T94" fmla="*/ 1 w 2188"/>
                <a:gd name="T95" fmla="*/ 0 h 1713"/>
                <a:gd name="T96" fmla="*/ 1 w 2188"/>
                <a:gd name="T97" fmla="*/ 0 h 1713"/>
                <a:gd name="T98" fmla="*/ 1 w 2188"/>
                <a:gd name="T99" fmla="*/ 0 h 1713"/>
                <a:gd name="T100" fmla="*/ 1 w 2188"/>
                <a:gd name="T101" fmla="*/ 0 h 1713"/>
                <a:gd name="T102" fmla="*/ 1 w 2188"/>
                <a:gd name="T103" fmla="*/ 0 h 1713"/>
                <a:gd name="T104" fmla="*/ 1 w 2188"/>
                <a:gd name="T105" fmla="*/ 0 h 1713"/>
                <a:gd name="T106" fmla="*/ 1 w 2188"/>
                <a:gd name="T107" fmla="*/ 0 h 1713"/>
                <a:gd name="T108" fmla="*/ 1 w 2188"/>
                <a:gd name="T109" fmla="*/ 0 h 1713"/>
                <a:gd name="T110" fmla="*/ 1 w 2188"/>
                <a:gd name="T111" fmla="*/ 0 h 1713"/>
                <a:gd name="T112" fmla="*/ 1 w 2188"/>
                <a:gd name="T113" fmla="*/ 0 h 1713"/>
                <a:gd name="T114" fmla="*/ 0 w 2188"/>
                <a:gd name="T115" fmla="*/ 0 h 171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188" h="1713">
                  <a:moveTo>
                    <a:pt x="2188" y="1713"/>
                  </a:moveTo>
                  <a:lnTo>
                    <a:pt x="2188" y="1568"/>
                  </a:lnTo>
                  <a:lnTo>
                    <a:pt x="2178" y="1568"/>
                  </a:lnTo>
                  <a:lnTo>
                    <a:pt x="2165" y="1563"/>
                  </a:lnTo>
                  <a:lnTo>
                    <a:pt x="2149" y="1555"/>
                  </a:lnTo>
                  <a:lnTo>
                    <a:pt x="2129" y="1544"/>
                  </a:lnTo>
                  <a:lnTo>
                    <a:pt x="2107" y="1530"/>
                  </a:lnTo>
                  <a:lnTo>
                    <a:pt x="2083" y="1514"/>
                  </a:lnTo>
                  <a:lnTo>
                    <a:pt x="2057" y="1495"/>
                  </a:lnTo>
                  <a:lnTo>
                    <a:pt x="2029" y="1475"/>
                  </a:lnTo>
                  <a:lnTo>
                    <a:pt x="1999" y="1454"/>
                  </a:lnTo>
                  <a:lnTo>
                    <a:pt x="1968" y="1431"/>
                  </a:lnTo>
                  <a:lnTo>
                    <a:pt x="1937" y="1409"/>
                  </a:lnTo>
                  <a:lnTo>
                    <a:pt x="1905" y="1386"/>
                  </a:lnTo>
                  <a:lnTo>
                    <a:pt x="1872" y="1363"/>
                  </a:lnTo>
                  <a:lnTo>
                    <a:pt x="1839" y="1340"/>
                  </a:lnTo>
                  <a:lnTo>
                    <a:pt x="1808" y="1319"/>
                  </a:lnTo>
                  <a:lnTo>
                    <a:pt x="1776" y="1298"/>
                  </a:lnTo>
                  <a:lnTo>
                    <a:pt x="1763" y="1291"/>
                  </a:lnTo>
                  <a:lnTo>
                    <a:pt x="1749" y="1286"/>
                  </a:lnTo>
                  <a:lnTo>
                    <a:pt x="1734" y="1281"/>
                  </a:lnTo>
                  <a:lnTo>
                    <a:pt x="1720" y="1278"/>
                  </a:lnTo>
                  <a:lnTo>
                    <a:pt x="1705" y="1275"/>
                  </a:lnTo>
                  <a:lnTo>
                    <a:pt x="1690" y="1273"/>
                  </a:lnTo>
                  <a:lnTo>
                    <a:pt x="1675" y="1271"/>
                  </a:lnTo>
                  <a:lnTo>
                    <a:pt x="1660" y="1270"/>
                  </a:lnTo>
                  <a:lnTo>
                    <a:pt x="1646" y="1267"/>
                  </a:lnTo>
                  <a:lnTo>
                    <a:pt x="1633" y="1265"/>
                  </a:lnTo>
                  <a:lnTo>
                    <a:pt x="1620" y="1263"/>
                  </a:lnTo>
                  <a:lnTo>
                    <a:pt x="1608" y="1258"/>
                  </a:lnTo>
                  <a:lnTo>
                    <a:pt x="1597" y="1253"/>
                  </a:lnTo>
                  <a:lnTo>
                    <a:pt x="1588" y="1246"/>
                  </a:lnTo>
                  <a:lnTo>
                    <a:pt x="1578" y="1240"/>
                  </a:lnTo>
                  <a:lnTo>
                    <a:pt x="1572" y="1229"/>
                  </a:lnTo>
                  <a:lnTo>
                    <a:pt x="1559" y="1208"/>
                  </a:lnTo>
                  <a:lnTo>
                    <a:pt x="1546" y="1188"/>
                  </a:lnTo>
                  <a:lnTo>
                    <a:pt x="1534" y="1168"/>
                  </a:lnTo>
                  <a:lnTo>
                    <a:pt x="1521" y="1150"/>
                  </a:lnTo>
                  <a:lnTo>
                    <a:pt x="1507" y="1131"/>
                  </a:lnTo>
                  <a:lnTo>
                    <a:pt x="1494" y="1114"/>
                  </a:lnTo>
                  <a:lnTo>
                    <a:pt x="1481" y="1097"/>
                  </a:lnTo>
                  <a:lnTo>
                    <a:pt x="1467" y="1082"/>
                  </a:lnTo>
                  <a:lnTo>
                    <a:pt x="1453" y="1068"/>
                  </a:lnTo>
                  <a:lnTo>
                    <a:pt x="1438" y="1055"/>
                  </a:lnTo>
                  <a:lnTo>
                    <a:pt x="1424" y="1044"/>
                  </a:lnTo>
                  <a:lnTo>
                    <a:pt x="1409" y="1035"/>
                  </a:lnTo>
                  <a:lnTo>
                    <a:pt x="1394" y="1026"/>
                  </a:lnTo>
                  <a:lnTo>
                    <a:pt x="1379" y="1020"/>
                  </a:lnTo>
                  <a:lnTo>
                    <a:pt x="1363" y="1016"/>
                  </a:lnTo>
                  <a:lnTo>
                    <a:pt x="1347" y="1014"/>
                  </a:lnTo>
                  <a:lnTo>
                    <a:pt x="1331" y="1009"/>
                  </a:lnTo>
                  <a:lnTo>
                    <a:pt x="1317" y="1000"/>
                  </a:lnTo>
                  <a:lnTo>
                    <a:pt x="1304" y="987"/>
                  </a:lnTo>
                  <a:lnTo>
                    <a:pt x="1294" y="972"/>
                  </a:lnTo>
                  <a:lnTo>
                    <a:pt x="1282" y="957"/>
                  </a:lnTo>
                  <a:lnTo>
                    <a:pt x="1273" y="942"/>
                  </a:lnTo>
                  <a:lnTo>
                    <a:pt x="1263" y="930"/>
                  </a:lnTo>
                  <a:lnTo>
                    <a:pt x="1254" y="922"/>
                  </a:lnTo>
                  <a:lnTo>
                    <a:pt x="1247" y="916"/>
                  </a:lnTo>
                  <a:lnTo>
                    <a:pt x="1242" y="907"/>
                  </a:lnTo>
                  <a:lnTo>
                    <a:pt x="1237" y="896"/>
                  </a:lnTo>
                  <a:lnTo>
                    <a:pt x="1234" y="885"/>
                  </a:lnTo>
                  <a:lnTo>
                    <a:pt x="1231" y="874"/>
                  </a:lnTo>
                  <a:lnTo>
                    <a:pt x="1228" y="864"/>
                  </a:lnTo>
                  <a:lnTo>
                    <a:pt x="1224" y="856"/>
                  </a:lnTo>
                  <a:lnTo>
                    <a:pt x="1219" y="851"/>
                  </a:lnTo>
                  <a:lnTo>
                    <a:pt x="1214" y="848"/>
                  </a:lnTo>
                  <a:lnTo>
                    <a:pt x="1210" y="843"/>
                  </a:lnTo>
                  <a:lnTo>
                    <a:pt x="1204" y="838"/>
                  </a:lnTo>
                  <a:lnTo>
                    <a:pt x="1199" y="832"/>
                  </a:lnTo>
                  <a:lnTo>
                    <a:pt x="1195" y="826"/>
                  </a:lnTo>
                  <a:lnTo>
                    <a:pt x="1191" y="821"/>
                  </a:lnTo>
                  <a:lnTo>
                    <a:pt x="1188" y="817"/>
                  </a:lnTo>
                  <a:lnTo>
                    <a:pt x="1184" y="815"/>
                  </a:lnTo>
                  <a:lnTo>
                    <a:pt x="1166" y="803"/>
                  </a:lnTo>
                  <a:lnTo>
                    <a:pt x="1152" y="786"/>
                  </a:lnTo>
                  <a:lnTo>
                    <a:pt x="1141" y="764"/>
                  </a:lnTo>
                  <a:lnTo>
                    <a:pt x="1130" y="739"/>
                  </a:lnTo>
                  <a:lnTo>
                    <a:pt x="1120" y="713"/>
                  </a:lnTo>
                  <a:lnTo>
                    <a:pt x="1108" y="688"/>
                  </a:lnTo>
                  <a:lnTo>
                    <a:pt x="1093" y="667"/>
                  </a:lnTo>
                  <a:lnTo>
                    <a:pt x="1075" y="651"/>
                  </a:lnTo>
                  <a:lnTo>
                    <a:pt x="1070" y="649"/>
                  </a:lnTo>
                  <a:lnTo>
                    <a:pt x="1065" y="644"/>
                  </a:lnTo>
                  <a:lnTo>
                    <a:pt x="1057" y="639"/>
                  </a:lnTo>
                  <a:lnTo>
                    <a:pt x="1047" y="635"/>
                  </a:lnTo>
                  <a:lnTo>
                    <a:pt x="1037" y="629"/>
                  </a:lnTo>
                  <a:lnTo>
                    <a:pt x="1027" y="624"/>
                  </a:lnTo>
                  <a:lnTo>
                    <a:pt x="1016" y="621"/>
                  </a:lnTo>
                  <a:lnTo>
                    <a:pt x="1007" y="618"/>
                  </a:lnTo>
                  <a:lnTo>
                    <a:pt x="1000" y="614"/>
                  </a:lnTo>
                  <a:lnTo>
                    <a:pt x="990" y="609"/>
                  </a:lnTo>
                  <a:lnTo>
                    <a:pt x="978" y="603"/>
                  </a:lnTo>
                  <a:lnTo>
                    <a:pt x="964" y="595"/>
                  </a:lnTo>
                  <a:lnTo>
                    <a:pt x="949" y="588"/>
                  </a:lnTo>
                  <a:lnTo>
                    <a:pt x="933" y="582"/>
                  </a:lnTo>
                  <a:lnTo>
                    <a:pt x="917" y="577"/>
                  </a:lnTo>
                  <a:lnTo>
                    <a:pt x="902" y="575"/>
                  </a:lnTo>
                  <a:lnTo>
                    <a:pt x="899" y="574"/>
                  </a:lnTo>
                  <a:lnTo>
                    <a:pt x="894" y="570"/>
                  </a:lnTo>
                  <a:lnTo>
                    <a:pt x="891" y="565"/>
                  </a:lnTo>
                  <a:lnTo>
                    <a:pt x="885" y="559"/>
                  </a:lnTo>
                  <a:lnTo>
                    <a:pt x="879" y="552"/>
                  </a:lnTo>
                  <a:lnTo>
                    <a:pt x="871" y="544"/>
                  </a:lnTo>
                  <a:lnTo>
                    <a:pt x="862" y="538"/>
                  </a:lnTo>
                  <a:lnTo>
                    <a:pt x="849" y="532"/>
                  </a:lnTo>
                  <a:lnTo>
                    <a:pt x="846" y="525"/>
                  </a:lnTo>
                  <a:lnTo>
                    <a:pt x="842" y="512"/>
                  </a:lnTo>
                  <a:lnTo>
                    <a:pt x="839" y="492"/>
                  </a:lnTo>
                  <a:lnTo>
                    <a:pt x="835" y="474"/>
                  </a:lnTo>
                  <a:lnTo>
                    <a:pt x="832" y="469"/>
                  </a:lnTo>
                  <a:lnTo>
                    <a:pt x="825" y="464"/>
                  </a:lnTo>
                  <a:lnTo>
                    <a:pt x="818" y="460"/>
                  </a:lnTo>
                  <a:lnTo>
                    <a:pt x="811" y="457"/>
                  </a:lnTo>
                  <a:lnTo>
                    <a:pt x="798" y="442"/>
                  </a:lnTo>
                  <a:lnTo>
                    <a:pt x="792" y="416"/>
                  </a:lnTo>
                  <a:lnTo>
                    <a:pt x="787" y="391"/>
                  </a:lnTo>
                  <a:lnTo>
                    <a:pt x="778" y="377"/>
                  </a:lnTo>
                  <a:lnTo>
                    <a:pt x="762" y="369"/>
                  </a:lnTo>
                  <a:lnTo>
                    <a:pt x="743" y="356"/>
                  </a:lnTo>
                  <a:lnTo>
                    <a:pt x="721" y="340"/>
                  </a:lnTo>
                  <a:lnTo>
                    <a:pt x="698" y="323"/>
                  </a:lnTo>
                  <a:lnTo>
                    <a:pt x="674" y="305"/>
                  </a:lnTo>
                  <a:lnTo>
                    <a:pt x="651" y="290"/>
                  </a:lnTo>
                  <a:lnTo>
                    <a:pt x="629" y="278"/>
                  </a:lnTo>
                  <a:lnTo>
                    <a:pt x="611" y="271"/>
                  </a:lnTo>
                  <a:lnTo>
                    <a:pt x="605" y="266"/>
                  </a:lnTo>
                  <a:lnTo>
                    <a:pt x="597" y="257"/>
                  </a:lnTo>
                  <a:lnTo>
                    <a:pt x="588" y="244"/>
                  </a:lnTo>
                  <a:lnTo>
                    <a:pt x="578" y="229"/>
                  </a:lnTo>
                  <a:lnTo>
                    <a:pt x="569" y="216"/>
                  </a:lnTo>
                  <a:lnTo>
                    <a:pt x="561" y="203"/>
                  </a:lnTo>
                  <a:lnTo>
                    <a:pt x="554" y="194"/>
                  </a:lnTo>
                  <a:lnTo>
                    <a:pt x="550" y="190"/>
                  </a:lnTo>
                  <a:lnTo>
                    <a:pt x="539" y="187"/>
                  </a:lnTo>
                  <a:lnTo>
                    <a:pt x="528" y="181"/>
                  </a:lnTo>
                  <a:lnTo>
                    <a:pt x="516" y="174"/>
                  </a:lnTo>
                  <a:lnTo>
                    <a:pt x="505" y="165"/>
                  </a:lnTo>
                  <a:lnTo>
                    <a:pt x="494" y="157"/>
                  </a:lnTo>
                  <a:lnTo>
                    <a:pt x="484" y="150"/>
                  </a:lnTo>
                  <a:lnTo>
                    <a:pt x="477" y="144"/>
                  </a:lnTo>
                  <a:lnTo>
                    <a:pt x="471" y="142"/>
                  </a:lnTo>
                  <a:lnTo>
                    <a:pt x="448" y="138"/>
                  </a:lnTo>
                  <a:lnTo>
                    <a:pt x="429" y="133"/>
                  </a:lnTo>
                  <a:lnTo>
                    <a:pt x="410" y="127"/>
                  </a:lnTo>
                  <a:lnTo>
                    <a:pt x="395" y="120"/>
                  </a:lnTo>
                  <a:lnTo>
                    <a:pt x="383" y="114"/>
                  </a:lnTo>
                  <a:lnTo>
                    <a:pt x="371" y="107"/>
                  </a:lnTo>
                  <a:lnTo>
                    <a:pt x="362" y="103"/>
                  </a:lnTo>
                  <a:lnTo>
                    <a:pt x="353" y="100"/>
                  </a:lnTo>
                  <a:lnTo>
                    <a:pt x="330" y="93"/>
                  </a:lnTo>
                  <a:lnTo>
                    <a:pt x="306" y="84"/>
                  </a:lnTo>
                  <a:lnTo>
                    <a:pt x="285" y="73"/>
                  </a:lnTo>
                  <a:lnTo>
                    <a:pt x="263" y="61"/>
                  </a:lnTo>
                  <a:lnTo>
                    <a:pt x="242" y="51"/>
                  </a:lnTo>
                  <a:lnTo>
                    <a:pt x="222" y="42"/>
                  </a:lnTo>
                  <a:lnTo>
                    <a:pt x="205" y="35"/>
                  </a:lnTo>
                  <a:lnTo>
                    <a:pt x="191" y="32"/>
                  </a:lnTo>
                  <a:lnTo>
                    <a:pt x="180" y="32"/>
                  </a:lnTo>
                  <a:lnTo>
                    <a:pt x="167" y="32"/>
                  </a:lnTo>
                  <a:lnTo>
                    <a:pt x="153" y="32"/>
                  </a:lnTo>
                  <a:lnTo>
                    <a:pt x="139" y="31"/>
                  </a:lnTo>
                  <a:lnTo>
                    <a:pt x="126" y="30"/>
                  </a:lnTo>
                  <a:lnTo>
                    <a:pt x="113" y="29"/>
                  </a:lnTo>
                  <a:lnTo>
                    <a:pt x="101" y="27"/>
                  </a:lnTo>
                  <a:lnTo>
                    <a:pt x="91" y="24"/>
                  </a:lnTo>
                  <a:lnTo>
                    <a:pt x="78" y="20"/>
                  </a:lnTo>
                  <a:lnTo>
                    <a:pt x="65" y="15"/>
                  </a:lnTo>
                  <a:lnTo>
                    <a:pt x="52" y="11"/>
                  </a:lnTo>
                  <a:lnTo>
                    <a:pt x="39" y="6"/>
                  </a:lnTo>
                  <a:lnTo>
                    <a:pt x="28" y="2"/>
                  </a:lnTo>
                  <a:lnTo>
                    <a:pt x="16" y="0"/>
                  </a:lnTo>
                  <a:lnTo>
                    <a:pt x="7" y="0"/>
                  </a:lnTo>
                  <a:lnTo>
                    <a:pt x="0" y="2"/>
                  </a:lnTo>
                  <a:lnTo>
                    <a:pt x="0" y="1713"/>
                  </a:lnTo>
                  <a:lnTo>
                    <a:pt x="2188" y="1713"/>
                  </a:lnTo>
                  <a:close/>
                </a:path>
              </a:pathLst>
            </a:custGeom>
            <a:solidFill>
              <a:srgbClr val="9959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67" name="Freeform 158">
              <a:extLst>
                <a:ext uri="{FF2B5EF4-FFF2-40B4-BE49-F238E27FC236}">
                  <a16:creationId xmlns:a16="http://schemas.microsoft.com/office/drawing/2014/main" id="{17DF5528-DEF7-4AD3-B1FE-F797B883B80C}"/>
                </a:ext>
              </a:extLst>
            </p:cNvPr>
            <p:cNvSpPr>
              <a:spLocks/>
            </p:cNvSpPr>
            <p:nvPr/>
          </p:nvSpPr>
          <p:spPr bwMode="auto">
            <a:xfrm>
              <a:off x="1981" y="2872"/>
              <a:ext cx="1094" cy="379"/>
            </a:xfrm>
            <a:custGeom>
              <a:avLst/>
              <a:gdLst>
                <a:gd name="T0" fmla="*/ 1 w 2188"/>
                <a:gd name="T1" fmla="*/ 0 h 1109"/>
                <a:gd name="T2" fmla="*/ 1 w 2188"/>
                <a:gd name="T3" fmla="*/ 0 h 1109"/>
                <a:gd name="T4" fmla="*/ 1 w 2188"/>
                <a:gd name="T5" fmla="*/ 0 h 1109"/>
                <a:gd name="T6" fmla="*/ 1 w 2188"/>
                <a:gd name="T7" fmla="*/ 0 h 1109"/>
                <a:gd name="T8" fmla="*/ 1 w 2188"/>
                <a:gd name="T9" fmla="*/ 0 h 1109"/>
                <a:gd name="T10" fmla="*/ 1 w 2188"/>
                <a:gd name="T11" fmla="*/ 0 h 1109"/>
                <a:gd name="T12" fmla="*/ 1 w 2188"/>
                <a:gd name="T13" fmla="*/ 0 h 1109"/>
                <a:gd name="T14" fmla="*/ 1 w 2188"/>
                <a:gd name="T15" fmla="*/ 0 h 1109"/>
                <a:gd name="T16" fmla="*/ 1 w 2188"/>
                <a:gd name="T17" fmla="*/ 0 h 1109"/>
                <a:gd name="T18" fmla="*/ 1 w 2188"/>
                <a:gd name="T19" fmla="*/ 0 h 1109"/>
                <a:gd name="T20" fmla="*/ 1 w 2188"/>
                <a:gd name="T21" fmla="*/ 0 h 1109"/>
                <a:gd name="T22" fmla="*/ 1 w 2188"/>
                <a:gd name="T23" fmla="*/ 0 h 1109"/>
                <a:gd name="T24" fmla="*/ 1 w 2188"/>
                <a:gd name="T25" fmla="*/ 0 h 1109"/>
                <a:gd name="T26" fmla="*/ 1 w 2188"/>
                <a:gd name="T27" fmla="*/ 0 h 1109"/>
                <a:gd name="T28" fmla="*/ 1 w 2188"/>
                <a:gd name="T29" fmla="*/ 0 h 1109"/>
                <a:gd name="T30" fmla="*/ 1 w 2188"/>
                <a:gd name="T31" fmla="*/ 0 h 1109"/>
                <a:gd name="T32" fmla="*/ 1 w 2188"/>
                <a:gd name="T33" fmla="*/ 0 h 1109"/>
                <a:gd name="T34" fmla="*/ 1 w 2188"/>
                <a:gd name="T35" fmla="*/ 0 h 1109"/>
                <a:gd name="T36" fmla="*/ 1 w 2188"/>
                <a:gd name="T37" fmla="*/ 0 h 1109"/>
                <a:gd name="T38" fmla="*/ 1 w 2188"/>
                <a:gd name="T39" fmla="*/ 0 h 1109"/>
                <a:gd name="T40" fmla="*/ 1 w 2188"/>
                <a:gd name="T41" fmla="*/ 0 h 1109"/>
                <a:gd name="T42" fmla="*/ 1 w 2188"/>
                <a:gd name="T43" fmla="*/ 0 h 1109"/>
                <a:gd name="T44" fmla="*/ 1 w 2188"/>
                <a:gd name="T45" fmla="*/ 0 h 1109"/>
                <a:gd name="T46" fmla="*/ 1 w 2188"/>
                <a:gd name="T47" fmla="*/ 0 h 1109"/>
                <a:gd name="T48" fmla="*/ 1 w 2188"/>
                <a:gd name="T49" fmla="*/ 0 h 1109"/>
                <a:gd name="T50" fmla="*/ 1 w 2188"/>
                <a:gd name="T51" fmla="*/ 0 h 1109"/>
                <a:gd name="T52" fmla="*/ 1 w 2188"/>
                <a:gd name="T53" fmla="*/ 0 h 1109"/>
                <a:gd name="T54" fmla="*/ 1 w 2188"/>
                <a:gd name="T55" fmla="*/ 0 h 1109"/>
                <a:gd name="T56" fmla="*/ 1 w 2188"/>
                <a:gd name="T57" fmla="*/ 0 h 1109"/>
                <a:gd name="T58" fmla="*/ 1 w 2188"/>
                <a:gd name="T59" fmla="*/ 0 h 1109"/>
                <a:gd name="T60" fmla="*/ 1 w 2188"/>
                <a:gd name="T61" fmla="*/ 0 h 1109"/>
                <a:gd name="T62" fmla="*/ 1 w 2188"/>
                <a:gd name="T63" fmla="*/ 0 h 1109"/>
                <a:gd name="T64" fmla="*/ 1 w 2188"/>
                <a:gd name="T65" fmla="*/ 0 h 1109"/>
                <a:gd name="T66" fmla="*/ 1 w 2188"/>
                <a:gd name="T67" fmla="*/ 0 h 1109"/>
                <a:gd name="T68" fmla="*/ 1 w 2188"/>
                <a:gd name="T69" fmla="*/ 0 h 1109"/>
                <a:gd name="T70" fmla="*/ 1 w 2188"/>
                <a:gd name="T71" fmla="*/ 0 h 1109"/>
                <a:gd name="T72" fmla="*/ 1 w 2188"/>
                <a:gd name="T73" fmla="*/ 0 h 1109"/>
                <a:gd name="T74" fmla="*/ 1 w 2188"/>
                <a:gd name="T75" fmla="*/ 0 h 1109"/>
                <a:gd name="T76" fmla="*/ 1 w 2188"/>
                <a:gd name="T77" fmla="*/ 0 h 1109"/>
                <a:gd name="T78" fmla="*/ 1 w 2188"/>
                <a:gd name="T79" fmla="*/ 0 h 1109"/>
                <a:gd name="T80" fmla="*/ 1 w 2188"/>
                <a:gd name="T81" fmla="*/ 0 h 1109"/>
                <a:gd name="T82" fmla="*/ 1 w 2188"/>
                <a:gd name="T83" fmla="*/ 0 h 1109"/>
                <a:gd name="T84" fmla="*/ 1 w 2188"/>
                <a:gd name="T85" fmla="*/ 0 h 1109"/>
                <a:gd name="T86" fmla="*/ 1 w 2188"/>
                <a:gd name="T87" fmla="*/ 0 h 1109"/>
                <a:gd name="T88" fmla="*/ 1 w 2188"/>
                <a:gd name="T89" fmla="*/ 0 h 1109"/>
                <a:gd name="T90" fmla="*/ 1 w 2188"/>
                <a:gd name="T91" fmla="*/ 0 h 1109"/>
                <a:gd name="T92" fmla="*/ 1 w 2188"/>
                <a:gd name="T93" fmla="*/ 0 h 1109"/>
                <a:gd name="T94" fmla="*/ 1 w 2188"/>
                <a:gd name="T95" fmla="*/ 0 h 1109"/>
                <a:gd name="T96" fmla="*/ 1 w 2188"/>
                <a:gd name="T97" fmla="*/ 0 h 1109"/>
                <a:gd name="T98" fmla="*/ 1 w 2188"/>
                <a:gd name="T99" fmla="*/ 0 h 1109"/>
                <a:gd name="T100" fmla="*/ 0 w 2188"/>
                <a:gd name="T101" fmla="*/ 0 h 1109"/>
                <a:gd name="T102" fmla="*/ 1 w 2188"/>
                <a:gd name="T103" fmla="*/ 0 h 1109"/>
                <a:gd name="T104" fmla="*/ 1 w 2188"/>
                <a:gd name="T105" fmla="*/ 0 h 1109"/>
                <a:gd name="T106" fmla="*/ 1 w 2188"/>
                <a:gd name="T107" fmla="*/ 0 h 110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188" h="1109">
                  <a:moveTo>
                    <a:pt x="2094" y="387"/>
                  </a:moveTo>
                  <a:lnTo>
                    <a:pt x="2079" y="386"/>
                  </a:lnTo>
                  <a:lnTo>
                    <a:pt x="2068" y="382"/>
                  </a:lnTo>
                  <a:lnTo>
                    <a:pt x="2059" y="378"/>
                  </a:lnTo>
                  <a:lnTo>
                    <a:pt x="2051" y="373"/>
                  </a:lnTo>
                  <a:lnTo>
                    <a:pt x="2044" y="367"/>
                  </a:lnTo>
                  <a:lnTo>
                    <a:pt x="2038" y="361"/>
                  </a:lnTo>
                  <a:lnTo>
                    <a:pt x="2030" y="355"/>
                  </a:lnTo>
                  <a:lnTo>
                    <a:pt x="2021" y="349"/>
                  </a:lnTo>
                  <a:lnTo>
                    <a:pt x="2009" y="345"/>
                  </a:lnTo>
                  <a:lnTo>
                    <a:pt x="1992" y="344"/>
                  </a:lnTo>
                  <a:lnTo>
                    <a:pt x="1970" y="344"/>
                  </a:lnTo>
                  <a:lnTo>
                    <a:pt x="1947" y="345"/>
                  </a:lnTo>
                  <a:lnTo>
                    <a:pt x="1923" y="346"/>
                  </a:lnTo>
                  <a:lnTo>
                    <a:pt x="1902" y="348"/>
                  </a:lnTo>
                  <a:lnTo>
                    <a:pt x="1885" y="346"/>
                  </a:lnTo>
                  <a:lnTo>
                    <a:pt x="1876" y="345"/>
                  </a:lnTo>
                  <a:lnTo>
                    <a:pt x="1870" y="345"/>
                  </a:lnTo>
                  <a:lnTo>
                    <a:pt x="1863" y="350"/>
                  </a:lnTo>
                  <a:lnTo>
                    <a:pt x="1855" y="356"/>
                  </a:lnTo>
                  <a:lnTo>
                    <a:pt x="1847" y="364"/>
                  </a:lnTo>
                  <a:lnTo>
                    <a:pt x="1839" y="372"/>
                  </a:lnTo>
                  <a:lnTo>
                    <a:pt x="1831" y="380"/>
                  </a:lnTo>
                  <a:lnTo>
                    <a:pt x="1825" y="384"/>
                  </a:lnTo>
                  <a:lnTo>
                    <a:pt x="1822" y="386"/>
                  </a:lnTo>
                  <a:lnTo>
                    <a:pt x="1803" y="381"/>
                  </a:lnTo>
                  <a:lnTo>
                    <a:pt x="1787" y="380"/>
                  </a:lnTo>
                  <a:lnTo>
                    <a:pt x="1773" y="382"/>
                  </a:lnTo>
                  <a:lnTo>
                    <a:pt x="1762" y="387"/>
                  </a:lnTo>
                  <a:lnTo>
                    <a:pt x="1750" y="391"/>
                  </a:lnTo>
                  <a:lnTo>
                    <a:pt x="1740" y="396"/>
                  </a:lnTo>
                  <a:lnTo>
                    <a:pt x="1729" y="401"/>
                  </a:lnTo>
                  <a:lnTo>
                    <a:pt x="1717" y="402"/>
                  </a:lnTo>
                  <a:lnTo>
                    <a:pt x="1712" y="403"/>
                  </a:lnTo>
                  <a:lnTo>
                    <a:pt x="1708" y="406"/>
                  </a:lnTo>
                  <a:lnTo>
                    <a:pt x="1701" y="411"/>
                  </a:lnTo>
                  <a:lnTo>
                    <a:pt x="1695" y="416"/>
                  </a:lnTo>
                  <a:lnTo>
                    <a:pt x="1687" y="420"/>
                  </a:lnTo>
                  <a:lnTo>
                    <a:pt x="1680" y="424"/>
                  </a:lnTo>
                  <a:lnTo>
                    <a:pt x="1671" y="426"/>
                  </a:lnTo>
                  <a:lnTo>
                    <a:pt x="1663" y="425"/>
                  </a:lnTo>
                  <a:lnTo>
                    <a:pt x="1656" y="424"/>
                  </a:lnTo>
                  <a:lnTo>
                    <a:pt x="1644" y="422"/>
                  </a:lnTo>
                  <a:lnTo>
                    <a:pt x="1631" y="422"/>
                  </a:lnTo>
                  <a:lnTo>
                    <a:pt x="1617" y="421"/>
                  </a:lnTo>
                  <a:lnTo>
                    <a:pt x="1600" y="421"/>
                  </a:lnTo>
                  <a:lnTo>
                    <a:pt x="1583" y="421"/>
                  </a:lnTo>
                  <a:lnTo>
                    <a:pt x="1567" y="421"/>
                  </a:lnTo>
                  <a:lnTo>
                    <a:pt x="1551" y="421"/>
                  </a:lnTo>
                  <a:lnTo>
                    <a:pt x="1544" y="421"/>
                  </a:lnTo>
                  <a:lnTo>
                    <a:pt x="1530" y="420"/>
                  </a:lnTo>
                  <a:lnTo>
                    <a:pt x="1514" y="420"/>
                  </a:lnTo>
                  <a:lnTo>
                    <a:pt x="1494" y="419"/>
                  </a:lnTo>
                  <a:lnTo>
                    <a:pt x="1475" y="417"/>
                  </a:lnTo>
                  <a:lnTo>
                    <a:pt x="1454" y="414"/>
                  </a:lnTo>
                  <a:lnTo>
                    <a:pt x="1436" y="412"/>
                  </a:lnTo>
                  <a:lnTo>
                    <a:pt x="1421" y="408"/>
                  </a:lnTo>
                  <a:lnTo>
                    <a:pt x="1416" y="408"/>
                  </a:lnTo>
                  <a:lnTo>
                    <a:pt x="1407" y="410"/>
                  </a:lnTo>
                  <a:lnTo>
                    <a:pt x="1395" y="413"/>
                  </a:lnTo>
                  <a:lnTo>
                    <a:pt x="1383" y="416"/>
                  </a:lnTo>
                  <a:lnTo>
                    <a:pt x="1370" y="418"/>
                  </a:lnTo>
                  <a:lnTo>
                    <a:pt x="1360" y="418"/>
                  </a:lnTo>
                  <a:lnTo>
                    <a:pt x="1350" y="416"/>
                  </a:lnTo>
                  <a:lnTo>
                    <a:pt x="1347" y="410"/>
                  </a:lnTo>
                  <a:lnTo>
                    <a:pt x="1341" y="406"/>
                  </a:lnTo>
                  <a:lnTo>
                    <a:pt x="1327" y="401"/>
                  </a:lnTo>
                  <a:lnTo>
                    <a:pt x="1307" y="394"/>
                  </a:lnTo>
                  <a:lnTo>
                    <a:pt x="1284" y="387"/>
                  </a:lnTo>
                  <a:lnTo>
                    <a:pt x="1260" y="381"/>
                  </a:lnTo>
                  <a:lnTo>
                    <a:pt x="1240" y="375"/>
                  </a:lnTo>
                  <a:lnTo>
                    <a:pt x="1225" y="371"/>
                  </a:lnTo>
                  <a:lnTo>
                    <a:pt x="1217" y="368"/>
                  </a:lnTo>
                  <a:lnTo>
                    <a:pt x="1209" y="367"/>
                  </a:lnTo>
                  <a:lnTo>
                    <a:pt x="1202" y="368"/>
                  </a:lnTo>
                  <a:lnTo>
                    <a:pt x="1197" y="372"/>
                  </a:lnTo>
                  <a:lnTo>
                    <a:pt x="1193" y="376"/>
                  </a:lnTo>
                  <a:lnTo>
                    <a:pt x="1189" y="381"/>
                  </a:lnTo>
                  <a:lnTo>
                    <a:pt x="1184" y="384"/>
                  </a:lnTo>
                  <a:lnTo>
                    <a:pt x="1180" y="387"/>
                  </a:lnTo>
                  <a:lnTo>
                    <a:pt x="1174" y="386"/>
                  </a:lnTo>
                  <a:lnTo>
                    <a:pt x="1158" y="381"/>
                  </a:lnTo>
                  <a:lnTo>
                    <a:pt x="1138" y="376"/>
                  </a:lnTo>
                  <a:lnTo>
                    <a:pt x="1115" y="372"/>
                  </a:lnTo>
                  <a:lnTo>
                    <a:pt x="1091" y="367"/>
                  </a:lnTo>
                  <a:lnTo>
                    <a:pt x="1066" y="363"/>
                  </a:lnTo>
                  <a:lnTo>
                    <a:pt x="1043" y="359"/>
                  </a:lnTo>
                  <a:lnTo>
                    <a:pt x="1020" y="355"/>
                  </a:lnTo>
                  <a:lnTo>
                    <a:pt x="1001" y="351"/>
                  </a:lnTo>
                  <a:lnTo>
                    <a:pt x="995" y="349"/>
                  </a:lnTo>
                  <a:lnTo>
                    <a:pt x="991" y="344"/>
                  </a:lnTo>
                  <a:lnTo>
                    <a:pt x="985" y="340"/>
                  </a:lnTo>
                  <a:lnTo>
                    <a:pt x="981" y="333"/>
                  </a:lnTo>
                  <a:lnTo>
                    <a:pt x="975" y="327"/>
                  </a:lnTo>
                  <a:lnTo>
                    <a:pt x="970" y="321"/>
                  </a:lnTo>
                  <a:lnTo>
                    <a:pt x="966" y="318"/>
                  </a:lnTo>
                  <a:lnTo>
                    <a:pt x="962" y="315"/>
                  </a:lnTo>
                  <a:lnTo>
                    <a:pt x="955" y="314"/>
                  </a:lnTo>
                  <a:lnTo>
                    <a:pt x="946" y="312"/>
                  </a:lnTo>
                  <a:lnTo>
                    <a:pt x="932" y="307"/>
                  </a:lnTo>
                  <a:lnTo>
                    <a:pt x="916" y="303"/>
                  </a:lnTo>
                  <a:lnTo>
                    <a:pt x="899" y="296"/>
                  </a:lnTo>
                  <a:lnTo>
                    <a:pt x="879" y="290"/>
                  </a:lnTo>
                  <a:lnTo>
                    <a:pt x="860" y="282"/>
                  </a:lnTo>
                  <a:lnTo>
                    <a:pt x="839" y="275"/>
                  </a:lnTo>
                  <a:lnTo>
                    <a:pt x="818" y="268"/>
                  </a:lnTo>
                  <a:lnTo>
                    <a:pt x="798" y="261"/>
                  </a:lnTo>
                  <a:lnTo>
                    <a:pt x="780" y="254"/>
                  </a:lnTo>
                  <a:lnTo>
                    <a:pt x="763" y="249"/>
                  </a:lnTo>
                  <a:lnTo>
                    <a:pt x="749" y="244"/>
                  </a:lnTo>
                  <a:lnTo>
                    <a:pt x="737" y="239"/>
                  </a:lnTo>
                  <a:lnTo>
                    <a:pt x="729" y="237"/>
                  </a:lnTo>
                  <a:lnTo>
                    <a:pt x="725" y="236"/>
                  </a:lnTo>
                  <a:lnTo>
                    <a:pt x="703" y="231"/>
                  </a:lnTo>
                  <a:lnTo>
                    <a:pt x="684" y="224"/>
                  </a:lnTo>
                  <a:lnTo>
                    <a:pt x="669" y="215"/>
                  </a:lnTo>
                  <a:lnTo>
                    <a:pt x="657" y="205"/>
                  </a:lnTo>
                  <a:lnTo>
                    <a:pt x="646" y="196"/>
                  </a:lnTo>
                  <a:lnTo>
                    <a:pt x="637" y="186"/>
                  </a:lnTo>
                  <a:lnTo>
                    <a:pt x="629" y="181"/>
                  </a:lnTo>
                  <a:lnTo>
                    <a:pt x="621" y="177"/>
                  </a:lnTo>
                  <a:lnTo>
                    <a:pt x="607" y="174"/>
                  </a:lnTo>
                  <a:lnTo>
                    <a:pt x="591" y="169"/>
                  </a:lnTo>
                  <a:lnTo>
                    <a:pt x="571" y="162"/>
                  </a:lnTo>
                  <a:lnTo>
                    <a:pt x="550" y="155"/>
                  </a:lnTo>
                  <a:lnTo>
                    <a:pt x="527" y="146"/>
                  </a:lnTo>
                  <a:lnTo>
                    <a:pt x="501" y="137"/>
                  </a:lnTo>
                  <a:lnTo>
                    <a:pt x="476" y="128"/>
                  </a:lnTo>
                  <a:lnTo>
                    <a:pt x="451" y="117"/>
                  </a:lnTo>
                  <a:lnTo>
                    <a:pt x="425" y="108"/>
                  </a:lnTo>
                  <a:lnTo>
                    <a:pt x="401" y="99"/>
                  </a:lnTo>
                  <a:lnTo>
                    <a:pt x="378" y="91"/>
                  </a:lnTo>
                  <a:lnTo>
                    <a:pt x="356" y="83"/>
                  </a:lnTo>
                  <a:lnTo>
                    <a:pt x="338" y="77"/>
                  </a:lnTo>
                  <a:lnTo>
                    <a:pt x="321" y="72"/>
                  </a:lnTo>
                  <a:lnTo>
                    <a:pt x="309" y="69"/>
                  </a:lnTo>
                  <a:lnTo>
                    <a:pt x="301" y="68"/>
                  </a:lnTo>
                  <a:lnTo>
                    <a:pt x="286" y="67"/>
                  </a:lnTo>
                  <a:lnTo>
                    <a:pt x="266" y="64"/>
                  </a:lnTo>
                  <a:lnTo>
                    <a:pt x="242" y="60"/>
                  </a:lnTo>
                  <a:lnTo>
                    <a:pt x="217" y="55"/>
                  </a:lnTo>
                  <a:lnTo>
                    <a:pt x="191" y="50"/>
                  </a:lnTo>
                  <a:lnTo>
                    <a:pt x="168" y="46"/>
                  </a:lnTo>
                  <a:lnTo>
                    <a:pt x="150" y="41"/>
                  </a:lnTo>
                  <a:lnTo>
                    <a:pt x="137" y="38"/>
                  </a:lnTo>
                  <a:lnTo>
                    <a:pt x="122" y="33"/>
                  </a:lnTo>
                  <a:lnTo>
                    <a:pt x="104" y="29"/>
                  </a:lnTo>
                  <a:lnTo>
                    <a:pt x="84" y="24"/>
                  </a:lnTo>
                  <a:lnTo>
                    <a:pt x="65" y="18"/>
                  </a:lnTo>
                  <a:lnTo>
                    <a:pt x="45" y="14"/>
                  </a:lnTo>
                  <a:lnTo>
                    <a:pt x="27" y="9"/>
                  </a:lnTo>
                  <a:lnTo>
                    <a:pt x="12" y="4"/>
                  </a:lnTo>
                  <a:lnTo>
                    <a:pt x="0" y="0"/>
                  </a:lnTo>
                  <a:lnTo>
                    <a:pt x="0" y="1109"/>
                  </a:lnTo>
                  <a:lnTo>
                    <a:pt x="2188" y="1109"/>
                  </a:lnTo>
                  <a:lnTo>
                    <a:pt x="2188" y="398"/>
                  </a:lnTo>
                  <a:lnTo>
                    <a:pt x="2172" y="399"/>
                  </a:lnTo>
                  <a:lnTo>
                    <a:pt x="2157" y="399"/>
                  </a:lnTo>
                  <a:lnTo>
                    <a:pt x="2143" y="398"/>
                  </a:lnTo>
                  <a:lnTo>
                    <a:pt x="2132" y="396"/>
                  </a:lnTo>
                  <a:lnTo>
                    <a:pt x="2120" y="393"/>
                  </a:lnTo>
                  <a:lnTo>
                    <a:pt x="2111" y="390"/>
                  </a:lnTo>
                  <a:lnTo>
                    <a:pt x="2102" y="388"/>
                  </a:lnTo>
                  <a:lnTo>
                    <a:pt x="2094" y="387"/>
                  </a:lnTo>
                  <a:close/>
                </a:path>
              </a:pathLst>
            </a:custGeom>
            <a:solidFill>
              <a:srgbClr val="BFA0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68" name="Freeform 159">
              <a:extLst>
                <a:ext uri="{FF2B5EF4-FFF2-40B4-BE49-F238E27FC236}">
                  <a16:creationId xmlns:a16="http://schemas.microsoft.com/office/drawing/2014/main" id="{6943779E-F1D8-48B1-8AAF-9ED2A6320E7A}"/>
                </a:ext>
              </a:extLst>
            </p:cNvPr>
            <p:cNvSpPr>
              <a:spLocks/>
            </p:cNvSpPr>
            <p:nvPr/>
          </p:nvSpPr>
          <p:spPr bwMode="auto">
            <a:xfrm>
              <a:off x="1981" y="2529"/>
              <a:ext cx="235" cy="362"/>
            </a:xfrm>
            <a:custGeom>
              <a:avLst/>
              <a:gdLst>
                <a:gd name="T0" fmla="*/ 1 w 470"/>
                <a:gd name="T1" fmla="*/ 0 h 725"/>
                <a:gd name="T2" fmla="*/ 1 w 470"/>
                <a:gd name="T3" fmla="*/ 0 h 725"/>
                <a:gd name="T4" fmla="*/ 1 w 470"/>
                <a:gd name="T5" fmla="*/ 0 h 725"/>
                <a:gd name="T6" fmla="*/ 1 w 470"/>
                <a:gd name="T7" fmla="*/ 0 h 725"/>
                <a:gd name="T8" fmla="*/ 1 w 470"/>
                <a:gd name="T9" fmla="*/ 0 h 725"/>
                <a:gd name="T10" fmla="*/ 1 w 470"/>
                <a:gd name="T11" fmla="*/ 0 h 725"/>
                <a:gd name="T12" fmla="*/ 1 w 470"/>
                <a:gd name="T13" fmla="*/ 0 h 725"/>
                <a:gd name="T14" fmla="*/ 1 w 470"/>
                <a:gd name="T15" fmla="*/ 0 h 725"/>
                <a:gd name="T16" fmla="*/ 1 w 470"/>
                <a:gd name="T17" fmla="*/ 0 h 725"/>
                <a:gd name="T18" fmla="*/ 1 w 470"/>
                <a:gd name="T19" fmla="*/ 0 h 725"/>
                <a:gd name="T20" fmla="*/ 1 w 470"/>
                <a:gd name="T21" fmla="*/ 0 h 725"/>
                <a:gd name="T22" fmla="*/ 1 w 470"/>
                <a:gd name="T23" fmla="*/ 0 h 725"/>
                <a:gd name="T24" fmla="*/ 1 w 470"/>
                <a:gd name="T25" fmla="*/ 0 h 725"/>
                <a:gd name="T26" fmla="*/ 1 w 470"/>
                <a:gd name="T27" fmla="*/ 0 h 725"/>
                <a:gd name="T28" fmla="*/ 1 w 470"/>
                <a:gd name="T29" fmla="*/ 0 h 725"/>
                <a:gd name="T30" fmla="*/ 1 w 470"/>
                <a:gd name="T31" fmla="*/ 0 h 725"/>
                <a:gd name="T32" fmla="*/ 1 w 470"/>
                <a:gd name="T33" fmla="*/ 0 h 725"/>
                <a:gd name="T34" fmla="*/ 1 w 470"/>
                <a:gd name="T35" fmla="*/ 0 h 725"/>
                <a:gd name="T36" fmla="*/ 1 w 470"/>
                <a:gd name="T37" fmla="*/ 0 h 725"/>
                <a:gd name="T38" fmla="*/ 1 w 470"/>
                <a:gd name="T39" fmla="*/ 0 h 725"/>
                <a:gd name="T40" fmla="*/ 0 w 470"/>
                <a:gd name="T41" fmla="*/ 0 h 725"/>
                <a:gd name="T42" fmla="*/ 1 w 470"/>
                <a:gd name="T43" fmla="*/ 0 h 725"/>
                <a:gd name="T44" fmla="*/ 0 w 470"/>
                <a:gd name="T45" fmla="*/ 0 h 725"/>
                <a:gd name="T46" fmla="*/ 1 w 470"/>
                <a:gd name="T47" fmla="*/ 0 h 725"/>
                <a:gd name="T48" fmla="*/ 1 w 470"/>
                <a:gd name="T49" fmla="*/ 0 h 725"/>
                <a:gd name="T50" fmla="*/ 1 w 470"/>
                <a:gd name="T51" fmla="*/ 0 h 725"/>
                <a:gd name="T52" fmla="*/ 1 w 470"/>
                <a:gd name="T53" fmla="*/ 0 h 725"/>
                <a:gd name="T54" fmla="*/ 1 w 470"/>
                <a:gd name="T55" fmla="*/ 0 h 725"/>
                <a:gd name="T56" fmla="*/ 1 w 470"/>
                <a:gd name="T57" fmla="*/ 0 h 725"/>
                <a:gd name="T58" fmla="*/ 1 w 470"/>
                <a:gd name="T59" fmla="*/ 0 h 725"/>
                <a:gd name="T60" fmla="*/ 1 w 470"/>
                <a:gd name="T61" fmla="*/ 0 h 725"/>
                <a:gd name="T62" fmla="*/ 1 w 470"/>
                <a:gd name="T63" fmla="*/ 0 h 725"/>
                <a:gd name="T64" fmla="*/ 1 w 470"/>
                <a:gd name="T65" fmla="*/ 0 h 725"/>
                <a:gd name="T66" fmla="*/ 1 w 470"/>
                <a:gd name="T67" fmla="*/ 0 h 725"/>
                <a:gd name="T68" fmla="*/ 1 w 470"/>
                <a:gd name="T69" fmla="*/ 0 h 725"/>
                <a:gd name="T70" fmla="*/ 1 w 470"/>
                <a:gd name="T71" fmla="*/ 0 h 725"/>
                <a:gd name="T72" fmla="*/ 1 w 470"/>
                <a:gd name="T73" fmla="*/ 0 h 725"/>
                <a:gd name="T74" fmla="*/ 1 w 470"/>
                <a:gd name="T75" fmla="*/ 0 h 725"/>
                <a:gd name="T76" fmla="*/ 1 w 470"/>
                <a:gd name="T77" fmla="*/ 0 h 725"/>
                <a:gd name="T78" fmla="*/ 1 w 470"/>
                <a:gd name="T79" fmla="*/ 0 h 725"/>
                <a:gd name="T80" fmla="*/ 1 w 470"/>
                <a:gd name="T81" fmla="*/ 0 h 725"/>
                <a:gd name="T82" fmla="*/ 1 w 470"/>
                <a:gd name="T83" fmla="*/ 0 h 725"/>
                <a:gd name="T84" fmla="*/ 1 w 470"/>
                <a:gd name="T85" fmla="*/ 0 h 725"/>
                <a:gd name="T86" fmla="*/ 1 w 470"/>
                <a:gd name="T87" fmla="*/ 0 h 725"/>
                <a:gd name="T88" fmla="*/ 1 w 470"/>
                <a:gd name="T89" fmla="*/ 0 h 725"/>
                <a:gd name="T90" fmla="*/ 1 w 470"/>
                <a:gd name="T91" fmla="*/ 0 h 725"/>
                <a:gd name="T92" fmla="*/ 1 w 470"/>
                <a:gd name="T93" fmla="*/ 0 h 725"/>
                <a:gd name="T94" fmla="*/ 1 w 470"/>
                <a:gd name="T95" fmla="*/ 0 h 725"/>
                <a:gd name="T96" fmla="*/ 1 w 470"/>
                <a:gd name="T97" fmla="*/ 0 h 725"/>
                <a:gd name="T98" fmla="*/ 1 w 470"/>
                <a:gd name="T99" fmla="*/ 0 h 725"/>
                <a:gd name="T100" fmla="*/ 1 w 470"/>
                <a:gd name="T101" fmla="*/ 0 h 725"/>
                <a:gd name="T102" fmla="*/ 1 w 470"/>
                <a:gd name="T103" fmla="*/ 0 h 725"/>
                <a:gd name="T104" fmla="*/ 1 w 470"/>
                <a:gd name="T105" fmla="*/ 0 h 72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470" h="725">
                  <a:moveTo>
                    <a:pt x="251" y="725"/>
                  </a:moveTo>
                  <a:lnTo>
                    <a:pt x="244" y="719"/>
                  </a:lnTo>
                  <a:lnTo>
                    <a:pt x="236" y="711"/>
                  </a:lnTo>
                  <a:lnTo>
                    <a:pt x="226" y="702"/>
                  </a:lnTo>
                  <a:lnTo>
                    <a:pt x="214" y="691"/>
                  </a:lnTo>
                  <a:lnTo>
                    <a:pt x="203" y="682"/>
                  </a:lnTo>
                  <a:lnTo>
                    <a:pt x="194" y="673"/>
                  </a:lnTo>
                  <a:lnTo>
                    <a:pt x="187" y="666"/>
                  </a:lnTo>
                  <a:lnTo>
                    <a:pt x="182" y="661"/>
                  </a:lnTo>
                  <a:lnTo>
                    <a:pt x="174" y="639"/>
                  </a:lnTo>
                  <a:lnTo>
                    <a:pt x="165" y="613"/>
                  </a:lnTo>
                  <a:lnTo>
                    <a:pt x="158" y="591"/>
                  </a:lnTo>
                  <a:lnTo>
                    <a:pt x="154" y="582"/>
                  </a:lnTo>
                  <a:lnTo>
                    <a:pt x="146" y="583"/>
                  </a:lnTo>
                  <a:lnTo>
                    <a:pt x="139" y="586"/>
                  </a:lnTo>
                  <a:lnTo>
                    <a:pt x="131" y="592"/>
                  </a:lnTo>
                  <a:lnTo>
                    <a:pt x="121" y="604"/>
                  </a:lnTo>
                  <a:lnTo>
                    <a:pt x="119" y="604"/>
                  </a:lnTo>
                  <a:lnTo>
                    <a:pt x="114" y="602"/>
                  </a:lnTo>
                  <a:lnTo>
                    <a:pt x="108" y="601"/>
                  </a:lnTo>
                  <a:lnTo>
                    <a:pt x="103" y="599"/>
                  </a:lnTo>
                  <a:lnTo>
                    <a:pt x="108" y="593"/>
                  </a:lnTo>
                  <a:lnTo>
                    <a:pt x="114" y="589"/>
                  </a:lnTo>
                  <a:lnTo>
                    <a:pt x="120" y="583"/>
                  </a:lnTo>
                  <a:lnTo>
                    <a:pt x="127" y="578"/>
                  </a:lnTo>
                  <a:lnTo>
                    <a:pt x="133" y="574"/>
                  </a:lnTo>
                  <a:lnTo>
                    <a:pt x="138" y="571"/>
                  </a:lnTo>
                  <a:lnTo>
                    <a:pt x="144" y="569"/>
                  </a:lnTo>
                  <a:lnTo>
                    <a:pt x="150" y="568"/>
                  </a:lnTo>
                  <a:lnTo>
                    <a:pt x="149" y="561"/>
                  </a:lnTo>
                  <a:lnTo>
                    <a:pt x="147" y="556"/>
                  </a:lnTo>
                  <a:lnTo>
                    <a:pt x="147" y="554"/>
                  </a:lnTo>
                  <a:lnTo>
                    <a:pt x="147" y="553"/>
                  </a:lnTo>
                  <a:lnTo>
                    <a:pt x="136" y="552"/>
                  </a:lnTo>
                  <a:lnTo>
                    <a:pt x="136" y="547"/>
                  </a:lnTo>
                  <a:lnTo>
                    <a:pt x="147" y="538"/>
                  </a:lnTo>
                  <a:lnTo>
                    <a:pt x="146" y="533"/>
                  </a:lnTo>
                  <a:lnTo>
                    <a:pt x="143" y="520"/>
                  </a:lnTo>
                  <a:lnTo>
                    <a:pt x="139" y="501"/>
                  </a:lnTo>
                  <a:lnTo>
                    <a:pt x="134" y="480"/>
                  </a:lnTo>
                  <a:lnTo>
                    <a:pt x="128" y="459"/>
                  </a:lnTo>
                  <a:lnTo>
                    <a:pt x="121" y="440"/>
                  </a:lnTo>
                  <a:lnTo>
                    <a:pt x="115" y="427"/>
                  </a:lnTo>
                  <a:lnTo>
                    <a:pt x="111" y="422"/>
                  </a:lnTo>
                  <a:lnTo>
                    <a:pt x="104" y="424"/>
                  </a:lnTo>
                  <a:lnTo>
                    <a:pt x="99" y="429"/>
                  </a:lnTo>
                  <a:lnTo>
                    <a:pt x="97" y="434"/>
                  </a:lnTo>
                  <a:lnTo>
                    <a:pt x="97" y="437"/>
                  </a:lnTo>
                  <a:lnTo>
                    <a:pt x="84" y="438"/>
                  </a:lnTo>
                  <a:lnTo>
                    <a:pt x="91" y="424"/>
                  </a:lnTo>
                  <a:lnTo>
                    <a:pt x="96" y="414"/>
                  </a:lnTo>
                  <a:lnTo>
                    <a:pt x="97" y="407"/>
                  </a:lnTo>
                  <a:lnTo>
                    <a:pt x="97" y="404"/>
                  </a:lnTo>
                  <a:lnTo>
                    <a:pt x="94" y="403"/>
                  </a:lnTo>
                  <a:lnTo>
                    <a:pt x="90" y="404"/>
                  </a:lnTo>
                  <a:lnTo>
                    <a:pt x="82" y="406"/>
                  </a:lnTo>
                  <a:lnTo>
                    <a:pt x="70" y="411"/>
                  </a:lnTo>
                  <a:lnTo>
                    <a:pt x="53" y="419"/>
                  </a:lnTo>
                  <a:lnTo>
                    <a:pt x="30" y="432"/>
                  </a:lnTo>
                  <a:lnTo>
                    <a:pt x="1" y="449"/>
                  </a:lnTo>
                  <a:lnTo>
                    <a:pt x="9" y="440"/>
                  </a:lnTo>
                  <a:lnTo>
                    <a:pt x="21" y="430"/>
                  </a:lnTo>
                  <a:lnTo>
                    <a:pt x="33" y="419"/>
                  </a:lnTo>
                  <a:lnTo>
                    <a:pt x="47" y="409"/>
                  </a:lnTo>
                  <a:lnTo>
                    <a:pt x="61" y="400"/>
                  </a:lnTo>
                  <a:lnTo>
                    <a:pt x="74" y="392"/>
                  </a:lnTo>
                  <a:lnTo>
                    <a:pt x="85" y="386"/>
                  </a:lnTo>
                  <a:lnTo>
                    <a:pt x="94" y="382"/>
                  </a:lnTo>
                  <a:lnTo>
                    <a:pt x="94" y="381"/>
                  </a:lnTo>
                  <a:lnTo>
                    <a:pt x="96" y="378"/>
                  </a:lnTo>
                  <a:lnTo>
                    <a:pt x="97" y="372"/>
                  </a:lnTo>
                  <a:lnTo>
                    <a:pt x="96" y="364"/>
                  </a:lnTo>
                  <a:lnTo>
                    <a:pt x="94" y="354"/>
                  </a:lnTo>
                  <a:lnTo>
                    <a:pt x="90" y="340"/>
                  </a:lnTo>
                  <a:lnTo>
                    <a:pt x="82" y="324"/>
                  </a:lnTo>
                  <a:lnTo>
                    <a:pt x="71" y="304"/>
                  </a:lnTo>
                  <a:lnTo>
                    <a:pt x="70" y="305"/>
                  </a:lnTo>
                  <a:lnTo>
                    <a:pt x="65" y="306"/>
                  </a:lnTo>
                  <a:lnTo>
                    <a:pt x="58" y="309"/>
                  </a:lnTo>
                  <a:lnTo>
                    <a:pt x="48" y="312"/>
                  </a:lnTo>
                  <a:lnTo>
                    <a:pt x="38" y="316"/>
                  </a:lnTo>
                  <a:lnTo>
                    <a:pt x="25" y="319"/>
                  </a:lnTo>
                  <a:lnTo>
                    <a:pt x="14" y="323"/>
                  </a:lnTo>
                  <a:lnTo>
                    <a:pt x="1" y="326"/>
                  </a:lnTo>
                  <a:lnTo>
                    <a:pt x="8" y="320"/>
                  </a:lnTo>
                  <a:lnTo>
                    <a:pt x="15" y="315"/>
                  </a:lnTo>
                  <a:lnTo>
                    <a:pt x="24" y="309"/>
                  </a:lnTo>
                  <a:lnTo>
                    <a:pt x="33" y="303"/>
                  </a:lnTo>
                  <a:lnTo>
                    <a:pt x="43" y="298"/>
                  </a:lnTo>
                  <a:lnTo>
                    <a:pt x="52" y="294"/>
                  </a:lnTo>
                  <a:lnTo>
                    <a:pt x="60" y="289"/>
                  </a:lnTo>
                  <a:lnTo>
                    <a:pt x="68" y="287"/>
                  </a:lnTo>
                  <a:lnTo>
                    <a:pt x="65" y="277"/>
                  </a:lnTo>
                  <a:lnTo>
                    <a:pt x="60" y="260"/>
                  </a:lnTo>
                  <a:lnTo>
                    <a:pt x="54" y="242"/>
                  </a:lnTo>
                  <a:lnTo>
                    <a:pt x="47" y="222"/>
                  </a:lnTo>
                  <a:lnTo>
                    <a:pt x="40" y="203"/>
                  </a:lnTo>
                  <a:lnTo>
                    <a:pt x="33" y="187"/>
                  </a:lnTo>
                  <a:lnTo>
                    <a:pt x="28" y="176"/>
                  </a:lnTo>
                  <a:lnTo>
                    <a:pt x="23" y="172"/>
                  </a:lnTo>
                  <a:lnTo>
                    <a:pt x="15" y="173"/>
                  </a:lnTo>
                  <a:lnTo>
                    <a:pt x="7" y="174"/>
                  </a:lnTo>
                  <a:lnTo>
                    <a:pt x="2" y="175"/>
                  </a:lnTo>
                  <a:lnTo>
                    <a:pt x="0" y="176"/>
                  </a:lnTo>
                  <a:lnTo>
                    <a:pt x="0" y="168"/>
                  </a:lnTo>
                  <a:lnTo>
                    <a:pt x="2" y="167"/>
                  </a:lnTo>
                  <a:lnTo>
                    <a:pt x="8" y="164"/>
                  </a:lnTo>
                  <a:lnTo>
                    <a:pt x="15" y="161"/>
                  </a:lnTo>
                  <a:lnTo>
                    <a:pt x="23" y="160"/>
                  </a:lnTo>
                  <a:lnTo>
                    <a:pt x="18" y="138"/>
                  </a:lnTo>
                  <a:lnTo>
                    <a:pt x="12" y="115"/>
                  </a:lnTo>
                  <a:lnTo>
                    <a:pt x="5" y="95"/>
                  </a:lnTo>
                  <a:lnTo>
                    <a:pt x="0" y="81"/>
                  </a:lnTo>
                  <a:lnTo>
                    <a:pt x="0" y="0"/>
                  </a:lnTo>
                  <a:lnTo>
                    <a:pt x="8" y="17"/>
                  </a:lnTo>
                  <a:lnTo>
                    <a:pt x="16" y="35"/>
                  </a:lnTo>
                  <a:lnTo>
                    <a:pt x="23" y="51"/>
                  </a:lnTo>
                  <a:lnTo>
                    <a:pt x="29" y="66"/>
                  </a:lnTo>
                  <a:lnTo>
                    <a:pt x="33" y="78"/>
                  </a:lnTo>
                  <a:lnTo>
                    <a:pt x="37" y="90"/>
                  </a:lnTo>
                  <a:lnTo>
                    <a:pt x="38" y="99"/>
                  </a:lnTo>
                  <a:lnTo>
                    <a:pt x="39" y="105"/>
                  </a:lnTo>
                  <a:lnTo>
                    <a:pt x="40" y="112"/>
                  </a:lnTo>
                  <a:lnTo>
                    <a:pt x="45" y="115"/>
                  </a:lnTo>
                  <a:lnTo>
                    <a:pt x="48" y="119"/>
                  </a:lnTo>
                  <a:lnTo>
                    <a:pt x="51" y="123"/>
                  </a:lnTo>
                  <a:lnTo>
                    <a:pt x="54" y="133"/>
                  </a:lnTo>
                  <a:lnTo>
                    <a:pt x="61" y="153"/>
                  </a:lnTo>
                  <a:lnTo>
                    <a:pt x="70" y="181"/>
                  </a:lnTo>
                  <a:lnTo>
                    <a:pt x="82" y="213"/>
                  </a:lnTo>
                  <a:lnTo>
                    <a:pt x="93" y="244"/>
                  </a:lnTo>
                  <a:lnTo>
                    <a:pt x="104" y="273"/>
                  </a:lnTo>
                  <a:lnTo>
                    <a:pt x="111" y="294"/>
                  </a:lnTo>
                  <a:lnTo>
                    <a:pt x="115" y="304"/>
                  </a:lnTo>
                  <a:lnTo>
                    <a:pt x="127" y="302"/>
                  </a:lnTo>
                  <a:lnTo>
                    <a:pt x="142" y="300"/>
                  </a:lnTo>
                  <a:lnTo>
                    <a:pt x="160" y="297"/>
                  </a:lnTo>
                  <a:lnTo>
                    <a:pt x="179" y="294"/>
                  </a:lnTo>
                  <a:lnTo>
                    <a:pt x="197" y="291"/>
                  </a:lnTo>
                  <a:lnTo>
                    <a:pt x="213" y="290"/>
                  </a:lnTo>
                  <a:lnTo>
                    <a:pt x="226" y="289"/>
                  </a:lnTo>
                  <a:lnTo>
                    <a:pt x="234" y="289"/>
                  </a:lnTo>
                  <a:lnTo>
                    <a:pt x="241" y="283"/>
                  </a:lnTo>
                  <a:lnTo>
                    <a:pt x="245" y="278"/>
                  </a:lnTo>
                  <a:lnTo>
                    <a:pt x="249" y="274"/>
                  </a:lnTo>
                  <a:lnTo>
                    <a:pt x="250" y="273"/>
                  </a:lnTo>
                  <a:lnTo>
                    <a:pt x="256" y="281"/>
                  </a:lnTo>
                  <a:lnTo>
                    <a:pt x="259" y="279"/>
                  </a:lnTo>
                  <a:lnTo>
                    <a:pt x="267" y="274"/>
                  </a:lnTo>
                  <a:lnTo>
                    <a:pt x="275" y="272"/>
                  </a:lnTo>
                  <a:lnTo>
                    <a:pt x="280" y="273"/>
                  </a:lnTo>
                  <a:lnTo>
                    <a:pt x="281" y="279"/>
                  </a:lnTo>
                  <a:lnTo>
                    <a:pt x="283" y="285"/>
                  </a:lnTo>
                  <a:lnTo>
                    <a:pt x="286" y="288"/>
                  </a:lnTo>
                  <a:lnTo>
                    <a:pt x="290" y="289"/>
                  </a:lnTo>
                  <a:lnTo>
                    <a:pt x="294" y="289"/>
                  </a:lnTo>
                  <a:lnTo>
                    <a:pt x="300" y="288"/>
                  </a:lnTo>
                  <a:lnTo>
                    <a:pt x="305" y="287"/>
                  </a:lnTo>
                  <a:lnTo>
                    <a:pt x="312" y="287"/>
                  </a:lnTo>
                  <a:lnTo>
                    <a:pt x="319" y="286"/>
                  </a:lnTo>
                  <a:lnTo>
                    <a:pt x="325" y="285"/>
                  </a:lnTo>
                  <a:lnTo>
                    <a:pt x="328" y="285"/>
                  </a:lnTo>
                  <a:lnTo>
                    <a:pt x="330" y="285"/>
                  </a:lnTo>
                  <a:lnTo>
                    <a:pt x="368" y="266"/>
                  </a:lnTo>
                  <a:lnTo>
                    <a:pt x="384" y="270"/>
                  </a:lnTo>
                  <a:lnTo>
                    <a:pt x="366" y="272"/>
                  </a:lnTo>
                  <a:lnTo>
                    <a:pt x="342" y="288"/>
                  </a:lnTo>
                  <a:lnTo>
                    <a:pt x="381" y="291"/>
                  </a:lnTo>
                  <a:lnTo>
                    <a:pt x="398" y="270"/>
                  </a:lnTo>
                  <a:lnTo>
                    <a:pt x="398" y="264"/>
                  </a:lnTo>
                  <a:lnTo>
                    <a:pt x="398" y="250"/>
                  </a:lnTo>
                  <a:lnTo>
                    <a:pt x="399" y="235"/>
                  </a:lnTo>
                  <a:lnTo>
                    <a:pt x="401" y="227"/>
                  </a:lnTo>
                  <a:lnTo>
                    <a:pt x="404" y="222"/>
                  </a:lnTo>
                  <a:lnTo>
                    <a:pt x="411" y="215"/>
                  </a:lnTo>
                  <a:lnTo>
                    <a:pt x="417" y="209"/>
                  </a:lnTo>
                  <a:lnTo>
                    <a:pt x="419" y="206"/>
                  </a:lnTo>
                  <a:lnTo>
                    <a:pt x="421" y="202"/>
                  </a:lnTo>
                  <a:lnTo>
                    <a:pt x="424" y="192"/>
                  </a:lnTo>
                  <a:lnTo>
                    <a:pt x="429" y="183"/>
                  </a:lnTo>
                  <a:lnTo>
                    <a:pt x="436" y="176"/>
                  </a:lnTo>
                  <a:lnTo>
                    <a:pt x="432" y="187"/>
                  </a:lnTo>
                  <a:lnTo>
                    <a:pt x="431" y="196"/>
                  </a:lnTo>
                  <a:lnTo>
                    <a:pt x="429" y="203"/>
                  </a:lnTo>
                  <a:lnTo>
                    <a:pt x="426" y="207"/>
                  </a:lnTo>
                  <a:lnTo>
                    <a:pt x="422" y="213"/>
                  </a:lnTo>
                  <a:lnTo>
                    <a:pt x="416" y="221"/>
                  </a:lnTo>
                  <a:lnTo>
                    <a:pt x="410" y="229"/>
                  </a:lnTo>
                  <a:lnTo>
                    <a:pt x="408" y="233"/>
                  </a:lnTo>
                  <a:lnTo>
                    <a:pt x="408" y="258"/>
                  </a:lnTo>
                  <a:lnTo>
                    <a:pt x="409" y="257"/>
                  </a:lnTo>
                  <a:lnTo>
                    <a:pt x="414" y="253"/>
                  </a:lnTo>
                  <a:lnTo>
                    <a:pt x="419" y="249"/>
                  </a:lnTo>
                  <a:lnTo>
                    <a:pt x="427" y="244"/>
                  </a:lnTo>
                  <a:lnTo>
                    <a:pt x="436" y="239"/>
                  </a:lnTo>
                  <a:lnTo>
                    <a:pt x="445" y="234"/>
                  </a:lnTo>
                  <a:lnTo>
                    <a:pt x="454" y="230"/>
                  </a:lnTo>
                  <a:lnTo>
                    <a:pt x="462" y="229"/>
                  </a:lnTo>
                  <a:lnTo>
                    <a:pt x="456" y="233"/>
                  </a:lnTo>
                  <a:lnTo>
                    <a:pt x="449" y="237"/>
                  </a:lnTo>
                  <a:lnTo>
                    <a:pt x="444" y="242"/>
                  </a:lnTo>
                  <a:lnTo>
                    <a:pt x="437" y="245"/>
                  </a:lnTo>
                  <a:lnTo>
                    <a:pt x="431" y="250"/>
                  </a:lnTo>
                  <a:lnTo>
                    <a:pt x="425" y="255"/>
                  </a:lnTo>
                  <a:lnTo>
                    <a:pt x="422" y="258"/>
                  </a:lnTo>
                  <a:lnTo>
                    <a:pt x="418" y="262"/>
                  </a:lnTo>
                  <a:lnTo>
                    <a:pt x="426" y="260"/>
                  </a:lnTo>
                  <a:lnTo>
                    <a:pt x="434" y="260"/>
                  </a:lnTo>
                  <a:lnTo>
                    <a:pt x="442" y="259"/>
                  </a:lnTo>
                  <a:lnTo>
                    <a:pt x="449" y="258"/>
                  </a:lnTo>
                  <a:lnTo>
                    <a:pt x="456" y="258"/>
                  </a:lnTo>
                  <a:lnTo>
                    <a:pt x="462" y="257"/>
                  </a:lnTo>
                  <a:lnTo>
                    <a:pt x="467" y="256"/>
                  </a:lnTo>
                  <a:lnTo>
                    <a:pt x="470" y="255"/>
                  </a:lnTo>
                  <a:lnTo>
                    <a:pt x="462" y="260"/>
                  </a:lnTo>
                  <a:lnTo>
                    <a:pt x="453" y="265"/>
                  </a:lnTo>
                  <a:lnTo>
                    <a:pt x="444" y="268"/>
                  </a:lnTo>
                  <a:lnTo>
                    <a:pt x="440" y="270"/>
                  </a:lnTo>
                  <a:lnTo>
                    <a:pt x="409" y="273"/>
                  </a:lnTo>
                  <a:lnTo>
                    <a:pt x="395" y="293"/>
                  </a:lnTo>
                  <a:lnTo>
                    <a:pt x="414" y="296"/>
                  </a:lnTo>
                  <a:lnTo>
                    <a:pt x="407" y="308"/>
                  </a:lnTo>
                  <a:lnTo>
                    <a:pt x="381" y="305"/>
                  </a:lnTo>
                  <a:lnTo>
                    <a:pt x="358" y="304"/>
                  </a:lnTo>
                  <a:lnTo>
                    <a:pt x="338" y="302"/>
                  </a:lnTo>
                  <a:lnTo>
                    <a:pt x="319" y="301"/>
                  </a:lnTo>
                  <a:lnTo>
                    <a:pt x="304" y="300"/>
                  </a:lnTo>
                  <a:lnTo>
                    <a:pt x="293" y="300"/>
                  </a:lnTo>
                  <a:lnTo>
                    <a:pt x="285" y="300"/>
                  </a:lnTo>
                  <a:lnTo>
                    <a:pt x="280" y="300"/>
                  </a:lnTo>
                  <a:lnTo>
                    <a:pt x="277" y="301"/>
                  </a:lnTo>
                  <a:lnTo>
                    <a:pt x="272" y="303"/>
                  </a:lnTo>
                  <a:lnTo>
                    <a:pt x="267" y="304"/>
                  </a:lnTo>
                  <a:lnTo>
                    <a:pt x="262" y="306"/>
                  </a:lnTo>
                  <a:lnTo>
                    <a:pt x="255" y="309"/>
                  </a:lnTo>
                  <a:lnTo>
                    <a:pt x="247" y="310"/>
                  </a:lnTo>
                  <a:lnTo>
                    <a:pt x="240" y="311"/>
                  </a:lnTo>
                  <a:lnTo>
                    <a:pt x="232" y="311"/>
                  </a:lnTo>
                  <a:lnTo>
                    <a:pt x="221" y="311"/>
                  </a:lnTo>
                  <a:lnTo>
                    <a:pt x="209" y="312"/>
                  </a:lnTo>
                  <a:lnTo>
                    <a:pt x="195" y="315"/>
                  </a:lnTo>
                  <a:lnTo>
                    <a:pt x="179" y="317"/>
                  </a:lnTo>
                  <a:lnTo>
                    <a:pt x="164" y="320"/>
                  </a:lnTo>
                  <a:lnTo>
                    <a:pt x="149" y="323"/>
                  </a:lnTo>
                  <a:lnTo>
                    <a:pt x="136" y="326"/>
                  </a:lnTo>
                  <a:lnTo>
                    <a:pt x="127" y="330"/>
                  </a:lnTo>
                  <a:lnTo>
                    <a:pt x="138" y="351"/>
                  </a:lnTo>
                  <a:lnTo>
                    <a:pt x="145" y="369"/>
                  </a:lnTo>
                  <a:lnTo>
                    <a:pt x="149" y="382"/>
                  </a:lnTo>
                  <a:lnTo>
                    <a:pt x="151" y="392"/>
                  </a:lnTo>
                  <a:lnTo>
                    <a:pt x="151" y="399"/>
                  </a:lnTo>
                  <a:lnTo>
                    <a:pt x="151" y="404"/>
                  </a:lnTo>
                  <a:lnTo>
                    <a:pt x="152" y="408"/>
                  </a:lnTo>
                  <a:lnTo>
                    <a:pt x="153" y="411"/>
                  </a:lnTo>
                  <a:lnTo>
                    <a:pt x="164" y="434"/>
                  </a:lnTo>
                  <a:lnTo>
                    <a:pt x="174" y="463"/>
                  </a:lnTo>
                  <a:lnTo>
                    <a:pt x="182" y="494"/>
                  </a:lnTo>
                  <a:lnTo>
                    <a:pt x="187" y="520"/>
                  </a:lnTo>
                  <a:lnTo>
                    <a:pt x="190" y="532"/>
                  </a:lnTo>
                  <a:lnTo>
                    <a:pt x="197" y="551"/>
                  </a:lnTo>
                  <a:lnTo>
                    <a:pt x="206" y="573"/>
                  </a:lnTo>
                  <a:lnTo>
                    <a:pt x="218" y="599"/>
                  </a:lnTo>
                  <a:lnTo>
                    <a:pt x="228" y="628"/>
                  </a:lnTo>
                  <a:lnTo>
                    <a:pt x="237" y="659"/>
                  </a:lnTo>
                  <a:lnTo>
                    <a:pt x="245" y="691"/>
                  </a:lnTo>
                  <a:lnTo>
                    <a:pt x="251" y="725"/>
                  </a:lnTo>
                  <a:close/>
                </a:path>
              </a:pathLst>
            </a:custGeom>
            <a:solidFill>
              <a:srgbClr val="26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69" name="Freeform 160">
              <a:extLst>
                <a:ext uri="{FF2B5EF4-FFF2-40B4-BE49-F238E27FC236}">
                  <a16:creationId xmlns:a16="http://schemas.microsoft.com/office/drawing/2014/main" id="{810CB6EB-D506-4FB6-B7FA-4D201097222E}"/>
                </a:ext>
              </a:extLst>
            </p:cNvPr>
            <p:cNvSpPr>
              <a:spLocks/>
            </p:cNvSpPr>
            <p:nvPr/>
          </p:nvSpPr>
          <p:spPr bwMode="auto">
            <a:xfrm>
              <a:off x="2172" y="3160"/>
              <a:ext cx="40" cy="15"/>
            </a:xfrm>
            <a:custGeom>
              <a:avLst/>
              <a:gdLst>
                <a:gd name="T0" fmla="*/ 1 w 79"/>
                <a:gd name="T1" fmla="*/ 1 h 29"/>
                <a:gd name="T2" fmla="*/ 1 w 79"/>
                <a:gd name="T3" fmla="*/ 1 h 29"/>
                <a:gd name="T4" fmla="*/ 1 w 79"/>
                <a:gd name="T5" fmla="*/ 1 h 29"/>
                <a:gd name="T6" fmla="*/ 1 w 79"/>
                <a:gd name="T7" fmla="*/ 1 h 29"/>
                <a:gd name="T8" fmla="*/ 1 w 79"/>
                <a:gd name="T9" fmla="*/ 1 h 29"/>
                <a:gd name="T10" fmla="*/ 1 w 79"/>
                <a:gd name="T11" fmla="*/ 1 h 29"/>
                <a:gd name="T12" fmla="*/ 1 w 79"/>
                <a:gd name="T13" fmla="*/ 1 h 29"/>
                <a:gd name="T14" fmla="*/ 1 w 79"/>
                <a:gd name="T15" fmla="*/ 1 h 29"/>
                <a:gd name="T16" fmla="*/ 1 w 79"/>
                <a:gd name="T17" fmla="*/ 1 h 29"/>
                <a:gd name="T18" fmla="*/ 1 w 79"/>
                <a:gd name="T19" fmla="*/ 1 h 29"/>
                <a:gd name="T20" fmla="*/ 1 w 79"/>
                <a:gd name="T21" fmla="*/ 1 h 29"/>
                <a:gd name="T22" fmla="*/ 1 w 79"/>
                <a:gd name="T23" fmla="*/ 1 h 29"/>
                <a:gd name="T24" fmla="*/ 1 w 79"/>
                <a:gd name="T25" fmla="*/ 1 h 29"/>
                <a:gd name="T26" fmla="*/ 1 w 79"/>
                <a:gd name="T27" fmla="*/ 1 h 29"/>
                <a:gd name="T28" fmla="*/ 1 w 79"/>
                <a:gd name="T29" fmla="*/ 1 h 29"/>
                <a:gd name="T30" fmla="*/ 1 w 79"/>
                <a:gd name="T31" fmla="*/ 1 h 29"/>
                <a:gd name="T32" fmla="*/ 1 w 79"/>
                <a:gd name="T33" fmla="*/ 1 h 29"/>
                <a:gd name="T34" fmla="*/ 1 w 79"/>
                <a:gd name="T35" fmla="*/ 1 h 29"/>
                <a:gd name="T36" fmla="*/ 1 w 79"/>
                <a:gd name="T37" fmla="*/ 1 h 29"/>
                <a:gd name="T38" fmla="*/ 1 w 79"/>
                <a:gd name="T39" fmla="*/ 0 h 29"/>
                <a:gd name="T40" fmla="*/ 1 w 79"/>
                <a:gd name="T41" fmla="*/ 1 h 29"/>
                <a:gd name="T42" fmla="*/ 1 w 79"/>
                <a:gd name="T43" fmla="*/ 1 h 29"/>
                <a:gd name="T44" fmla="*/ 1 w 79"/>
                <a:gd name="T45" fmla="*/ 1 h 29"/>
                <a:gd name="T46" fmla="*/ 0 w 79"/>
                <a:gd name="T47" fmla="*/ 1 h 29"/>
                <a:gd name="T48" fmla="*/ 1 w 79"/>
                <a:gd name="T49" fmla="*/ 1 h 29"/>
                <a:gd name="T50" fmla="*/ 1 w 79"/>
                <a:gd name="T51" fmla="*/ 1 h 29"/>
                <a:gd name="T52" fmla="*/ 1 w 79"/>
                <a:gd name="T53" fmla="*/ 1 h 29"/>
                <a:gd name="T54" fmla="*/ 1 w 79"/>
                <a:gd name="T55" fmla="*/ 1 h 29"/>
                <a:gd name="T56" fmla="*/ 1 w 79"/>
                <a:gd name="T57" fmla="*/ 1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9" h="29">
                  <a:moveTo>
                    <a:pt x="21" y="24"/>
                  </a:moveTo>
                  <a:lnTo>
                    <a:pt x="26" y="25"/>
                  </a:lnTo>
                  <a:lnTo>
                    <a:pt x="34" y="26"/>
                  </a:lnTo>
                  <a:lnTo>
                    <a:pt x="42" y="27"/>
                  </a:lnTo>
                  <a:lnTo>
                    <a:pt x="51" y="28"/>
                  </a:lnTo>
                  <a:lnTo>
                    <a:pt x="59" y="29"/>
                  </a:lnTo>
                  <a:lnTo>
                    <a:pt x="68" y="29"/>
                  </a:lnTo>
                  <a:lnTo>
                    <a:pt x="72" y="29"/>
                  </a:lnTo>
                  <a:lnTo>
                    <a:pt x="76" y="27"/>
                  </a:lnTo>
                  <a:lnTo>
                    <a:pt x="78" y="23"/>
                  </a:lnTo>
                  <a:lnTo>
                    <a:pt x="79" y="19"/>
                  </a:lnTo>
                  <a:lnTo>
                    <a:pt x="79" y="16"/>
                  </a:lnTo>
                  <a:lnTo>
                    <a:pt x="79" y="15"/>
                  </a:lnTo>
                  <a:lnTo>
                    <a:pt x="74" y="13"/>
                  </a:lnTo>
                  <a:lnTo>
                    <a:pt x="65" y="11"/>
                  </a:lnTo>
                  <a:lnTo>
                    <a:pt x="55" y="9"/>
                  </a:lnTo>
                  <a:lnTo>
                    <a:pt x="47" y="6"/>
                  </a:lnTo>
                  <a:lnTo>
                    <a:pt x="40" y="3"/>
                  </a:lnTo>
                  <a:lnTo>
                    <a:pt x="31" y="1"/>
                  </a:lnTo>
                  <a:lnTo>
                    <a:pt x="21" y="0"/>
                  </a:lnTo>
                  <a:lnTo>
                    <a:pt x="15" y="2"/>
                  </a:lnTo>
                  <a:lnTo>
                    <a:pt x="9" y="8"/>
                  </a:lnTo>
                  <a:lnTo>
                    <a:pt x="3" y="13"/>
                  </a:lnTo>
                  <a:lnTo>
                    <a:pt x="0" y="18"/>
                  </a:lnTo>
                  <a:lnTo>
                    <a:pt x="1" y="21"/>
                  </a:lnTo>
                  <a:lnTo>
                    <a:pt x="5" y="23"/>
                  </a:lnTo>
                  <a:lnTo>
                    <a:pt x="11" y="23"/>
                  </a:lnTo>
                  <a:lnTo>
                    <a:pt x="17" y="24"/>
                  </a:lnTo>
                  <a:lnTo>
                    <a:pt x="21" y="24"/>
                  </a:lnTo>
                  <a:close/>
                </a:path>
              </a:pathLst>
            </a:custGeom>
            <a:solidFill>
              <a:srgbClr val="284C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70" name="Freeform 161">
              <a:extLst>
                <a:ext uri="{FF2B5EF4-FFF2-40B4-BE49-F238E27FC236}">
                  <a16:creationId xmlns:a16="http://schemas.microsoft.com/office/drawing/2014/main" id="{0F15086C-0B19-455B-8312-DDD61B5EF646}"/>
                </a:ext>
              </a:extLst>
            </p:cNvPr>
            <p:cNvSpPr>
              <a:spLocks/>
            </p:cNvSpPr>
            <p:nvPr/>
          </p:nvSpPr>
          <p:spPr bwMode="auto">
            <a:xfrm>
              <a:off x="2205" y="3176"/>
              <a:ext cx="57" cy="28"/>
            </a:xfrm>
            <a:custGeom>
              <a:avLst/>
              <a:gdLst>
                <a:gd name="T0" fmla="*/ 1 w 114"/>
                <a:gd name="T1" fmla="*/ 0 h 54"/>
                <a:gd name="T2" fmla="*/ 1 w 114"/>
                <a:gd name="T3" fmla="*/ 0 h 54"/>
                <a:gd name="T4" fmla="*/ 1 w 114"/>
                <a:gd name="T5" fmla="*/ 1 h 54"/>
                <a:gd name="T6" fmla="*/ 1 w 114"/>
                <a:gd name="T7" fmla="*/ 1 h 54"/>
                <a:gd name="T8" fmla="*/ 1 w 114"/>
                <a:gd name="T9" fmla="*/ 1 h 54"/>
                <a:gd name="T10" fmla="*/ 1 w 114"/>
                <a:gd name="T11" fmla="*/ 1 h 54"/>
                <a:gd name="T12" fmla="*/ 1 w 114"/>
                <a:gd name="T13" fmla="*/ 1 h 54"/>
                <a:gd name="T14" fmla="*/ 1 w 114"/>
                <a:gd name="T15" fmla="*/ 1 h 54"/>
                <a:gd name="T16" fmla="*/ 1 w 114"/>
                <a:gd name="T17" fmla="*/ 1 h 54"/>
                <a:gd name="T18" fmla="*/ 1 w 114"/>
                <a:gd name="T19" fmla="*/ 1 h 54"/>
                <a:gd name="T20" fmla="*/ 1 w 114"/>
                <a:gd name="T21" fmla="*/ 1 h 54"/>
                <a:gd name="T22" fmla="*/ 1 w 114"/>
                <a:gd name="T23" fmla="*/ 1 h 54"/>
                <a:gd name="T24" fmla="*/ 1 w 114"/>
                <a:gd name="T25" fmla="*/ 1 h 54"/>
                <a:gd name="T26" fmla="*/ 0 w 114"/>
                <a:gd name="T27" fmla="*/ 1 h 54"/>
                <a:gd name="T28" fmla="*/ 0 w 114"/>
                <a:gd name="T29" fmla="*/ 1 h 54"/>
                <a:gd name="T30" fmla="*/ 1 w 114"/>
                <a:gd name="T31" fmla="*/ 1 h 54"/>
                <a:gd name="T32" fmla="*/ 1 w 114"/>
                <a:gd name="T33" fmla="*/ 1 h 54"/>
                <a:gd name="T34" fmla="*/ 1 w 114"/>
                <a:gd name="T35" fmla="*/ 1 h 54"/>
                <a:gd name="T36" fmla="*/ 1 w 114"/>
                <a:gd name="T37" fmla="*/ 1 h 54"/>
                <a:gd name="T38" fmla="*/ 1 w 114"/>
                <a:gd name="T39" fmla="*/ 1 h 54"/>
                <a:gd name="T40" fmla="*/ 1 w 114"/>
                <a:gd name="T41" fmla="*/ 1 h 54"/>
                <a:gd name="T42" fmla="*/ 1 w 114"/>
                <a:gd name="T43" fmla="*/ 1 h 54"/>
                <a:gd name="T44" fmla="*/ 1 w 114"/>
                <a:gd name="T45" fmla="*/ 1 h 54"/>
                <a:gd name="T46" fmla="*/ 1 w 114"/>
                <a:gd name="T47" fmla="*/ 1 h 54"/>
                <a:gd name="T48" fmla="*/ 1 w 114"/>
                <a:gd name="T49" fmla="*/ 1 h 54"/>
                <a:gd name="T50" fmla="*/ 1 w 114"/>
                <a:gd name="T51" fmla="*/ 1 h 54"/>
                <a:gd name="T52" fmla="*/ 1 w 114"/>
                <a:gd name="T53" fmla="*/ 1 h 54"/>
                <a:gd name="T54" fmla="*/ 1 w 114"/>
                <a:gd name="T55" fmla="*/ 1 h 54"/>
                <a:gd name="T56" fmla="*/ 1 w 114"/>
                <a:gd name="T57" fmla="*/ 1 h 54"/>
                <a:gd name="T58" fmla="*/ 1 w 114"/>
                <a:gd name="T59" fmla="*/ 1 h 54"/>
                <a:gd name="T60" fmla="*/ 1 w 114"/>
                <a:gd name="T61" fmla="*/ 1 h 54"/>
                <a:gd name="T62" fmla="*/ 1 w 114"/>
                <a:gd name="T63" fmla="*/ 1 h 54"/>
                <a:gd name="T64" fmla="*/ 1 w 114"/>
                <a:gd name="T65" fmla="*/ 1 h 54"/>
                <a:gd name="T66" fmla="*/ 1 w 114"/>
                <a:gd name="T67" fmla="*/ 1 h 54"/>
                <a:gd name="T68" fmla="*/ 1 w 114"/>
                <a:gd name="T69" fmla="*/ 1 h 54"/>
                <a:gd name="T70" fmla="*/ 1 w 114"/>
                <a:gd name="T71" fmla="*/ 1 h 54"/>
                <a:gd name="T72" fmla="*/ 1 w 114"/>
                <a:gd name="T73" fmla="*/ 1 h 54"/>
                <a:gd name="T74" fmla="*/ 1 w 114"/>
                <a:gd name="T75" fmla="*/ 1 h 54"/>
                <a:gd name="T76" fmla="*/ 1 w 114"/>
                <a:gd name="T77" fmla="*/ 1 h 54"/>
                <a:gd name="T78" fmla="*/ 1 w 114"/>
                <a:gd name="T79" fmla="*/ 1 h 54"/>
                <a:gd name="T80" fmla="*/ 1 w 114"/>
                <a:gd name="T81" fmla="*/ 0 h 5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14" h="54">
                  <a:moveTo>
                    <a:pt x="61" y="0"/>
                  </a:moveTo>
                  <a:lnTo>
                    <a:pt x="57" y="0"/>
                  </a:lnTo>
                  <a:lnTo>
                    <a:pt x="50" y="1"/>
                  </a:lnTo>
                  <a:lnTo>
                    <a:pt x="43" y="2"/>
                  </a:lnTo>
                  <a:lnTo>
                    <a:pt x="36" y="5"/>
                  </a:lnTo>
                  <a:lnTo>
                    <a:pt x="28" y="7"/>
                  </a:lnTo>
                  <a:lnTo>
                    <a:pt x="22" y="10"/>
                  </a:lnTo>
                  <a:lnTo>
                    <a:pt x="17" y="14"/>
                  </a:lnTo>
                  <a:lnTo>
                    <a:pt x="14" y="17"/>
                  </a:lnTo>
                  <a:lnTo>
                    <a:pt x="11" y="24"/>
                  </a:lnTo>
                  <a:lnTo>
                    <a:pt x="7" y="28"/>
                  </a:lnTo>
                  <a:lnTo>
                    <a:pt x="4" y="30"/>
                  </a:lnTo>
                  <a:lnTo>
                    <a:pt x="1" y="32"/>
                  </a:lnTo>
                  <a:lnTo>
                    <a:pt x="0" y="36"/>
                  </a:lnTo>
                  <a:lnTo>
                    <a:pt x="0" y="41"/>
                  </a:lnTo>
                  <a:lnTo>
                    <a:pt x="3" y="47"/>
                  </a:lnTo>
                  <a:lnTo>
                    <a:pt x="8" y="49"/>
                  </a:lnTo>
                  <a:lnTo>
                    <a:pt x="16" y="49"/>
                  </a:lnTo>
                  <a:lnTo>
                    <a:pt x="27" y="48"/>
                  </a:lnTo>
                  <a:lnTo>
                    <a:pt x="36" y="48"/>
                  </a:lnTo>
                  <a:lnTo>
                    <a:pt x="42" y="48"/>
                  </a:lnTo>
                  <a:lnTo>
                    <a:pt x="44" y="49"/>
                  </a:lnTo>
                  <a:lnTo>
                    <a:pt x="46" y="51"/>
                  </a:lnTo>
                  <a:lnTo>
                    <a:pt x="49" y="53"/>
                  </a:lnTo>
                  <a:lnTo>
                    <a:pt x="54" y="54"/>
                  </a:lnTo>
                  <a:lnTo>
                    <a:pt x="59" y="54"/>
                  </a:lnTo>
                  <a:lnTo>
                    <a:pt x="66" y="54"/>
                  </a:lnTo>
                  <a:lnTo>
                    <a:pt x="75" y="54"/>
                  </a:lnTo>
                  <a:lnTo>
                    <a:pt x="84" y="54"/>
                  </a:lnTo>
                  <a:lnTo>
                    <a:pt x="94" y="53"/>
                  </a:lnTo>
                  <a:lnTo>
                    <a:pt x="102" y="51"/>
                  </a:lnTo>
                  <a:lnTo>
                    <a:pt x="107" y="48"/>
                  </a:lnTo>
                  <a:lnTo>
                    <a:pt x="112" y="45"/>
                  </a:lnTo>
                  <a:lnTo>
                    <a:pt x="114" y="37"/>
                  </a:lnTo>
                  <a:lnTo>
                    <a:pt x="113" y="30"/>
                  </a:lnTo>
                  <a:lnTo>
                    <a:pt x="110" y="22"/>
                  </a:lnTo>
                  <a:lnTo>
                    <a:pt x="103" y="15"/>
                  </a:lnTo>
                  <a:lnTo>
                    <a:pt x="94" y="9"/>
                  </a:lnTo>
                  <a:lnTo>
                    <a:pt x="83" y="5"/>
                  </a:lnTo>
                  <a:lnTo>
                    <a:pt x="73" y="2"/>
                  </a:lnTo>
                  <a:lnTo>
                    <a:pt x="61" y="0"/>
                  </a:lnTo>
                  <a:close/>
                </a:path>
              </a:pathLst>
            </a:custGeom>
            <a:solidFill>
              <a:srgbClr val="284C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71" name="Freeform 162">
              <a:extLst>
                <a:ext uri="{FF2B5EF4-FFF2-40B4-BE49-F238E27FC236}">
                  <a16:creationId xmlns:a16="http://schemas.microsoft.com/office/drawing/2014/main" id="{ED43454B-8EF6-4286-8EC9-DC2538DC6A90}"/>
                </a:ext>
              </a:extLst>
            </p:cNvPr>
            <p:cNvSpPr>
              <a:spLocks/>
            </p:cNvSpPr>
            <p:nvPr/>
          </p:nvSpPr>
          <p:spPr bwMode="auto">
            <a:xfrm>
              <a:off x="2172" y="3160"/>
              <a:ext cx="33" cy="14"/>
            </a:xfrm>
            <a:custGeom>
              <a:avLst/>
              <a:gdLst>
                <a:gd name="T0" fmla="*/ 1 w 64"/>
                <a:gd name="T1" fmla="*/ 1 h 27"/>
                <a:gd name="T2" fmla="*/ 1 w 64"/>
                <a:gd name="T3" fmla="*/ 1 h 27"/>
                <a:gd name="T4" fmla="*/ 1 w 64"/>
                <a:gd name="T5" fmla="*/ 1 h 27"/>
                <a:gd name="T6" fmla="*/ 1 w 64"/>
                <a:gd name="T7" fmla="*/ 0 h 27"/>
                <a:gd name="T8" fmla="*/ 1 w 64"/>
                <a:gd name="T9" fmla="*/ 1 h 27"/>
                <a:gd name="T10" fmla="*/ 1 w 64"/>
                <a:gd name="T11" fmla="*/ 1 h 27"/>
                <a:gd name="T12" fmla="*/ 1 w 64"/>
                <a:gd name="T13" fmla="*/ 1 h 27"/>
                <a:gd name="T14" fmla="*/ 0 w 64"/>
                <a:gd name="T15" fmla="*/ 1 h 27"/>
                <a:gd name="T16" fmla="*/ 1 w 64"/>
                <a:gd name="T17" fmla="*/ 1 h 27"/>
                <a:gd name="T18" fmla="*/ 1 w 64"/>
                <a:gd name="T19" fmla="*/ 1 h 27"/>
                <a:gd name="T20" fmla="*/ 1 w 64"/>
                <a:gd name="T21" fmla="*/ 1 h 27"/>
                <a:gd name="T22" fmla="*/ 1 w 64"/>
                <a:gd name="T23" fmla="*/ 1 h 27"/>
                <a:gd name="T24" fmla="*/ 1 w 64"/>
                <a:gd name="T25" fmla="*/ 1 h 27"/>
                <a:gd name="T26" fmla="*/ 1 w 64"/>
                <a:gd name="T27" fmla="*/ 1 h 27"/>
                <a:gd name="T28" fmla="*/ 1 w 64"/>
                <a:gd name="T29" fmla="*/ 1 h 27"/>
                <a:gd name="T30" fmla="*/ 1 w 64"/>
                <a:gd name="T31" fmla="*/ 1 h 27"/>
                <a:gd name="T32" fmla="*/ 1 w 64"/>
                <a:gd name="T33" fmla="*/ 1 h 27"/>
                <a:gd name="T34" fmla="*/ 1 w 64"/>
                <a:gd name="T35" fmla="*/ 1 h 27"/>
                <a:gd name="T36" fmla="*/ 1 w 64"/>
                <a:gd name="T37" fmla="*/ 1 h 27"/>
                <a:gd name="T38" fmla="*/ 1 w 64"/>
                <a:gd name="T39" fmla="*/ 1 h 27"/>
                <a:gd name="T40" fmla="*/ 1 w 64"/>
                <a:gd name="T41" fmla="*/ 1 h 27"/>
                <a:gd name="T42" fmla="*/ 1 w 64"/>
                <a:gd name="T43" fmla="*/ 1 h 27"/>
                <a:gd name="T44" fmla="*/ 1 w 64"/>
                <a:gd name="T45" fmla="*/ 1 h 27"/>
                <a:gd name="T46" fmla="*/ 1 w 64"/>
                <a:gd name="T47" fmla="*/ 1 h 27"/>
                <a:gd name="T48" fmla="*/ 1 w 64"/>
                <a:gd name="T49" fmla="*/ 1 h 2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4" h="27">
                  <a:moveTo>
                    <a:pt x="47" y="6"/>
                  </a:moveTo>
                  <a:lnTo>
                    <a:pt x="40" y="3"/>
                  </a:lnTo>
                  <a:lnTo>
                    <a:pt x="31" y="1"/>
                  </a:lnTo>
                  <a:lnTo>
                    <a:pt x="21" y="0"/>
                  </a:lnTo>
                  <a:lnTo>
                    <a:pt x="15" y="2"/>
                  </a:lnTo>
                  <a:lnTo>
                    <a:pt x="9" y="8"/>
                  </a:lnTo>
                  <a:lnTo>
                    <a:pt x="3" y="13"/>
                  </a:lnTo>
                  <a:lnTo>
                    <a:pt x="0" y="18"/>
                  </a:lnTo>
                  <a:lnTo>
                    <a:pt x="1" y="21"/>
                  </a:lnTo>
                  <a:lnTo>
                    <a:pt x="5" y="23"/>
                  </a:lnTo>
                  <a:lnTo>
                    <a:pt x="11" y="23"/>
                  </a:lnTo>
                  <a:lnTo>
                    <a:pt x="17" y="24"/>
                  </a:lnTo>
                  <a:lnTo>
                    <a:pt x="21" y="24"/>
                  </a:lnTo>
                  <a:lnTo>
                    <a:pt x="26" y="25"/>
                  </a:lnTo>
                  <a:lnTo>
                    <a:pt x="32" y="26"/>
                  </a:lnTo>
                  <a:lnTo>
                    <a:pt x="39" y="26"/>
                  </a:lnTo>
                  <a:lnTo>
                    <a:pt x="46" y="27"/>
                  </a:lnTo>
                  <a:lnTo>
                    <a:pt x="51" y="27"/>
                  </a:lnTo>
                  <a:lnTo>
                    <a:pt x="57" y="26"/>
                  </a:lnTo>
                  <a:lnTo>
                    <a:pt x="62" y="26"/>
                  </a:lnTo>
                  <a:lnTo>
                    <a:pt x="64" y="24"/>
                  </a:lnTo>
                  <a:lnTo>
                    <a:pt x="64" y="21"/>
                  </a:lnTo>
                  <a:lnTo>
                    <a:pt x="63" y="17"/>
                  </a:lnTo>
                  <a:lnTo>
                    <a:pt x="57" y="11"/>
                  </a:lnTo>
                  <a:lnTo>
                    <a:pt x="47" y="6"/>
                  </a:lnTo>
                  <a:close/>
                </a:path>
              </a:pathLst>
            </a:custGeom>
            <a:solidFill>
              <a:srgbClr val="BFCC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72" name="Freeform 163">
              <a:extLst>
                <a:ext uri="{FF2B5EF4-FFF2-40B4-BE49-F238E27FC236}">
                  <a16:creationId xmlns:a16="http://schemas.microsoft.com/office/drawing/2014/main" id="{EDF60163-B4D1-4ADD-8498-D55D0192FD20}"/>
                </a:ext>
              </a:extLst>
            </p:cNvPr>
            <p:cNvSpPr>
              <a:spLocks/>
            </p:cNvSpPr>
            <p:nvPr/>
          </p:nvSpPr>
          <p:spPr bwMode="auto">
            <a:xfrm>
              <a:off x="2800" y="3129"/>
              <a:ext cx="51" cy="26"/>
            </a:xfrm>
            <a:custGeom>
              <a:avLst/>
              <a:gdLst>
                <a:gd name="T0" fmla="*/ 0 w 103"/>
                <a:gd name="T1" fmla="*/ 0 h 53"/>
                <a:gd name="T2" fmla="*/ 0 w 103"/>
                <a:gd name="T3" fmla="*/ 0 h 53"/>
                <a:gd name="T4" fmla="*/ 0 w 103"/>
                <a:gd name="T5" fmla="*/ 0 h 53"/>
                <a:gd name="T6" fmla="*/ 0 w 103"/>
                <a:gd name="T7" fmla="*/ 0 h 53"/>
                <a:gd name="T8" fmla="*/ 0 w 103"/>
                <a:gd name="T9" fmla="*/ 0 h 53"/>
                <a:gd name="T10" fmla="*/ 0 w 103"/>
                <a:gd name="T11" fmla="*/ 0 h 53"/>
                <a:gd name="T12" fmla="*/ 0 w 103"/>
                <a:gd name="T13" fmla="*/ 0 h 53"/>
                <a:gd name="T14" fmla="*/ 0 w 103"/>
                <a:gd name="T15" fmla="*/ 0 h 53"/>
                <a:gd name="T16" fmla="*/ 0 w 103"/>
                <a:gd name="T17" fmla="*/ 0 h 53"/>
                <a:gd name="T18" fmla="*/ 0 w 103"/>
                <a:gd name="T19" fmla="*/ 0 h 53"/>
                <a:gd name="T20" fmla="*/ 0 w 103"/>
                <a:gd name="T21" fmla="*/ 0 h 53"/>
                <a:gd name="T22" fmla="*/ 0 w 103"/>
                <a:gd name="T23" fmla="*/ 0 h 53"/>
                <a:gd name="T24" fmla="*/ 0 w 103"/>
                <a:gd name="T25" fmla="*/ 0 h 53"/>
                <a:gd name="T26" fmla="*/ 0 w 103"/>
                <a:gd name="T27" fmla="*/ 0 h 53"/>
                <a:gd name="T28" fmla="*/ 0 w 103"/>
                <a:gd name="T29" fmla="*/ 0 h 53"/>
                <a:gd name="T30" fmla="*/ 0 w 103"/>
                <a:gd name="T31" fmla="*/ 0 h 53"/>
                <a:gd name="T32" fmla="*/ 0 w 103"/>
                <a:gd name="T33" fmla="*/ 0 h 53"/>
                <a:gd name="T34" fmla="*/ 0 w 103"/>
                <a:gd name="T35" fmla="*/ 0 h 53"/>
                <a:gd name="T36" fmla="*/ 0 w 103"/>
                <a:gd name="T37" fmla="*/ 0 h 53"/>
                <a:gd name="T38" fmla="*/ 0 w 103"/>
                <a:gd name="T39" fmla="*/ 0 h 53"/>
                <a:gd name="T40" fmla="*/ 0 w 103"/>
                <a:gd name="T41" fmla="*/ 0 h 53"/>
                <a:gd name="T42" fmla="*/ 0 w 103"/>
                <a:gd name="T43" fmla="*/ 0 h 53"/>
                <a:gd name="T44" fmla="*/ 0 w 103"/>
                <a:gd name="T45" fmla="*/ 0 h 53"/>
                <a:gd name="T46" fmla="*/ 0 w 103"/>
                <a:gd name="T47" fmla="*/ 0 h 53"/>
                <a:gd name="T48" fmla="*/ 0 w 103"/>
                <a:gd name="T49" fmla="*/ 0 h 53"/>
                <a:gd name="T50" fmla="*/ 0 w 103"/>
                <a:gd name="T51" fmla="*/ 0 h 53"/>
                <a:gd name="T52" fmla="*/ 0 w 103"/>
                <a:gd name="T53" fmla="*/ 0 h 53"/>
                <a:gd name="T54" fmla="*/ 0 w 103"/>
                <a:gd name="T55" fmla="*/ 0 h 53"/>
                <a:gd name="T56" fmla="*/ 0 w 103"/>
                <a:gd name="T57" fmla="*/ 0 h 53"/>
                <a:gd name="T58" fmla="*/ 0 w 103"/>
                <a:gd name="T59" fmla="*/ 0 h 53"/>
                <a:gd name="T60" fmla="*/ 0 w 103"/>
                <a:gd name="T61" fmla="*/ 0 h 53"/>
                <a:gd name="T62" fmla="*/ 0 w 103"/>
                <a:gd name="T63" fmla="*/ 0 h 53"/>
                <a:gd name="T64" fmla="*/ 0 w 103"/>
                <a:gd name="T65" fmla="*/ 0 h 53"/>
                <a:gd name="T66" fmla="*/ 0 w 103"/>
                <a:gd name="T67" fmla="*/ 0 h 53"/>
                <a:gd name="T68" fmla="*/ 0 w 103"/>
                <a:gd name="T69" fmla="*/ 0 h 53"/>
                <a:gd name="T70" fmla="*/ 0 w 103"/>
                <a:gd name="T71" fmla="*/ 0 h 53"/>
                <a:gd name="T72" fmla="*/ 0 w 103"/>
                <a:gd name="T73" fmla="*/ 0 h 5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03" h="53">
                  <a:moveTo>
                    <a:pt x="82" y="52"/>
                  </a:moveTo>
                  <a:lnTo>
                    <a:pt x="79" y="53"/>
                  </a:lnTo>
                  <a:lnTo>
                    <a:pt x="73" y="52"/>
                  </a:lnTo>
                  <a:lnTo>
                    <a:pt x="64" y="51"/>
                  </a:lnTo>
                  <a:lnTo>
                    <a:pt x="53" y="50"/>
                  </a:lnTo>
                  <a:lnTo>
                    <a:pt x="43" y="48"/>
                  </a:lnTo>
                  <a:lnTo>
                    <a:pt x="34" y="45"/>
                  </a:lnTo>
                  <a:lnTo>
                    <a:pt x="27" y="43"/>
                  </a:lnTo>
                  <a:lnTo>
                    <a:pt x="22" y="41"/>
                  </a:lnTo>
                  <a:lnTo>
                    <a:pt x="18" y="38"/>
                  </a:lnTo>
                  <a:lnTo>
                    <a:pt x="14" y="36"/>
                  </a:lnTo>
                  <a:lnTo>
                    <a:pt x="8" y="36"/>
                  </a:lnTo>
                  <a:lnTo>
                    <a:pt x="0" y="36"/>
                  </a:lnTo>
                  <a:lnTo>
                    <a:pt x="5" y="34"/>
                  </a:lnTo>
                  <a:lnTo>
                    <a:pt x="10" y="31"/>
                  </a:lnTo>
                  <a:lnTo>
                    <a:pt x="13" y="28"/>
                  </a:lnTo>
                  <a:lnTo>
                    <a:pt x="18" y="23"/>
                  </a:lnTo>
                  <a:lnTo>
                    <a:pt x="22" y="19"/>
                  </a:lnTo>
                  <a:lnTo>
                    <a:pt x="28" y="14"/>
                  </a:lnTo>
                  <a:lnTo>
                    <a:pt x="33" y="10"/>
                  </a:lnTo>
                  <a:lnTo>
                    <a:pt x="38" y="5"/>
                  </a:lnTo>
                  <a:lnTo>
                    <a:pt x="44" y="1"/>
                  </a:lnTo>
                  <a:lnTo>
                    <a:pt x="51" y="0"/>
                  </a:lnTo>
                  <a:lnTo>
                    <a:pt x="57" y="0"/>
                  </a:lnTo>
                  <a:lnTo>
                    <a:pt x="64" y="3"/>
                  </a:lnTo>
                  <a:lnTo>
                    <a:pt x="70" y="5"/>
                  </a:lnTo>
                  <a:lnTo>
                    <a:pt x="75" y="7"/>
                  </a:lnTo>
                  <a:lnTo>
                    <a:pt x="81" y="11"/>
                  </a:lnTo>
                  <a:lnTo>
                    <a:pt x="86" y="14"/>
                  </a:lnTo>
                  <a:lnTo>
                    <a:pt x="93" y="20"/>
                  </a:lnTo>
                  <a:lnTo>
                    <a:pt x="99" y="26"/>
                  </a:lnTo>
                  <a:lnTo>
                    <a:pt x="103" y="30"/>
                  </a:lnTo>
                  <a:lnTo>
                    <a:pt x="98" y="31"/>
                  </a:lnTo>
                  <a:lnTo>
                    <a:pt x="90" y="33"/>
                  </a:lnTo>
                  <a:lnTo>
                    <a:pt x="85" y="35"/>
                  </a:lnTo>
                  <a:lnTo>
                    <a:pt x="82" y="42"/>
                  </a:lnTo>
                  <a:lnTo>
                    <a:pt x="82" y="52"/>
                  </a:lnTo>
                  <a:close/>
                </a:path>
              </a:pathLst>
            </a:custGeom>
            <a:solidFill>
              <a:srgbClr val="BFCC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nvGrpSpPr>
            <p:cNvPr id="1173" name="Group 164">
              <a:extLst>
                <a:ext uri="{FF2B5EF4-FFF2-40B4-BE49-F238E27FC236}">
                  <a16:creationId xmlns:a16="http://schemas.microsoft.com/office/drawing/2014/main" id="{4BE3AC57-CE11-464B-B882-9324B142BABD}"/>
                </a:ext>
              </a:extLst>
            </p:cNvPr>
            <p:cNvGrpSpPr>
              <a:grpSpLocks/>
            </p:cNvGrpSpPr>
            <p:nvPr/>
          </p:nvGrpSpPr>
          <p:grpSpPr bwMode="auto">
            <a:xfrm>
              <a:off x="1992" y="2914"/>
              <a:ext cx="1084" cy="364"/>
              <a:chOff x="1981" y="2837"/>
              <a:chExt cx="1084" cy="364"/>
            </a:xfrm>
          </p:grpSpPr>
          <p:sp>
            <p:nvSpPr>
              <p:cNvPr id="1177" name="Freeform 165">
                <a:extLst>
                  <a:ext uri="{FF2B5EF4-FFF2-40B4-BE49-F238E27FC236}">
                    <a16:creationId xmlns:a16="http://schemas.microsoft.com/office/drawing/2014/main" id="{DCB1A571-13BD-415B-B06F-0F1541DB4D90}"/>
                  </a:ext>
                </a:extLst>
              </p:cNvPr>
              <p:cNvSpPr>
                <a:spLocks/>
              </p:cNvSpPr>
              <p:nvPr/>
            </p:nvSpPr>
            <p:spPr bwMode="auto">
              <a:xfrm>
                <a:off x="1981" y="2954"/>
                <a:ext cx="122" cy="130"/>
              </a:xfrm>
              <a:custGeom>
                <a:avLst/>
                <a:gdLst>
                  <a:gd name="T0" fmla="*/ 1 w 243"/>
                  <a:gd name="T1" fmla="*/ 1 h 260"/>
                  <a:gd name="T2" fmla="*/ 1 w 243"/>
                  <a:gd name="T3" fmla="*/ 0 h 260"/>
                  <a:gd name="T4" fmla="*/ 1 w 243"/>
                  <a:gd name="T5" fmla="*/ 1 h 260"/>
                  <a:gd name="T6" fmla="*/ 1 w 243"/>
                  <a:gd name="T7" fmla="*/ 1 h 260"/>
                  <a:gd name="T8" fmla="*/ 1 w 243"/>
                  <a:gd name="T9" fmla="*/ 1 h 260"/>
                  <a:gd name="T10" fmla="*/ 1 w 243"/>
                  <a:gd name="T11" fmla="*/ 1 h 260"/>
                  <a:gd name="T12" fmla="*/ 1 w 243"/>
                  <a:gd name="T13" fmla="*/ 1 h 260"/>
                  <a:gd name="T14" fmla="*/ 1 w 243"/>
                  <a:gd name="T15" fmla="*/ 1 h 260"/>
                  <a:gd name="T16" fmla="*/ 1 w 243"/>
                  <a:gd name="T17" fmla="*/ 1 h 260"/>
                  <a:gd name="T18" fmla="*/ 1 w 243"/>
                  <a:gd name="T19" fmla="*/ 1 h 260"/>
                  <a:gd name="T20" fmla="*/ 1 w 243"/>
                  <a:gd name="T21" fmla="*/ 1 h 260"/>
                  <a:gd name="T22" fmla="*/ 1 w 243"/>
                  <a:gd name="T23" fmla="*/ 1 h 260"/>
                  <a:gd name="T24" fmla="*/ 1 w 243"/>
                  <a:gd name="T25" fmla="*/ 1 h 260"/>
                  <a:gd name="T26" fmla="*/ 1 w 243"/>
                  <a:gd name="T27" fmla="*/ 1 h 260"/>
                  <a:gd name="T28" fmla="*/ 1 w 243"/>
                  <a:gd name="T29" fmla="*/ 1 h 260"/>
                  <a:gd name="T30" fmla="*/ 1 w 243"/>
                  <a:gd name="T31" fmla="*/ 1 h 260"/>
                  <a:gd name="T32" fmla="*/ 1 w 243"/>
                  <a:gd name="T33" fmla="*/ 1 h 260"/>
                  <a:gd name="T34" fmla="*/ 1 w 243"/>
                  <a:gd name="T35" fmla="*/ 1 h 260"/>
                  <a:gd name="T36" fmla="*/ 1 w 243"/>
                  <a:gd name="T37" fmla="*/ 1 h 260"/>
                  <a:gd name="T38" fmla="*/ 1 w 243"/>
                  <a:gd name="T39" fmla="*/ 1 h 260"/>
                  <a:gd name="T40" fmla="*/ 1 w 243"/>
                  <a:gd name="T41" fmla="*/ 1 h 260"/>
                  <a:gd name="T42" fmla="*/ 1 w 243"/>
                  <a:gd name="T43" fmla="*/ 1 h 260"/>
                  <a:gd name="T44" fmla="*/ 1 w 243"/>
                  <a:gd name="T45" fmla="*/ 1 h 260"/>
                  <a:gd name="T46" fmla="*/ 1 w 243"/>
                  <a:gd name="T47" fmla="*/ 1 h 260"/>
                  <a:gd name="T48" fmla="*/ 1 w 243"/>
                  <a:gd name="T49" fmla="*/ 1 h 260"/>
                  <a:gd name="T50" fmla="*/ 1 w 243"/>
                  <a:gd name="T51" fmla="*/ 1 h 260"/>
                  <a:gd name="T52" fmla="*/ 1 w 243"/>
                  <a:gd name="T53" fmla="*/ 1 h 260"/>
                  <a:gd name="T54" fmla="*/ 1 w 243"/>
                  <a:gd name="T55" fmla="*/ 1 h 260"/>
                  <a:gd name="T56" fmla="*/ 1 w 243"/>
                  <a:gd name="T57" fmla="*/ 1 h 260"/>
                  <a:gd name="T58" fmla="*/ 1 w 243"/>
                  <a:gd name="T59" fmla="*/ 1 h 260"/>
                  <a:gd name="T60" fmla="*/ 1 w 243"/>
                  <a:gd name="T61" fmla="*/ 1 h 260"/>
                  <a:gd name="T62" fmla="*/ 1 w 243"/>
                  <a:gd name="T63" fmla="*/ 1 h 260"/>
                  <a:gd name="T64" fmla="*/ 1 w 243"/>
                  <a:gd name="T65" fmla="*/ 1 h 260"/>
                  <a:gd name="T66" fmla="*/ 1 w 243"/>
                  <a:gd name="T67" fmla="*/ 1 h 260"/>
                  <a:gd name="T68" fmla="*/ 1 w 243"/>
                  <a:gd name="T69" fmla="*/ 1 h 260"/>
                  <a:gd name="T70" fmla="*/ 1 w 243"/>
                  <a:gd name="T71" fmla="*/ 1 h 260"/>
                  <a:gd name="T72" fmla="*/ 1 w 243"/>
                  <a:gd name="T73" fmla="*/ 1 h 260"/>
                  <a:gd name="T74" fmla="*/ 1 w 243"/>
                  <a:gd name="T75" fmla="*/ 1 h 260"/>
                  <a:gd name="T76" fmla="*/ 0 w 243"/>
                  <a:gd name="T77" fmla="*/ 1 h 26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43" h="260">
                    <a:moveTo>
                      <a:pt x="0" y="16"/>
                    </a:moveTo>
                    <a:lnTo>
                      <a:pt x="3" y="13"/>
                    </a:lnTo>
                    <a:lnTo>
                      <a:pt x="12" y="6"/>
                    </a:lnTo>
                    <a:lnTo>
                      <a:pt x="21" y="0"/>
                    </a:lnTo>
                    <a:lnTo>
                      <a:pt x="29" y="0"/>
                    </a:lnTo>
                    <a:lnTo>
                      <a:pt x="33" y="2"/>
                    </a:lnTo>
                    <a:lnTo>
                      <a:pt x="39" y="4"/>
                    </a:lnTo>
                    <a:lnTo>
                      <a:pt x="46" y="5"/>
                    </a:lnTo>
                    <a:lnTo>
                      <a:pt x="54" y="5"/>
                    </a:lnTo>
                    <a:lnTo>
                      <a:pt x="62" y="5"/>
                    </a:lnTo>
                    <a:lnTo>
                      <a:pt x="70" y="6"/>
                    </a:lnTo>
                    <a:lnTo>
                      <a:pt x="77" y="7"/>
                    </a:lnTo>
                    <a:lnTo>
                      <a:pt x="82" y="9"/>
                    </a:lnTo>
                    <a:lnTo>
                      <a:pt x="86" y="13"/>
                    </a:lnTo>
                    <a:lnTo>
                      <a:pt x="94" y="20"/>
                    </a:lnTo>
                    <a:lnTo>
                      <a:pt x="104" y="27"/>
                    </a:lnTo>
                    <a:lnTo>
                      <a:pt x="114" y="35"/>
                    </a:lnTo>
                    <a:lnTo>
                      <a:pt x="124" y="43"/>
                    </a:lnTo>
                    <a:lnTo>
                      <a:pt x="134" y="50"/>
                    </a:lnTo>
                    <a:lnTo>
                      <a:pt x="142" y="54"/>
                    </a:lnTo>
                    <a:lnTo>
                      <a:pt x="147" y="57"/>
                    </a:lnTo>
                    <a:lnTo>
                      <a:pt x="154" y="58"/>
                    </a:lnTo>
                    <a:lnTo>
                      <a:pt x="158" y="59"/>
                    </a:lnTo>
                    <a:lnTo>
                      <a:pt x="161" y="60"/>
                    </a:lnTo>
                    <a:lnTo>
                      <a:pt x="164" y="62"/>
                    </a:lnTo>
                    <a:lnTo>
                      <a:pt x="166" y="65"/>
                    </a:lnTo>
                    <a:lnTo>
                      <a:pt x="172" y="69"/>
                    </a:lnTo>
                    <a:lnTo>
                      <a:pt x="180" y="76"/>
                    </a:lnTo>
                    <a:lnTo>
                      <a:pt x="188" y="83"/>
                    </a:lnTo>
                    <a:lnTo>
                      <a:pt x="197" y="91"/>
                    </a:lnTo>
                    <a:lnTo>
                      <a:pt x="205" y="97"/>
                    </a:lnTo>
                    <a:lnTo>
                      <a:pt x="212" y="102"/>
                    </a:lnTo>
                    <a:lnTo>
                      <a:pt x="217" y="104"/>
                    </a:lnTo>
                    <a:lnTo>
                      <a:pt x="217" y="118"/>
                    </a:lnTo>
                    <a:lnTo>
                      <a:pt x="215" y="131"/>
                    </a:lnTo>
                    <a:lnTo>
                      <a:pt x="212" y="143"/>
                    </a:lnTo>
                    <a:lnTo>
                      <a:pt x="206" y="148"/>
                    </a:lnTo>
                    <a:lnTo>
                      <a:pt x="202" y="150"/>
                    </a:lnTo>
                    <a:lnTo>
                      <a:pt x="196" y="153"/>
                    </a:lnTo>
                    <a:lnTo>
                      <a:pt x="190" y="156"/>
                    </a:lnTo>
                    <a:lnTo>
                      <a:pt x="184" y="157"/>
                    </a:lnTo>
                    <a:lnTo>
                      <a:pt x="179" y="159"/>
                    </a:lnTo>
                    <a:lnTo>
                      <a:pt x="174" y="161"/>
                    </a:lnTo>
                    <a:lnTo>
                      <a:pt x="172" y="165"/>
                    </a:lnTo>
                    <a:lnTo>
                      <a:pt x="173" y="167"/>
                    </a:lnTo>
                    <a:lnTo>
                      <a:pt x="177" y="173"/>
                    </a:lnTo>
                    <a:lnTo>
                      <a:pt x="184" y="178"/>
                    </a:lnTo>
                    <a:lnTo>
                      <a:pt x="191" y="182"/>
                    </a:lnTo>
                    <a:lnTo>
                      <a:pt x="199" y="184"/>
                    </a:lnTo>
                    <a:lnTo>
                      <a:pt x="204" y="186"/>
                    </a:lnTo>
                    <a:lnTo>
                      <a:pt x="210" y="184"/>
                    </a:lnTo>
                    <a:lnTo>
                      <a:pt x="214" y="184"/>
                    </a:lnTo>
                    <a:lnTo>
                      <a:pt x="219" y="184"/>
                    </a:lnTo>
                    <a:lnTo>
                      <a:pt x="225" y="189"/>
                    </a:lnTo>
                    <a:lnTo>
                      <a:pt x="234" y="199"/>
                    </a:lnTo>
                    <a:lnTo>
                      <a:pt x="241" y="211"/>
                    </a:lnTo>
                    <a:lnTo>
                      <a:pt x="243" y="222"/>
                    </a:lnTo>
                    <a:lnTo>
                      <a:pt x="230" y="227"/>
                    </a:lnTo>
                    <a:lnTo>
                      <a:pt x="225" y="233"/>
                    </a:lnTo>
                    <a:lnTo>
                      <a:pt x="221" y="239"/>
                    </a:lnTo>
                    <a:lnTo>
                      <a:pt x="219" y="241"/>
                    </a:lnTo>
                    <a:lnTo>
                      <a:pt x="206" y="242"/>
                    </a:lnTo>
                    <a:lnTo>
                      <a:pt x="192" y="243"/>
                    </a:lnTo>
                    <a:lnTo>
                      <a:pt x="177" y="247"/>
                    </a:lnTo>
                    <a:lnTo>
                      <a:pt x="164" y="250"/>
                    </a:lnTo>
                    <a:lnTo>
                      <a:pt x="151" y="254"/>
                    </a:lnTo>
                    <a:lnTo>
                      <a:pt x="139" y="256"/>
                    </a:lnTo>
                    <a:lnTo>
                      <a:pt x="129" y="258"/>
                    </a:lnTo>
                    <a:lnTo>
                      <a:pt x="122" y="259"/>
                    </a:lnTo>
                    <a:lnTo>
                      <a:pt x="113" y="259"/>
                    </a:lnTo>
                    <a:lnTo>
                      <a:pt x="100" y="260"/>
                    </a:lnTo>
                    <a:lnTo>
                      <a:pt x="84" y="260"/>
                    </a:lnTo>
                    <a:lnTo>
                      <a:pt x="66" y="260"/>
                    </a:lnTo>
                    <a:lnTo>
                      <a:pt x="46" y="259"/>
                    </a:lnTo>
                    <a:lnTo>
                      <a:pt x="29" y="257"/>
                    </a:lnTo>
                    <a:lnTo>
                      <a:pt x="13" y="254"/>
                    </a:lnTo>
                    <a:lnTo>
                      <a:pt x="0" y="249"/>
                    </a:lnTo>
                    <a:lnTo>
                      <a:pt x="0" y="16"/>
                    </a:lnTo>
                    <a:close/>
                  </a:path>
                </a:pathLst>
              </a:custGeom>
              <a:solidFill>
                <a:srgbClr val="284C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78" name="Freeform 166">
                <a:extLst>
                  <a:ext uri="{FF2B5EF4-FFF2-40B4-BE49-F238E27FC236}">
                    <a16:creationId xmlns:a16="http://schemas.microsoft.com/office/drawing/2014/main" id="{B0E77A1B-4C33-4744-8B86-71CDE06C4A33}"/>
                  </a:ext>
                </a:extLst>
              </p:cNvPr>
              <p:cNvSpPr>
                <a:spLocks/>
              </p:cNvSpPr>
              <p:nvPr/>
            </p:nvSpPr>
            <p:spPr bwMode="auto">
              <a:xfrm>
                <a:off x="2111" y="3027"/>
                <a:ext cx="68" cy="53"/>
              </a:xfrm>
              <a:custGeom>
                <a:avLst/>
                <a:gdLst>
                  <a:gd name="T0" fmla="*/ 1 w 135"/>
                  <a:gd name="T1" fmla="*/ 1 h 106"/>
                  <a:gd name="T2" fmla="*/ 1 w 135"/>
                  <a:gd name="T3" fmla="*/ 1 h 106"/>
                  <a:gd name="T4" fmla="*/ 0 w 135"/>
                  <a:gd name="T5" fmla="*/ 1 h 106"/>
                  <a:gd name="T6" fmla="*/ 0 w 135"/>
                  <a:gd name="T7" fmla="*/ 1 h 106"/>
                  <a:gd name="T8" fmla="*/ 0 w 135"/>
                  <a:gd name="T9" fmla="*/ 1 h 106"/>
                  <a:gd name="T10" fmla="*/ 1 w 135"/>
                  <a:gd name="T11" fmla="*/ 1 h 106"/>
                  <a:gd name="T12" fmla="*/ 1 w 135"/>
                  <a:gd name="T13" fmla="*/ 1 h 106"/>
                  <a:gd name="T14" fmla="*/ 1 w 135"/>
                  <a:gd name="T15" fmla="*/ 1 h 106"/>
                  <a:gd name="T16" fmla="*/ 1 w 135"/>
                  <a:gd name="T17" fmla="*/ 1 h 106"/>
                  <a:gd name="T18" fmla="*/ 1 w 135"/>
                  <a:gd name="T19" fmla="*/ 1 h 106"/>
                  <a:gd name="T20" fmla="*/ 1 w 135"/>
                  <a:gd name="T21" fmla="*/ 1 h 106"/>
                  <a:gd name="T22" fmla="*/ 1 w 135"/>
                  <a:gd name="T23" fmla="*/ 1 h 106"/>
                  <a:gd name="T24" fmla="*/ 1 w 135"/>
                  <a:gd name="T25" fmla="*/ 1 h 106"/>
                  <a:gd name="T26" fmla="*/ 1 w 135"/>
                  <a:gd name="T27" fmla="*/ 1 h 106"/>
                  <a:gd name="T28" fmla="*/ 1 w 135"/>
                  <a:gd name="T29" fmla="*/ 1 h 106"/>
                  <a:gd name="T30" fmla="*/ 1 w 135"/>
                  <a:gd name="T31" fmla="*/ 1 h 106"/>
                  <a:gd name="T32" fmla="*/ 1 w 135"/>
                  <a:gd name="T33" fmla="*/ 1 h 106"/>
                  <a:gd name="T34" fmla="*/ 1 w 135"/>
                  <a:gd name="T35" fmla="*/ 1 h 106"/>
                  <a:gd name="T36" fmla="*/ 1 w 135"/>
                  <a:gd name="T37" fmla="*/ 1 h 106"/>
                  <a:gd name="T38" fmla="*/ 1 w 135"/>
                  <a:gd name="T39" fmla="*/ 1 h 106"/>
                  <a:gd name="T40" fmla="*/ 1 w 135"/>
                  <a:gd name="T41" fmla="*/ 1 h 106"/>
                  <a:gd name="T42" fmla="*/ 1 w 135"/>
                  <a:gd name="T43" fmla="*/ 1 h 106"/>
                  <a:gd name="T44" fmla="*/ 1 w 135"/>
                  <a:gd name="T45" fmla="*/ 1 h 106"/>
                  <a:gd name="T46" fmla="*/ 1 w 135"/>
                  <a:gd name="T47" fmla="*/ 1 h 106"/>
                  <a:gd name="T48" fmla="*/ 1 w 135"/>
                  <a:gd name="T49" fmla="*/ 1 h 106"/>
                  <a:gd name="T50" fmla="*/ 1 w 135"/>
                  <a:gd name="T51" fmla="*/ 1 h 106"/>
                  <a:gd name="T52" fmla="*/ 1 w 135"/>
                  <a:gd name="T53" fmla="*/ 1 h 106"/>
                  <a:gd name="T54" fmla="*/ 1 w 135"/>
                  <a:gd name="T55" fmla="*/ 1 h 106"/>
                  <a:gd name="T56" fmla="*/ 1 w 135"/>
                  <a:gd name="T57" fmla="*/ 1 h 106"/>
                  <a:gd name="T58" fmla="*/ 1 w 135"/>
                  <a:gd name="T59" fmla="*/ 1 h 106"/>
                  <a:gd name="T60" fmla="*/ 1 w 135"/>
                  <a:gd name="T61" fmla="*/ 1 h 106"/>
                  <a:gd name="T62" fmla="*/ 1 w 135"/>
                  <a:gd name="T63" fmla="*/ 1 h 106"/>
                  <a:gd name="T64" fmla="*/ 1 w 135"/>
                  <a:gd name="T65" fmla="*/ 1 h 106"/>
                  <a:gd name="T66" fmla="*/ 1 w 135"/>
                  <a:gd name="T67" fmla="*/ 1 h 106"/>
                  <a:gd name="T68" fmla="*/ 1 w 135"/>
                  <a:gd name="T69" fmla="*/ 1 h 106"/>
                  <a:gd name="T70" fmla="*/ 1 w 135"/>
                  <a:gd name="T71" fmla="*/ 1 h 106"/>
                  <a:gd name="T72" fmla="*/ 1 w 135"/>
                  <a:gd name="T73" fmla="*/ 1 h 106"/>
                  <a:gd name="T74" fmla="*/ 1 w 135"/>
                  <a:gd name="T75" fmla="*/ 1 h 106"/>
                  <a:gd name="T76" fmla="*/ 1 w 135"/>
                  <a:gd name="T77" fmla="*/ 1 h 106"/>
                  <a:gd name="T78" fmla="*/ 1 w 135"/>
                  <a:gd name="T79" fmla="*/ 1 h 106"/>
                  <a:gd name="T80" fmla="*/ 1 w 135"/>
                  <a:gd name="T81" fmla="*/ 1 h 106"/>
                  <a:gd name="T82" fmla="*/ 1 w 135"/>
                  <a:gd name="T83" fmla="*/ 1 h 106"/>
                  <a:gd name="T84" fmla="*/ 1 w 135"/>
                  <a:gd name="T85" fmla="*/ 0 h 106"/>
                  <a:gd name="T86" fmla="*/ 1 w 135"/>
                  <a:gd name="T87" fmla="*/ 0 h 106"/>
                  <a:gd name="T88" fmla="*/ 1 w 135"/>
                  <a:gd name="T89" fmla="*/ 1 h 106"/>
                  <a:gd name="T90" fmla="*/ 1 w 135"/>
                  <a:gd name="T91" fmla="*/ 1 h 106"/>
                  <a:gd name="T92" fmla="*/ 1 w 135"/>
                  <a:gd name="T93" fmla="*/ 1 h 106"/>
                  <a:gd name="T94" fmla="*/ 1 w 135"/>
                  <a:gd name="T95" fmla="*/ 1 h 106"/>
                  <a:gd name="T96" fmla="*/ 1 w 135"/>
                  <a:gd name="T97" fmla="*/ 1 h 106"/>
                  <a:gd name="T98" fmla="*/ 1 w 135"/>
                  <a:gd name="T99" fmla="*/ 1 h 106"/>
                  <a:gd name="T100" fmla="*/ 1 w 135"/>
                  <a:gd name="T101" fmla="*/ 1 h 106"/>
                  <a:gd name="T102" fmla="*/ 1 w 135"/>
                  <a:gd name="T103" fmla="*/ 1 h 106"/>
                  <a:gd name="T104" fmla="*/ 1 w 135"/>
                  <a:gd name="T105" fmla="*/ 1 h 10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35" h="106">
                    <a:moveTo>
                      <a:pt x="4" y="21"/>
                    </a:moveTo>
                    <a:lnTo>
                      <a:pt x="2" y="31"/>
                    </a:lnTo>
                    <a:lnTo>
                      <a:pt x="0" y="47"/>
                    </a:lnTo>
                    <a:lnTo>
                      <a:pt x="0" y="63"/>
                    </a:lnTo>
                    <a:lnTo>
                      <a:pt x="0" y="72"/>
                    </a:lnTo>
                    <a:lnTo>
                      <a:pt x="6" y="72"/>
                    </a:lnTo>
                    <a:lnTo>
                      <a:pt x="13" y="73"/>
                    </a:lnTo>
                    <a:lnTo>
                      <a:pt x="21" y="73"/>
                    </a:lnTo>
                    <a:lnTo>
                      <a:pt x="28" y="74"/>
                    </a:lnTo>
                    <a:lnTo>
                      <a:pt x="36" y="74"/>
                    </a:lnTo>
                    <a:lnTo>
                      <a:pt x="42" y="76"/>
                    </a:lnTo>
                    <a:lnTo>
                      <a:pt x="46" y="77"/>
                    </a:lnTo>
                    <a:lnTo>
                      <a:pt x="49" y="78"/>
                    </a:lnTo>
                    <a:lnTo>
                      <a:pt x="51" y="80"/>
                    </a:lnTo>
                    <a:lnTo>
                      <a:pt x="55" y="84"/>
                    </a:lnTo>
                    <a:lnTo>
                      <a:pt x="60" y="88"/>
                    </a:lnTo>
                    <a:lnTo>
                      <a:pt x="66" y="93"/>
                    </a:lnTo>
                    <a:lnTo>
                      <a:pt x="72" y="98"/>
                    </a:lnTo>
                    <a:lnTo>
                      <a:pt x="76" y="102"/>
                    </a:lnTo>
                    <a:lnTo>
                      <a:pt x="81" y="104"/>
                    </a:lnTo>
                    <a:lnTo>
                      <a:pt x="83" y="106"/>
                    </a:lnTo>
                    <a:lnTo>
                      <a:pt x="87" y="104"/>
                    </a:lnTo>
                    <a:lnTo>
                      <a:pt x="93" y="100"/>
                    </a:lnTo>
                    <a:lnTo>
                      <a:pt x="101" y="94"/>
                    </a:lnTo>
                    <a:lnTo>
                      <a:pt x="109" y="87"/>
                    </a:lnTo>
                    <a:lnTo>
                      <a:pt x="116" y="81"/>
                    </a:lnTo>
                    <a:lnTo>
                      <a:pt x="123" y="74"/>
                    </a:lnTo>
                    <a:lnTo>
                      <a:pt x="127" y="70"/>
                    </a:lnTo>
                    <a:lnTo>
                      <a:pt x="129" y="66"/>
                    </a:lnTo>
                    <a:lnTo>
                      <a:pt x="131" y="62"/>
                    </a:lnTo>
                    <a:lnTo>
                      <a:pt x="133" y="54"/>
                    </a:lnTo>
                    <a:lnTo>
                      <a:pt x="135" y="47"/>
                    </a:lnTo>
                    <a:lnTo>
                      <a:pt x="135" y="42"/>
                    </a:lnTo>
                    <a:lnTo>
                      <a:pt x="132" y="35"/>
                    </a:lnTo>
                    <a:lnTo>
                      <a:pt x="124" y="23"/>
                    </a:lnTo>
                    <a:lnTo>
                      <a:pt x="114" y="11"/>
                    </a:lnTo>
                    <a:lnTo>
                      <a:pt x="108" y="4"/>
                    </a:lnTo>
                    <a:lnTo>
                      <a:pt x="104" y="3"/>
                    </a:lnTo>
                    <a:lnTo>
                      <a:pt x="98" y="2"/>
                    </a:lnTo>
                    <a:lnTo>
                      <a:pt x="90" y="2"/>
                    </a:lnTo>
                    <a:lnTo>
                      <a:pt x="82" y="1"/>
                    </a:lnTo>
                    <a:lnTo>
                      <a:pt x="73" y="1"/>
                    </a:lnTo>
                    <a:lnTo>
                      <a:pt x="65" y="0"/>
                    </a:lnTo>
                    <a:lnTo>
                      <a:pt x="58" y="0"/>
                    </a:lnTo>
                    <a:lnTo>
                      <a:pt x="53" y="1"/>
                    </a:lnTo>
                    <a:lnTo>
                      <a:pt x="49" y="2"/>
                    </a:lnTo>
                    <a:lnTo>
                      <a:pt x="42" y="4"/>
                    </a:lnTo>
                    <a:lnTo>
                      <a:pt x="34" y="8"/>
                    </a:lnTo>
                    <a:lnTo>
                      <a:pt x="26" y="11"/>
                    </a:lnTo>
                    <a:lnTo>
                      <a:pt x="18" y="15"/>
                    </a:lnTo>
                    <a:lnTo>
                      <a:pt x="11" y="18"/>
                    </a:lnTo>
                    <a:lnTo>
                      <a:pt x="6" y="20"/>
                    </a:lnTo>
                    <a:lnTo>
                      <a:pt x="4" y="21"/>
                    </a:lnTo>
                    <a:close/>
                  </a:path>
                </a:pathLst>
              </a:custGeom>
              <a:solidFill>
                <a:srgbClr val="284C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nvGrpSpPr>
              <p:cNvPr id="1179" name="Group 167">
                <a:extLst>
                  <a:ext uri="{FF2B5EF4-FFF2-40B4-BE49-F238E27FC236}">
                    <a16:creationId xmlns:a16="http://schemas.microsoft.com/office/drawing/2014/main" id="{B96458E7-1BAC-4D8D-88FE-A39446FB2F21}"/>
                  </a:ext>
                </a:extLst>
              </p:cNvPr>
              <p:cNvGrpSpPr>
                <a:grpSpLocks/>
              </p:cNvGrpSpPr>
              <p:nvPr/>
            </p:nvGrpSpPr>
            <p:grpSpPr bwMode="auto">
              <a:xfrm>
                <a:off x="1981" y="2837"/>
                <a:ext cx="1084" cy="364"/>
                <a:chOff x="1981" y="2837"/>
                <a:chExt cx="1084" cy="364"/>
              </a:xfrm>
            </p:grpSpPr>
            <p:sp>
              <p:nvSpPr>
                <p:cNvPr id="1180" name="Freeform 168">
                  <a:extLst>
                    <a:ext uri="{FF2B5EF4-FFF2-40B4-BE49-F238E27FC236}">
                      <a16:creationId xmlns:a16="http://schemas.microsoft.com/office/drawing/2014/main" id="{D1C8CA70-E6AD-4DF6-A4D6-414600C71430}"/>
                    </a:ext>
                  </a:extLst>
                </p:cNvPr>
                <p:cNvSpPr>
                  <a:spLocks/>
                </p:cNvSpPr>
                <p:nvPr/>
              </p:nvSpPr>
              <p:spPr bwMode="auto">
                <a:xfrm>
                  <a:off x="1981" y="2837"/>
                  <a:ext cx="158" cy="156"/>
                </a:xfrm>
                <a:custGeom>
                  <a:avLst/>
                  <a:gdLst>
                    <a:gd name="T0" fmla="*/ 0 w 317"/>
                    <a:gd name="T1" fmla="*/ 0 h 313"/>
                    <a:gd name="T2" fmla="*/ 0 w 317"/>
                    <a:gd name="T3" fmla="*/ 0 h 313"/>
                    <a:gd name="T4" fmla="*/ 0 w 317"/>
                    <a:gd name="T5" fmla="*/ 0 h 313"/>
                    <a:gd name="T6" fmla="*/ 0 w 317"/>
                    <a:gd name="T7" fmla="*/ 0 h 313"/>
                    <a:gd name="T8" fmla="*/ 0 w 317"/>
                    <a:gd name="T9" fmla="*/ 0 h 313"/>
                    <a:gd name="T10" fmla="*/ 0 w 317"/>
                    <a:gd name="T11" fmla="*/ 0 h 313"/>
                    <a:gd name="T12" fmla="*/ 0 w 317"/>
                    <a:gd name="T13" fmla="*/ 0 h 313"/>
                    <a:gd name="T14" fmla="*/ 0 w 317"/>
                    <a:gd name="T15" fmla="*/ 0 h 313"/>
                    <a:gd name="T16" fmla="*/ 0 w 317"/>
                    <a:gd name="T17" fmla="*/ 0 h 313"/>
                    <a:gd name="T18" fmla="*/ 0 w 317"/>
                    <a:gd name="T19" fmla="*/ 0 h 313"/>
                    <a:gd name="T20" fmla="*/ 0 w 317"/>
                    <a:gd name="T21" fmla="*/ 0 h 313"/>
                    <a:gd name="T22" fmla="*/ 0 w 317"/>
                    <a:gd name="T23" fmla="*/ 0 h 313"/>
                    <a:gd name="T24" fmla="*/ 0 w 317"/>
                    <a:gd name="T25" fmla="*/ 0 h 313"/>
                    <a:gd name="T26" fmla="*/ 0 w 317"/>
                    <a:gd name="T27" fmla="*/ 0 h 313"/>
                    <a:gd name="T28" fmla="*/ 0 w 317"/>
                    <a:gd name="T29" fmla="*/ 0 h 313"/>
                    <a:gd name="T30" fmla="*/ 0 w 317"/>
                    <a:gd name="T31" fmla="*/ 0 h 313"/>
                    <a:gd name="T32" fmla="*/ 0 w 317"/>
                    <a:gd name="T33" fmla="*/ 0 h 313"/>
                    <a:gd name="T34" fmla="*/ 0 w 317"/>
                    <a:gd name="T35" fmla="*/ 0 h 313"/>
                    <a:gd name="T36" fmla="*/ 0 w 317"/>
                    <a:gd name="T37" fmla="*/ 0 h 313"/>
                    <a:gd name="T38" fmla="*/ 0 w 317"/>
                    <a:gd name="T39" fmla="*/ 0 h 313"/>
                    <a:gd name="T40" fmla="*/ 0 w 317"/>
                    <a:gd name="T41" fmla="*/ 0 h 313"/>
                    <a:gd name="T42" fmla="*/ 0 w 317"/>
                    <a:gd name="T43" fmla="*/ 0 h 313"/>
                    <a:gd name="T44" fmla="*/ 0 w 317"/>
                    <a:gd name="T45" fmla="*/ 0 h 313"/>
                    <a:gd name="T46" fmla="*/ 0 w 317"/>
                    <a:gd name="T47" fmla="*/ 0 h 313"/>
                    <a:gd name="T48" fmla="*/ 0 w 317"/>
                    <a:gd name="T49" fmla="*/ 0 h 313"/>
                    <a:gd name="T50" fmla="*/ 0 w 317"/>
                    <a:gd name="T51" fmla="*/ 0 h 313"/>
                    <a:gd name="T52" fmla="*/ 0 w 317"/>
                    <a:gd name="T53" fmla="*/ 0 h 313"/>
                    <a:gd name="T54" fmla="*/ 0 w 317"/>
                    <a:gd name="T55" fmla="*/ 0 h 313"/>
                    <a:gd name="T56" fmla="*/ 0 w 317"/>
                    <a:gd name="T57" fmla="*/ 0 h 313"/>
                    <a:gd name="T58" fmla="*/ 0 w 317"/>
                    <a:gd name="T59" fmla="*/ 0 h 313"/>
                    <a:gd name="T60" fmla="*/ 0 w 317"/>
                    <a:gd name="T61" fmla="*/ 0 h 313"/>
                    <a:gd name="T62" fmla="*/ 0 w 317"/>
                    <a:gd name="T63" fmla="*/ 0 h 313"/>
                    <a:gd name="T64" fmla="*/ 0 w 317"/>
                    <a:gd name="T65" fmla="*/ 0 h 313"/>
                    <a:gd name="T66" fmla="*/ 0 w 317"/>
                    <a:gd name="T67" fmla="*/ 0 h 313"/>
                    <a:gd name="T68" fmla="*/ 0 w 317"/>
                    <a:gd name="T69" fmla="*/ 0 h 313"/>
                    <a:gd name="T70" fmla="*/ 0 w 317"/>
                    <a:gd name="T71" fmla="*/ 0 h 313"/>
                    <a:gd name="T72" fmla="*/ 0 w 317"/>
                    <a:gd name="T73" fmla="*/ 0 h 31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17" h="313">
                      <a:moveTo>
                        <a:pt x="0" y="59"/>
                      </a:moveTo>
                      <a:lnTo>
                        <a:pt x="14" y="57"/>
                      </a:lnTo>
                      <a:lnTo>
                        <a:pt x="27" y="53"/>
                      </a:lnTo>
                      <a:lnTo>
                        <a:pt x="39" y="50"/>
                      </a:lnTo>
                      <a:lnTo>
                        <a:pt x="51" y="47"/>
                      </a:lnTo>
                      <a:lnTo>
                        <a:pt x="60" y="43"/>
                      </a:lnTo>
                      <a:lnTo>
                        <a:pt x="68" y="41"/>
                      </a:lnTo>
                      <a:lnTo>
                        <a:pt x="75" y="38"/>
                      </a:lnTo>
                      <a:lnTo>
                        <a:pt x="78" y="37"/>
                      </a:lnTo>
                      <a:lnTo>
                        <a:pt x="84" y="35"/>
                      </a:lnTo>
                      <a:lnTo>
                        <a:pt x="89" y="32"/>
                      </a:lnTo>
                      <a:lnTo>
                        <a:pt x="94" y="29"/>
                      </a:lnTo>
                      <a:lnTo>
                        <a:pt x="100" y="26"/>
                      </a:lnTo>
                      <a:lnTo>
                        <a:pt x="105" y="24"/>
                      </a:lnTo>
                      <a:lnTo>
                        <a:pt x="108" y="21"/>
                      </a:lnTo>
                      <a:lnTo>
                        <a:pt x="112" y="19"/>
                      </a:lnTo>
                      <a:lnTo>
                        <a:pt x="114" y="19"/>
                      </a:lnTo>
                      <a:lnTo>
                        <a:pt x="115" y="13"/>
                      </a:lnTo>
                      <a:lnTo>
                        <a:pt x="116" y="7"/>
                      </a:lnTo>
                      <a:lnTo>
                        <a:pt x="119" y="3"/>
                      </a:lnTo>
                      <a:lnTo>
                        <a:pt x="122" y="2"/>
                      </a:lnTo>
                      <a:lnTo>
                        <a:pt x="126" y="2"/>
                      </a:lnTo>
                      <a:lnTo>
                        <a:pt x="133" y="0"/>
                      </a:lnTo>
                      <a:lnTo>
                        <a:pt x="139" y="0"/>
                      </a:lnTo>
                      <a:lnTo>
                        <a:pt x="147" y="0"/>
                      </a:lnTo>
                      <a:lnTo>
                        <a:pt x="157" y="0"/>
                      </a:lnTo>
                      <a:lnTo>
                        <a:pt x="165" y="0"/>
                      </a:lnTo>
                      <a:lnTo>
                        <a:pt x="173" y="0"/>
                      </a:lnTo>
                      <a:lnTo>
                        <a:pt x="179" y="2"/>
                      </a:lnTo>
                      <a:lnTo>
                        <a:pt x="188" y="5"/>
                      </a:lnTo>
                      <a:lnTo>
                        <a:pt x="202" y="10"/>
                      </a:lnTo>
                      <a:lnTo>
                        <a:pt x="218" y="15"/>
                      </a:lnTo>
                      <a:lnTo>
                        <a:pt x="234" y="24"/>
                      </a:lnTo>
                      <a:lnTo>
                        <a:pt x="250" y="30"/>
                      </a:lnTo>
                      <a:lnTo>
                        <a:pt x="264" y="37"/>
                      </a:lnTo>
                      <a:lnTo>
                        <a:pt x="274" y="42"/>
                      </a:lnTo>
                      <a:lnTo>
                        <a:pt x="279" y="45"/>
                      </a:lnTo>
                      <a:lnTo>
                        <a:pt x="286" y="57"/>
                      </a:lnTo>
                      <a:lnTo>
                        <a:pt x="294" y="73"/>
                      </a:lnTo>
                      <a:lnTo>
                        <a:pt x="301" y="91"/>
                      </a:lnTo>
                      <a:lnTo>
                        <a:pt x="304" y="105"/>
                      </a:lnTo>
                      <a:lnTo>
                        <a:pt x="305" y="129"/>
                      </a:lnTo>
                      <a:lnTo>
                        <a:pt x="308" y="169"/>
                      </a:lnTo>
                      <a:lnTo>
                        <a:pt x="310" y="207"/>
                      </a:lnTo>
                      <a:lnTo>
                        <a:pt x="312" y="229"/>
                      </a:lnTo>
                      <a:lnTo>
                        <a:pt x="317" y="241"/>
                      </a:lnTo>
                      <a:lnTo>
                        <a:pt x="317" y="249"/>
                      </a:lnTo>
                      <a:lnTo>
                        <a:pt x="313" y="255"/>
                      </a:lnTo>
                      <a:lnTo>
                        <a:pt x="306" y="257"/>
                      </a:lnTo>
                      <a:lnTo>
                        <a:pt x="295" y="260"/>
                      </a:lnTo>
                      <a:lnTo>
                        <a:pt x="285" y="262"/>
                      </a:lnTo>
                      <a:lnTo>
                        <a:pt x="275" y="265"/>
                      </a:lnTo>
                      <a:lnTo>
                        <a:pt x="267" y="269"/>
                      </a:lnTo>
                      <a:lnTo>
                        <a:pt x="260" y="272"/>
                      </a:lnTo>
                      <a:lnTo>
                        <a:pt x="253" y="276"/>
                      </a:lnTo>
                      <a:lnTo>
                        <a:pt x="248" y="278"/>
                      </a:lnTo>
                      <a:lnTo>
                        <a:pt x="243" y="280"/>
                      </a:lnTo>
                      <a:lnTo>
                        <a:pt x="235" y="283"/>
                      </a:lnTo>
                      <a:lnTo>
                        <a:pt x="224" y="288"/>
                      </a:lnTo>
                      <a:lnTo>
                        <a:pt x="207" y="294"/>
                      </a:lnTo>
                      <a:lnTo>
                        <a:pt x="189" y="301"/>
                      </a:lnTo>
                      <a:lnTo>
                        <a:pt x="169" y="307"/>
                      </a:lnTo>
                      <a:lnTo>
                        <a:pt x="150" y="311"/>
                      </a:lnTo>
                      <a:lnTo>
                        <a:pt x="131" y="313"/>
                      </a:lnTo>
                      <a:lnTo>
                        <a:pt x="115" y="310"/>
                      </a:lnTo>
                      <a:lnTo>
                        <a:pt x="100" y="307"/>
                      </a:lnTo>
                      <a:lnTo>
                        <a:pt x="84" y="305"/>
                      </a:lnTo>
                      <a:lnTo>
                        <a:pt x="68" y="302"/>
                      </a:lnTo>
                      <a:lnTo>
                        <a:pt x="52" y="302"/>
                      </a:lnTo>
                      <a:lnTo>
                        <a:pt x="36" y="302"/>
                      </a:lnTo>
                      <a:lnTo>
                        <a:pt x="22" y="303"/>
                      </a:lnTo>
                      <a:lnTo>
                        <a:pt x="9" y="306"/>
                      </a:lnTo>
                      <a:lnTo>
                        <a:pt x="0" y="308"/>
                      </a:lnTo>
                      <a:lnTo>
                        <a:pt x="0" y="59"/>
                      </a:lnTo>
                      <a:close/>
                    </a:path>
                  </a:pathLst>
                </a:custGeom>
                <a:solidFill>
                  <a:srgbClr val="7F99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81" name="Freeform 169">
                  <a:extLst>
                    <a:ext uri="{FF2B5EF4-FFF2-40B4-BE49-F238E27FC236}">
                      <a16:creationId xmlns:a16="http://schemas.microsoft.com/office/drawing/2014/main" id="{A5F613B5-4428-45B6-A1E9-3AEAAA1E0E2A}"/>
                    </a:ext>
                  </a:extLst>
                </p:cNvPr>
                <p:cNvSpPr>
                  <a:spLocks/>
                </p:cNvSpPr>
                <p:nvPr/>
              </p:nvSpPr>
              <p:spPr bwMode="auto">
                <a:xfrm>
                  <a:off x="2018" y="2837"/>
                  <a:ext cx="121" cy="156"/>
                </a:xfrm>
                <a:custGeom>
                  <a:avLst/>
                  <a:gdLst>
                    <a:gd name="T0" fmla="*/ 0 w 243"/>
                    <a:gd name="T1" fmla="*/ 0 h 313"/>
                    <a:gd name="T2" fmla="*/ 0 w 243"/>
                    <a:gd name="T3" fmla="*/ 0 h 313"/>
                    <a:gd name="T4" fmla="*/ 0 w 243"/>
                    <a:gd name="T5" fmla="*/ 0 h 313"/>
                    <a:gd name="T6" fmla="*/ 0 w 243"/>
                    <a:gd name="T7" fmla="*/ 0 h 313"/>
                    <a:gd name="T8" fmla="*/ 0 w 243"/>
                    <a:gd name="T9" fmla="*/ 0 h 313"/>
                    <a:gd name="T10" fmla="*/ 0 w 243"/>
                    <a:gd name="T11" fmla="*/ 0 h 313"/>
                    <a:gd name="T12" fmla="*/ 0 w 243"/>
                    <a:gd name="T13" fmla="*/ 0 h 313"/>
                    <a:gd name="T14" fmla="*/ 0 w 243"/>
                    <a:gd name="T15" fmla="*/ 0 h 313"/>
                    <a:gd name="T16" fmla="*/ 0 w 243"/>
                    <a:gd name="T17" fmla="*/ 0 h 313"/>
                    <a:gd name="T18" fmla="*/ 0 w 243"/>
                    <a:gd name="T19" fmla="*/ 0 h 313"/>
                    <a:gd name="T20" fmla="*/ 0 w 243"/>
                    <a:gd name="T21" fmla="*/ 0 h 313"/>
                    <a:gd name="T22" fmla="*/ 0 w 243"/>
                    <a:gd name="T23" fmla="*/ 0 h 313"/>
                    <a:gd name="T24" fmla="*/ 0 w 243"/>
                    <a:gd name="T25" fmla="*/ 0 h 313"/>
                    <a:gd name="T26" fmla="*/ 0 w 243"/>
                    <a:gd name="T27" fmla="*/ 0 h 313"/>
                    <a:gd name="T28" fmla="*/ 0 w 243"/>
                    <a:gd name="T29" fmla="*/ 0 h 313"/>
                    <a:gd name="T30" fmla="*/ 0 w 243"/>
                    <a:gd name="T31" fmla="*/ 0 h 313"/>
                    <a:gd name="T32" fmla="*/ 0 w 243"/>
                    <a:gd name="T33" fmla="*/ 0 h 313"/>
                    <a:gd name="T34" fmla="*/ 0 w 243"/>
                    <a:gd name="T35" fmla="*/ 0 h 313"/>
                    <a:gd name="T36" fmla="*/ 0 w 243"/>
                    <a:gd name="T37" fmla="*/ 0 h 313"/>
                    <a:gd name="T38" fmla="*/ 0 w 243"/>
                    <a:gd name="T39" fmla="*/ 0 h 313"/>
                    <a:gd name="T40" fmla="*/ 0 w 243"/>
                    <a:gd name="T41" fmla="*/ 0 h 313"/>
                    <a:gd name="T42" fmla="*/ 0 w 243"/>
                    <a:gd name="T43" fmla="*/ 0 h 313"/>
                    <a:gd name="T44" fmla="*/ 0 w 243"/>
                    <a:gd name="T45" fmla="*/ 0 h 313"/>
                    <a:gd name="T46" fmla="*/ 0 w 243"/>
                    <a:gd name="T47" fmla="*/ 0 h 313"/>
                    <a:gd name="T48" fmla="*/ 0 w 243"/>
                    <a:gd name="T49" fmla="*/ 0 h 313"/>
                    <a:gd name="T50" fmla="*/ 0 w 243"/>
                    <a:gd name="T51" fmla="*/ 0 h 313"/>
                    <a:gd name="T52" fmla="*/ 0 w 243"/>
                    <a:gd name="T53" fmla="*/ 0 h 313"/>
                    <a:gd name="T54" fmla="*/ 0 w 243"/>
                    <a:gd name="T55" fmla="*/ 0 h 313"/>
                    <a:gd name="T56" fmla="*/ 0 w 243"/>
                    <a:gd name="T57" fmla="*/ 0 h 313"/>
                    <a:gd name="T58" fmla="*/ 0 w 243"/>
                    <a:gd name="T59" fmla="*/ 0 h 313"/>
                    <a:gd name="T60" fmla="*/ 0 w 243"/>
                    <a:gd name="T61" fmla="*/ 0 h 313"/>
                    <a:gd name="T62" fmla="*/ 0 w 243"/>
                    <a:gd name="T63" fmla="*/ 0 h 313"/>
                    <a:gd name="T64" fmla="*/ 0 w 243"/>
                    <a:gd name="T65" fmla="*/ 0 h 313"/>
                    <a:gd name="T66" fmla="*/ 0 w 243"/>
                    <a:gd name="T67" fmla="*/ 0 h 313"/>
                    <a:gd name="T68" fmla="*/ 0 w 243"/>
                    <a:gd name="T69" fmla="*/ 0 h 313"/>
                    <a:gd name="T70" fmla="*/ 0 w 243"/>
                    <a:gd name="T71" fmla="*/ 0 h 313"/>
                    <a:gd name="T72" fmla="*/ 0 w 243"/>
                    <a:gd name="T73" fmla="*/ 0 h 313"/>
                    <a:gd name="T74" fmla="*/ 0 w 243"/>
                    <a:gd name="T75" fmla="*/ 0 h 313"/>
                    <a:gd name="T76" fmla="*/ 0 w 243"/>
                    <a:gd name="T77" fmla="*/ 0 h 313"/>
                    <a:gd name="T78" fmla="*/ 0 w 243"/>
                    <a:gd name="T79" fmla="*/ 0 h 31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43" h="313">
                      <a:moveTo>
                        <a:pt x="41" y="310"/>
                      </a:moveTo>
                      <a:lnTo>
                        <a:pt x="57" y="313"/>
                      </a:lnTo>
                      <a:lnTo>
                        <a:pt x="76" y="311"/>
                      </a:lnTo>
                      <a:lnTo>
                        <a:pt x="95" y="307"/>
                      </a:lnTo>
                      <a:lnTo>
                        <a:pt x="115" y="301"/>
                      </a:lnTo>
                      <a:lnTo>
                        <a:pt x="133" y="294"/>
                      </a:lnTo>
                      <a:lnTo>
                        <a:pt x="150" y="288"/>
                      </a:lnTo>
                      <a:lnTo>
                        <a:pt x="161" y="283"/>
                      </a:lnTo>
                      <a:lnTo>
                        <a:pt x="169" y="280"/>
                      </a:lnTo>
                      <a:lnTo>
                        <a:pt x="174" y="278"/>
                      </a:lnTo>
                      <a:lnTo>
                        <a:pt x="179" y="276"/>
                      </a:lnTo>
                      <a:lnTo>
                        <a:pt x="186" y="272"/>
                      </a:lnTo>
                      <a:lnTo>
                        <a:pt x="193" y="269"/>
                      </a:lnTo>
                      <a:lnTo>
                        <a:pt x="201" y="265"/>
                      </a:lnTo>
                      <a:lnTo>
                        <a:pt x="211" y="262"/>
                      </a:lnTo>
                      <a:lnTo>
                        <a:pt x="221" y="260"/>
                      </a:lnTo>
                      <a:lnTo>
                        <a:pt x="232" y="257"/>
                      </a:lnTo>
                      <a:lnTo>
                        <a:pt x="239" y="255"/>
                      </a:lnTo>
                      <a:lnTo>
                        <a:pt x="243" y="249"/>
                      </a:lnTo>
                      <a:lnTo>
                        <a:pt x="243" y="241"/>
                      </a:lnTo>
                      <a:lnTo>
                        <a:pt x="238" y="229"/>
                      </a:lnTo>
                      <a:lnTo>
                        <a:pt x="236" y="207"/>
                      </a:lnTo>
                      <a:lnTo>
                        <a:pt x="234" y="169"/>
                      </a:lnTo>
                      <a:lnTo>
                        <a:pt x="231" y="129"/>
                      </a:lnTo>
                      <a:lnTo>
                        <a:pt x="230" y="105"/>
                      </a:lnTo>
                      <a:lnTo>
                        <a:pt x="227" y="91"/>
                      </a:lnTo>
                      <a:lnTo>
                        <a:pt x="220" y="73"/>
                      </a:lnTo>
                      <a:lnTo>
                        <a:pt x="212" y="57"/>
                      </a:lnTo>
                      <a:lnTo>
                        <a:pt x="205" y="45"/>
                      </a:lnTo>
                      <a:lnTo>
                        <a:pt x="200" y="42"/>
                      </a:lnTo>
                      <a:lnTo>
                        <a:pt x="190" y="37"/>
                      </a:lnTo>
                      <a:lnTo>
                        <a:pt x="176" y="30"/>
                      </a:lnTo>
                      <a:lnTo>
                        <a:pt x="160" y="24"/>
                      </a:lnTo>
                      <a:lnTo>
                        <a:pt x="144" y="15"/>
                      </a:lnTo>
                      <a:lnTo>
                        <a:pt x="128" y="10"/>
                      </a:lnTo>
                      <a:lnTo>
                        <a:pt x="114" y="5"/>
                      </a:lnTo>
                      <a:lnTo>
                        <a:pt x="105" y="2"/>
                      </a:lnTo>
                      <a:lnTo>
                        <a:pt x="99" y="0"/>
                      </a:lnTo>
                      <a:lnTo>
                        <a:pt x="91" y="0"/>
                      </a:lnTo>
                      <a:lnTo>
                        <a:pt x="83" y="0"/>
                      </a:lnTo>
                      <a:lnTo>
                        <a:pt x="73" y="0"/>
                      </a:lnTo>
                      <a:lnTo>
                        <a:pt x="65" y="0"/>
                      </a:lnTo>
                      <a:lnTo>
                        <a:pt x="59" y="0"/>
                      </a:lnTo>
                      <a:lnTo>
                        <a:pt x="52" y="2"/>
                      </a:lnTo>
                      <a:lnTo>
                        <a:pt x="48" y="2"/>
                      </a:lnTo>
                      <a:lnTo>
                        <a:pt x="46" y="4"/>
                      </a:lnTo>
                      <a:lnTo>
                        <a:pt x="46" y="6"/>
                      </a:lnTo>
                      <a:lnTo>
                        <a:pt x="48" y="7"/>
                      </a:lnTo>
                      <a:lnTo>
                        <a:pt x="50" y="9"/>
                      </a:lnTo>
                      <a:lnTo>
                        <a:pt x="55" y="10"/>
                      </a:lnTo>
                      <a:lnTo>
                        <a:pt x="61" y="12"/>
                      </a:lnTo>
                      <a:lnTo>
                        <a:pt x="67" y="14"/>
                      </a:lnTo>
                      <a:lnTo>
                        <a:pt x="70" y="17"/>
                      </a:lnTo>
                      <a:lnTo>
                        <a:pt x="77" y="21"/>
                      </a:lnTo>
                      <a:lnTo>
                        <a:pt x="87" y="30"/>
                      </a:lnTo>
                      <a:lnTo>
                        <a:pt x="97" y="40"/>
                      </a:lnTo>
                      <a:lnTo>
                        <a:pt x="100" y="45"/>
                      </a:lnTo>
                      <a:lnTo>
                        <a:pt x="95" y="53"/>
                      </a:lnTo>
                      <a:lnTo>
                        <a:pt x="86" y="65"/>
                      </a:lnTo>
                      <a:lnTo>
                        <a:pt x="76" y="79"/>
                      </a:lnTo>
                      <a:lnTo>
                        <a:pt x="71" y="89"/>
                      </a:lnTo>
                      <a:lnTo>
                        <a:pt x="69" y="103"/>
                      </a:lnTo>
                      <a:lnTo>
                        <a:pt x="68" y="123"/>
                      </a:lnTo>
                      <a:lnTo>
                        <a:pt x="65" y="141"/>
                      </a:lnTo>
                      <a:lnTo>
                        <a:pt x="62" y="151"/>
                      </a:lnTo>
                      <a:lnTo>
                        <a:pt x="57" y="154"/>
                      </a:lnTo>
                      <a:lnTo>
                        <a:pt x="50" y="157"/>
                      </a:lnTo>
                      <a:lnTo>
                        <a:pt x="41" y="161"/>
                      </a:lnTo>
                      <a:lnTo>
                        <a:pt x="31" y="165"/>
                      </a:lnTo>
                      <a:lnTo>
                        <a:pt x="20" y="170"/>
                      </a:lnTo>
                      <a:lnTo>
                        <a:pt x="11" y="174"/>
                      </a:lnTo>
                      <a:lnTo>
                        <a:pt x="6" y="178"/>
                      </a:lnTo>
                      <a:lnTo>
                        <a:pt x="2" y="181"/>
                      </a:lnTo>
                      <a:lnTo>
                        <a:pt x="1" y="188"/>
                      </a:lnTo>
                      <a:lnTo>
                        <a:pt x="0" y="200"/>
                      </a:lnTo>
                      <a:lnTo>
                        <a:pt x="0" y="217"/>
                      </a:lnTo>
                      <a:lnTo>
                        <a:pt x="1" y="235"/>
                      </a:lnTo>
                      <a:lnTo>
                        <a:pt x="4" y="256"/>
                      </a:lnTo>
                      <a:lnTo>
                        <a:pt x="12" y="277"/>
                      </a:lnTo>
                      <a:lnTo>
                        <a:pt x="24" y="295"/>
                      </a:lnTo>
                      <a:lnTo>
                        <a:pt x="41" y="310"/>
                      </a:lnTo>
                      <a:close/>
                    </a:path>
                  </a:pathLst>
                </a:custGeom>
                <a:solidFill>
                  <a:srgbClr val="284C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82" name="Freeform 170">
                  <a:extLst>
                    <a:ext uri="{FF2B5EF4-FFF2-40B4-BE49-F238E27FC236}">
                      <a16:creationId xmlns:a16="http://schemas.microsoft.com/office/drawing/2014/main" id="{D213B7A1-A9B9-4598-A5FC-15DE00C683EB}"/>
                    </a:ext>
                  </a:extLst>
                </p:cNvPr>
                <p:cNvSpPr>
                  <a:spLocks/>
                </p:cNvSpPr>
                <p:nvPr/>
              </p:nvSpPr>
              <p:spPr bwMode="auto">
                <a:xfrm>
                  <a:off x="2800" y="3129"/>
                  <a:ext cx="88" cy="26"/>
                </a:xfrm>
                <a:custGeom>
                  <a:avLst/>
                  <a:gdLst>
                    <a:gd name="T0" fmla="*/ 0 w 177"/>
                    <a:gd name="T1" fmla="*/ 0 h 53"/>
                    <a:gd name="T2" fmla="*/ 0 w 177"/>
                    <a:gd name="T3" fmla="*/ 0 h 53"/>
                    <a:gd name="T4" fmla="*/ 0 w 177"/>
                    <a:gd name="T5" fmla="*/ 0 h 53"/>
                    <a:gd name="T6" fmla="*/ 0 w 177"/>
                    <a:gd name="T7" fmla="*/ 0 h 53"/>
                    <a:gd name="T8" fmla="*/ 0 w 177"/>
                    <a:gd name="T9" fmla="*/ 0 h 53"/>
                    <a:gd name="T10" fmla="*/ 0 w 177"/>
                    <a:gd name="T11" fmla="*/ 0 h 53"/>
                    <a:gd name="T12" fmla="*/ 0 w 177"/>
                    <a:gd name="T13" fmla="*/ 0 h 53"/>
                    <a:gd name="T14" fmla="*/ 0 w 177"/>
                    <a:gd name="T15" fmla="*/ 0 h 53"/>
                    <a:gd name="T16" fmla="*/ 0 w 177"/>
                    <a:gd name="T17" fmla="*/ 0 h 53"/>
                    <a:gd name="T18" fmla="*/ 0 w 177"/>
                    <a:gd name="T19" fmla="*/ 0 h 53"/>
                    <a:gd name="T20" fmla="*/ 0 w 177"/>
                    <a:gd name="T21" fmla="*/ 0 h 53"/>
                    <a:gd name="T22" fmla="*/ 0 w 177"/>
                    <a:gd name="T23" fmla="*/ 0 h 53"/>
                    <a:gd name="T24" fmla="*/ 0 w 177"/>
                    <a:gd name="T25" fmla="*/ 0 h 53"/>
                    <a:gd name="T26" fmla="*/ 0 w 177"/>
                    <a:gd name="T27" fmla="*/ 0 h 53"/>
                    <a:gd name="T28" fmla="*/ 0 w 177"/>
                    <a:gd name="T29" fmla="*/ 0 h 53"/>
                    <a:gd name="T30" fmla="*/ 0 w 177"/>
                    <a:gd name="T31" fmla="*/ 0 h 53"/>
                    <a:gd name="T32" fmla="*/ 0 w 177"/>
                    <a:gd name="T33" fmla="*/ 0 h 53"/>
                    <a:gd name="T34" fmla="*/ 0 w 177"/>
                    <a:gd name="T35" fmla="*/ 0 h 53"/>
                    <a:gd name="T36" fmla="*/ 0 w 177"/>
                    <a:gd name="T37" fmla="*/ 0 h 53"/>
                    <a:gd name="T38" fmla="*/ 0 w 177"/>
                    <a:gd name="T39" fmla="*/ 0 h 53"/>
                    <a:gd name="T40" fmla="*/ 0 w 177"/>
                    <a:gd name="T41" fmla="*/ 0 h 53"/>
                    <a:gd name="T42" fmla="*/ 0 w 177"/>
                    <a:gd name="T43" fmla="*/ 0 h 53"/>
                    <a:gd name="T44" fmla="*/ 0 w 177"/>
                    <a:gd name="T45" fmla="*/ 0 h 53"/>
                    <a:gd name="T46" fmla="*/ 0 w 177"/>
                    <a:gd name="T47" fmla="*/ 0 h 53"/>
                    <a:gd name="T48" fmla="*/ 0 w 177"/>
                    <a:gd name="T49" fmla="*/ 0 h 53"/>
                    <a:gd name="T50" fmla="*/ 0 w 177"/>
                    <a:gd name="T51" fmla="*/ 0 h 53"/>
                    <a:gd name="T52" fmla="*/ 0 w 177"/>
                    <a:gd name="T53" fmla="*/ 0 h 53"/>
                    <a:gd name="T54" fmla="*/ 0 w 177"/>
                    <a:gd name="T55" fmla="*/ 0 h 53"/>
                    <a:gd name="T56" fmla="*/ 0 w 177"/>
                    <a:gd name="T57" fmla="*/ 0 h 53"/>
                    <a:gd name="T58" fmla="*/ 0 w 177"/>
                    <a:gd name="T59" fmla="*/ 0 h 53"/>
                    <a:gd name="T60" fmla="*/ 0 w 177"/>
                    <a:gd name="T61" fmla="*/ 0 h 53"/>
                    <a:gd name="T62" fmla="*/ 0 w 177"/>
                    <a:gd name="T63" fmla="*/ 0 h 53"/>
                    <a:gd name="T64" fmla="*/ 0 w 177"/>
                    <a:gd name="T65" fmla="*/ 0 h 53"/>
                    <a:gd name="T66" fmla="*/ 0 w 177"/>
                    <a:gd name="T67" fmla="*/ 0 h 53"/>
                    <a:gd name="T68" fmla="*/ 0 w 177"/>
                    <a:gd name="T69" fmla="*/ 0 h 53"/>
                    <a:gd name="T70" fmla="*/ 0 w 177"/>
                    <a:gd name="T71" fmla="*/ 0 h 53"/>
                    <a:gd name="T72" fmla="*/ 0 w 177"/>
                    <a:gd name="T73" fmla="*/ 0 h 53"/>
                    <a:gd name="T74" fmla="*/ 0 w 177"/>
                    <a:gd name="T75" fmla="*/ 0 h 53"/>
                    <a:gd name="T76" fmla="*/ 0 w 177"/>
                    <a:gd name="T77" fmla="*/ 0 h 53"/>
                    <a:gd name="T78" fmla="*/ 0 w 177"/>
                    <a:gd name="T79" fmla="*/ 0 h 53"/>
                    <a:gd name="T80" fmla="*/ 0 w 177"/>
                    <a:gd name="T81" fmla="*/ 0 h 53"/>
                    <a:gd name="T82" fmla="*/ 0 w 177"/>
                    <a:gd name="T83" fmla="*/ 0 h 53"/>
                    <a:gd name="T84" fmla="*/ 0 w 177"/>
                    <a:gd name="T85" fmla="*/ 0 h 53"/>
                    <a:gd name="T86" fmla="*/ 0 w 177"/>
                    <a:gd name="T87" fmla="*/ 0 h 53"/>
                    <a:gd name="T88" fmla="*/ 0 w 177"/>
                    <a:gd name="T89" fmla="*/ 0 h 53"/>
                    <a:gd name="T90" fmla="*/ 0 w 177"/>
                    <a:gd name="T91" fmla="*/ 0 h 53"/>
                    <a:gd name="T92" fmla="*/ 0 w 177"/>
                    <a:gd name="T93" fmla="*/ 0 h 53"/>
                    <a:gd name="T94" fmla="*/ 0 w 177"/>
                    <a:gd name="T95" fmla="*/ 0 h 53"/>
                    <a:gd name="T96" fmla="*/ 0 w 177"/>
                    <a:gd name="T97" fmla="*/ 0 h 53"/>
                    <a:gd name="T98" fmla="*/ 0 w 177"/>
                    <a:gd name="T99" fmla="*/ 0 h 53"/>
                    <a:gd name="T100" fmla="*/ 0 w 177"/>
                    <a:gd name="T101" fmla="*/ 0 h 53"/>
                    <a:gd name="T102" fmla="*/ 0 w 177"/>
                    <a:gd name="T103" fmla="*/ 0 h 53"/>
                    <a:gd name="T104" fmla="*/ 0 w 177"/>
                    <a:gd name="T105" fmla="*/ 0 h 53"/>
                    <a:gd name="T106" fmla="*/ 0 w 177"/>
                    <a:gd name="T107" fmla="*/ 0 h 53"/>
                    <a:gd name="T108" fmla="*/ 0 w 177"/>
                    <a:gd name="T109" fmla="*/ 0 h 53"/>
                    <a:gd name="T110" fmla="*/ 0 w 177"/>
                    <a:gd name="T111" fmla="*/ 0 h 53"/>
                    <a:gd name="T112" fmla="*/ 0 w 177"/>
                    <a:gd name="T113" fmla="*/ 0 h 5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77" h="53">
                      <a:moveTo>
                        <a:pt x="177" y="44"/>
                      </a:moveTo>
                      <a:lnTo>
                        <a:pt x="172" y="38"/>
                      </a:lnTo>
                      <a:lnTo>
                        <a:pt x="169" y="35"/>
                      </a:lnTo>
                      <a:lnTo>
                        <a:pt x="164" y="31"/>
                      </a:lnTo>
                      <a:lnTo>
                        <a:pt x="159" y="28"/>
                      </a:lnTo>
                      <a:lnTo>
                        <a:pt x="155" y="27"/>
                      </a:lnTo>
                      <a:lnTo>
                        <a:pt x="150" y="25"/>
                      </a:lnTo>
                      <a:lnTo>
                        <a:pt x="146" y="25"/>
                      </a:lnTo>
                      <a:lnTo>
                        <a:pt x="140" y="25"/>
                      </a:lnTo>
                      <a:lnTo>
                        <a:pt x="134" y="25"/>
                      </a:lnTo>
                      <a:lnTo>
                        <a:pt x="127" y="25"/>
                      </a:lnTo>
                      <a:lnTo>
                        <a:pt x="119" y="25"/>
                      </a:lnTo>
                      <a:lnTo>
                        <a:pt x="112" y="23"/>
                      </a:lnTo>
                      <a:lnTo>
                        <a:pt x="104" y="22"/>
                      </a:lnTo>
                      <a:lnTo>
                        <a:pt x="97" y="20"/>
                      </a:lnTo>
                      <a:lnTo>
                        <a:pt x="91" y="18"/>
                      </a:lnTo>
                      <a:lnTo>
                        <a:pt x="86" y="14"/>
                      </a:lnTo>
                      <a:lnTo>
                        <a:pt x="81" y="11"/>
                      </a:lnTo>
                      <a:lnTo>
                        <a:pt x="75" y="7"/>
                      </a:lnTo>
                      <a:lnTo>
                        <a:pt x="70" y="4"/>
                      </a:lnTo>
                      <a:lnTo>
                        <a:pt x="64" y="1"/>
                      </a:lnTo>
                      <a:lnTo>
                        <a:pt x="57" y="0"/>
                      </a:lnTo>
                      <a:lnTo>
                        <a:pt x="51" y="0"/>
                      </a:lnTo>
                      <a:lnTo>
                        <a:pt x="44" y="1"/>
                      </a:lnTo>
                      <a:lnTo>
                        <a:pt x="38" y="5"/>
                      </a:lnTo>
                      <a:lnTo>
                        <a:pt x="33" y="10"/>
                      </a:lnTo>
                      <a:lnTo>
                        <a:pt x="28" y="14"/>
                      </a:lnTo>
                      <a:lnTo>
                        <a:pt x="22" y="19"/>
                      </a:lnTo>
                      <a:lnTo>
                        <a:pt x="18" y="23"/>
                      </a:lnTo>
                      <a:lnTo>
                        <a:pt x="13" y="28"/>
                      </a:lnTo>
                      <a:lnTo>
                        <a:pt x="10" y="31"/>
                      </a:lnTo>
                      <a:lnTo>
                        <a:pt x="5" y="34"/>
                      </a:lnTo>
                      <a:lnTo>
                        <a:pt x="0" y="36"/>
                      </a:lnTo>
                      <a:lnTo>
                        <a:pt x="8" y="36"/>
                      </a:lnTo>
                      <a:lnTo>
                        <a:pt x="14" y="36"/>
                      </a:lnTo>
                      <a:lnTo>
                        <a:pt x="18" y="38"/>
                      </a:lnTo>
                      <a:lnTo>
                        <a:pt x="22" y="41"/>
                      </a:lnTo>
                      <a:lnTo>
                        <a:pt x="27" y="43"/>
                      </a:lnTo>
                      <a:lnTo>
                        <a:pt x="34" y="45"/>
                      </a:lnTo>
                      <a:lnTo>
                        <a:pt x="43" y="48"/>
                      </a:lnTo>
                      <a:lnTo>
                        <a:pt x="53" y="50"/>
                      </a:lnTo>
                      <a:lnTo>
                        <a:pt x="64" y="51"/>
                      </a:lnTo>
                      <a:lnTo>
                        <a:pt x="73" y="52"/>
                      </a:lnTo>
                      <a:lnTo>
                        <a:pt x="79" y="53"/>
                      </a:lnTo>
                      <a:lnTo>
                        <a:pt x="82" y="52"/>
                      </a:lnTo>
                      <a:lnTo>
                        <a:pt x="83" y="50"/>
                      </a:lnTo>
                      <a:lnTo>
                        <a:pt x="85" y="46"/>
                      </a:lnTo>
                      <a:lnTo>
                        <a:pt x="88" y="43"/>
                      </a:lnTo>
                      <a:lnTo>
                        <a:pt x="94" y="42"/>
                      </a:lnTo>
                      <a:lnTo>
                        <a:pt x="99" y="42"/>
                      </a:lnTo>
                      <a:lnTo>
                        <a:pt x="109" y="43"/>
                      </a:lnTo>
                      <a:lnTo>
                        <a:pt x="120" y="43"/>
                      </a:lnTo>
                      <a:lnTo>
                        <a:pt x="133" y="44"/>
                      </a:lnTo>
                      <a:lnTo>
                        <a:pt x="146" y="44"/>
                      </a:lnTo>
                      <a:lnTo>
                        <a:pt x="158" y="45"/>
                      </a:lnTo>
                      <a:lnTo>
                        <a:pt x="169" y="44"/>
                      </a:lnTo>
                      <a:lnTo>
                        <a:pt x="177" y="44"/>
                      </a:lnTo>
                      <a:close/>
                    </a:path>
                  </a:pathLst>
                </a:custGeom>
                <a:solidFill>
                  <a:srgbClr val="284C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83" name="Freeform 171">
                  <a:extLst>
                    <a:ext uri="{FF2B5EF4-FFF2-40B4-BE49-F238E27FC236}">
                      <a16:creationId xmlns:a16="http://schemas.microsoft.com/office/drawing/2014/main" id="{4F154805-F9E8-4783-9EBC-673DD553D039}"/>
                    </a:ext>
                  </a:extLst>
                </p:cNvPr>
                <p:cNvSpPr>
                  <a:spLocks/>
                </p:cNvSpPr>
                <p:nvPr/>
              </p:nvSpPr>
              <p:spPr bwMode="auto">
                <a:xfrm>
                  <a:off x="1981" y="2954"/>
                  <a:ext cx="92" cy="130"/>
                </a:xfrm>
                <a:custGeom>
                  <a:avLst/>
                  <a:gdLst>
                    <a:gd name="T0" fmla="*/ 1 w 184"/>
                    <a:gd name="T1" fmla="*/ 1 h 260"/>
                    <a:gd name="T2" fmla="*/ 1 w 184"/>
                    <a:gd name="T3" fmla="*/ 1 h 260"/>
                    <a:gd name="T4" fmla="*/ 1 w 184"/>
                    <a:gd name="T5" fmla="*/ 1 h 260"/>
                    <a:gd name="T6" fmla="*/ 1 w 184"/>
                    <a:gd name="T7" fmla="*/ 1 h 260"/>
                    <a:gd name="T8" fmla="*/ 1 w 184"/>
                    <a:gd name="T9" fmla="*/ 1 h 260"/>
                    <a:gd name="T10" fmla="*/ 1 w 184"/>
                    <a:gd name="T11" fmla="*/ 1 h 260"/>
                    <a:gd name="T12" fmla="*/ 1 w 184"/>
                    <a:gd name="T13" fmla="*/ 1 h 260"/>
                    <a:gd name="T14" fmla="*/ 1 w 184"/>
                    <a:gd name="T15" fmla="*/ 1 h 260"/>
                    <a:gd name="T16" fmla="*/ 0 w 184"/>
                    <a:gd name="T17" fmla="*/ 1 h 260"/>
                    <a:gd name="T18" fmla="*/ 0 w 184"/>
                    <a:gd name="T19" fmla="*/ 1 h 260"/>
                    <a:gd name="T20" fmla="*/ 1 w 184"/>
                    <a:gd name="T21" fmla="*/ 1 h 260"/>
                    <a:gd name="T22" fmla="*/ 1 w 184"/>
                    <a:gd name="T23" fmla="*/ 1 h 260"/>
                    <a:gd name="T24" fmla="*/ 1 w 184"/>
                    <a:gd name="T25" fmla="*/ 0 h 260"/>
                    <a:gd name="T26" fmla="*/ 1 w 184"/>
                    <a:gd name="T27" fmla="*/ 0 h 260"/>
                    <a:gd name="T28" fmla="*/ 1 w 184"/>
                    <a:gd name="T29" fmla="*/ 1 h 260"/>
                    <a:gd name="T30" fmla="*/ 1 w 184"/>
                    <a:gd name="T31" fmla="*/ 1 h 260"/>
                    <a:gd name="T32" fmla="*/ 1 w 184"/>
                    <a:gd name="T33" fmla="*/ 1 h 260"/>
                    <a:gd name="T34" fmla="*/ 1 w 184"/>
                    <a:gd name="T35" fmla="*/ 1 h 260"/>
                    <a:gd name="T36" fmla="*/ 1 w 184"/>
                    <a:gd name="T37" fmla="*/ 1 h 260"/>
                    <a:gd name="T38" fmla="*/ 1 w 184"/>
                    <a:gd name="T39" fmla="*/ 1 h 260"/>
                    <a:gd name="T40" fmla="*/ 1 w 184"/>
                    <a:gd name="T41" fmla="*/ 1 h 260"/>
                    <a:gd name="T42" fmla="*/ 1 w 184"/>
                    <a:gd name="T43" fmla="*/ 1 h 260"/>
                    <a:gd name="T44" fmla="*/ 1 w 184"/>
                    <a:gd name="T45" fmla="*/ 1 h 260"/>
                    <a:gd name="T46" fmla="*/ 1 w 184"/>
                    <a:gd name="T47" fmla="*/ 1 h 260"/>
                    <a:gd name="T48" fmla="*/ 1 w 184"/>
                    <a:gd name="T49" fmla="*/ 1 h 260"/>
                    <a:gd name="T50" fmla="*/ 1 w 184"/>
                    <a:gd name="T51" fmla="*/ 1 h 260"/>
                    <a:gd name="T52" fmla="*/ 1 w 184"/>
                    <a:gd name="T53" fmla="*/ 1 h 260"/>
                    <a:gd name="T54" fmla="*/ 1 w 184"/>
                    <a:gd name="T55" fmla="*/ 1 h 260"/>
                    <a:gd name="T56" fmla="*/ 1 w 184"/>
                    <a:gd name="T57" fmla="*/ 1 h 260"/>
                    <a:gd name="T58" fmla="*/ 1 w 184"/>
                    <a:gd name="T59" fmla="*/ 1 h 260"/>
                    <a:gd name="T60" fmla="*/ 1 w 184"/>
                    <a:gd name="T61" fmla="*/ 1 h 260"/>
                    <a:gd name="T62" fmla="*/ 1 w 184"/>
                    <a:gd name="T63" fmla="*/ 1 h 260"/>
                    <a:gd name="T64" fmla="*/ 1 w 184"/>
                    <a:gd name="T65" fmla="*/ 1 h 260"/>
                    <a:gd name="T66" fmla="*/ 1 w 184"/>
                    <a:gd name="T67" fmla="*/ 1 h 260"/>
                    <a:gd name="T68" fmla="*/ 1 w 184"/>
                    <a:gd name="T69" fmla="*/ 1 h 260"/>
                    <a:gd name="T70" fmla="*/ 1 w 184"/>
                    <a:gd name="T71" fmla="*/ 1 h 260"/>
                    <a:gd name="T72" fmla="*/ 1 w 184"/>
                    <a:gd name="T73" fmla="*/ 1 h 260"/>
                    <a:gd name="T74" fmla="*/ 1 w 184"/>
                    <a:gd name="T75" fmla="*/ 1 h 260"/>
                    <a:gd name="T76" fmla="*/ 1 w 184"/>
                    <a:gd name="T77" fmla="*/ 1 h 260"/>
                    <a:gd name="T78" fmla="*/ 1 w 184"/>
                    <a:gd name="T79" fmla="*/ 1 h 260"/>
                    <a:gd name="T80" fmla="*/ 1 w 184"/>
                    <a:gd name="T81" fmla="*/ 1 h 260"/>
                    <a:gd name="T82" fmla="*/ 1 w 184"/>
                    <a:gd name="T83" fmla="*/ 1 h 260"/>
                    <a:gd name="T84" fmla="*/ 1 w 184"/>
                    <a:gd name="T85" fmla="*/ 1 h 260"/>
                    <a:gd name="T86" fmla="*/ 1 w 184"/>
                    <a:gd name="T87" fmla="*/ 1 h 260"/>
                    <a:gd name="T88" fmla="*/ 1 w 184"/>
                    <a:gd name="T89" fmla="*/ 1 h 260"/>
                    <a:gd name="T90" fmla="*/ 1 w 184"/>
                    <a:gd name="T91" fmla="*/ 1 h 260"/>
                    <a:gd name="T92" fmla="*/ 1 w 184"/>
                    <a:gd name="T93" fmla="*/ 1 h 260"/>
                    <a:gd name="T94" fmla="*/ 1 w 184"/>
                    <a:gd name="T95" fmla="*/ 1 h 260"/>
                    <a:gd name="T96" fmla="*/ 1 w 184"/>
                    <a:gd name="T97" fmla="*/ 1 h 260"/>
                    <a:gd name="T98" fmla="*/ 1 w 184"/>
                    <a:gd name="T99" fmla="*/ 1 h 260"/>
                    <a:gd name="T100" fmla="*/ 1 w 184"/>
                    <a:gd name="T101" fmla="*/ 1 h 260"/>
                    <a:gd name="T102" fmla="*/ 1 w 184"/>
                    <a:gd name="T103" fmla="*/ 1 h 260"/>
                    <a:gd name="T104" fmla="*/ 1 w 184"/>
                    <a:gd name="T105" fmla="*/ 1 h 260"/>
                    <a:gd name="T106" fmla="*/ 1 w 184"/>
                    <a:gd name="T107" fmla="*/ 1 h 26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84" h="260">
                      <a:moveTo>
                        <a:pt x="122" y="259"/>
                      </a:moveTo>
                      <a:lnTo>
                        <a:pt x="113" y="259"/>
                      </a:lnTo>
                      <a:lnTo>
                        <a:pt x="100" y="260"/>
                      </a:lnTo>
                      <a:lnTo>
                        <a:pt x="84" y="260"/>
                      </a:lnTo>
                      <a:lnTo>
                        <a:pt x="66" y="260"/>
                      </a:lnTo>
                      <a:lnTo>
                        <a:pt x="46" y="259"/>
                      </a:lnTo>
                      <a:lnTo>
                        <a:pt x="29" y="257"/>
                      </a:lnTo>
                      <a:lnTo>
                        <a:pt x="13" y="254"/>
                      </a:lnTo>
                      <a:lnTo>
                        <a:pt x="0" y="249"/>
                      </a:lnTo>
                      <a:lnTo>
                        <a:pt x="0" y="16"/>
                      </a:lnTo>
                      <a:lnTo>
                        <a:pt x="3" y="13"/>
                      </a:lnTo>
                      <a:lnTo>
                        <a:pt x="12" y="6"/>
                      </a:lnTo>
                      <a:lnTo>
                        <a:pt x="21" y="0"/>
                      </a:lnTo>
                      <a:lnTo>
                        <a:pt x="29" y="0"/>
                      </a:lnTo>
                      <a:lnTo>
                        <a:pt x="33" y="4"/>
                      </a:lnTo>
                      <a:lnTo>
                        <a:pt x="39" y="8"/>
                      </a:lnTo>
                      <a:lnTo>
                        <a:pt x="46" y="13"/>
                      </a:lnTo>
                      <a:lnTo>
                        <a:pt x="52" y="16"/>
                      </a:lnTo>
                      <a:lnTo>
                        <a:pt x="58" y="21"/>
                      </a:lnTo>
                      <a:lnTo>
                        <a:pt x="63" y="24"/>
                      </a:lnTo>
                      <a:lnTo>
                        <a:pt x="66" y="28"/>
                      </a:lnTo>
                      <a:lnTo>
                        <a:pt x="67" y="30"/>
                      </a:lnTo>
                      <a:lnTo>
                        <a:pt x="65" y="38"/>
                      </a:lnTo>
                      <a:lnTo>
                        <a:pt x="61" y="50"/>
                      </a:lnTo>
                      <a:lnTo>
                        <a:pt x="59" y="64"/>
                      </a:lnTo>
                      <a:lnTo>
                        <a:pt x="59" y="76"/>
                      </a:lnTo>
                      <a:lnTo>
                        <a:pt x="66" y="100"/>
                      </a:lnTo>
                      <a:lnTo>
                        <a:pt x="74" y="111"/>
                      </a:lnTo>
                      <a:lnTo>
                        <a:pt x="80" y="115"/>
                      </a:lnTo>
                      <a:lnTo>
                        <a:pt x="84" y="121"/>
                      </a:lnTo>
                      <a:lnTo>
                        <a:pt x="90" y="131"/>
                      </a:lnTo>
                      <a:lnTo>
                        <a:pt x="99" y="145"/>
                      </a:lnTo>
                      <a:lnTo>
                        <a:pt x="109" y="158"/>
                      </a:lnTo>
                      <a:lnTo>
                        <a:pt x="118" y="164"/>
                      </a:lnTo>
                      <a:lnTo>
                        <a:pt x="123" y="165"/>
                      </a:lnTo>
                      <a:lnTo>
                        <a:pt x="131" y="169"/>
                      </a:lnTo>
                      <a:lnTo>
                        <a:pt x="142" y="174"/>
                      </a:lnTo>
                      <a:lnTo>
                        <a:pt x="153" y="181"/>
                      </a:lnTo>
                      <a:lnTo>
                        <a:pt x="165" y="187"/>
                      </a:lnTo>
                      <a:lnTo>
                        <a:pt x="174" y="194"/>
                      </a:lnTo>
                      <a:lnTo>
                        <a:pt x="181" y="201"/>
                      </a:lnTo>
                      <a:lnTo>
                        <a:pt x="184" y="205"/>
                      </a:lnTo>
                      <a:lnTo>
                        <a:pt x="184" y="213"/>
                      </a:lnTo>
                      <a:lnTo>
                        <a:pt x="181" y="218"/>
                      </a:lnTo>
                      <a:lnTo>
                        <a:pt x="175" y="222"/>
                      </a:lnTo>
                      <a:lnTo>
                        <a:pt x="167" y="225"/>
                      </a:lnTo>
                      <a:lnTo>
                        <a:pt x="162" y="227"/>
                      </a:lnTo>
                      <a:lnTo>
                        <a:pt x="158" y="232"/>
                      </a:lnTo>
                      <a:lnTo>
                        <a:pt x="152" y="236"/>
                      </a:lnTo>
                      <a:lnTo>
                        <a:pt x="145" y="243"/>
                      </a:lnTo>
                      <a:lnTo>
                        <a:pt x="139" y="249"/>
                      </a:lnTo>
                      <a:lnTo>
                        <a:pt x="133" y="255"/>
                      </a:lnTo>
                      <a:lnTo>
                        <a:pt x="127" y="258"/>
                      </a:lnTo>
                      <a:lnTo>
                        <a:pt x="122" y="259"/>
                      </a:lnTo>
                      <a:close/>
                    </a:path>
                  </a:pathLst>
                </a:custGeom>
                <a:solidFill>
                  <a:srgbClr val="BFCC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84" name="Freeform 172">
                  <a:extLst>
                    <a:ext uri="{FF2B5EF4-FFF2-40B4-BE49-F238E27FC236}">
                      <a16:creationId xmlns:a16="http://schemas.microsoft.com/office/drawing/2014/main" id="{9FD4B7F9-B0DF-469D-8E29-D0812FDC3AC0}"/>
                    </a:ext>
                  </a:extLst>
                </p:cNvPr>
                <p:cNvSpPr>
                  <a:spLocks/>
                </p:cNvSpPr>
                <p:nvPr/>
              </p:nvSpPr>
              <p:spPr bwMode="auto">
                <a:xfrm>
                  <a:off x="1981" y="3035"/>
                  <a:ext cx="92" cy="49"/>
                </a:xfrm>
                <a:custGeom>
                  <a:avLst/>
                  <a:gdLst>
                    <a:gd name="T0" fmla="*/ 1 w 184"/>
                    <a:gd name="T1" fmla="*/ 0 h 96"/>
                    <a:gd name="T2" fmla="*/ 1 w 184"/>
                    <a:gd name="T3" fmla="*/ 1 h 96"/>
                    <a:gd name="T4" fmla="*/ 1 w 184"/>
                    <a:gd name="T5" fmla="*/ 1 h 96"/>
                    <a:gd name="T6" fmla="*/ 1 w 184"/>
                    <a:gd name="T7" fmla="*/ 1 h 96"/>
                    <a:gd name="T8" fmla="*/ 1 w 184"/>
                    <a:gd name="T9" fmla="*/ 1 h 96"/>
                    <a:gd name="T10" fmla="*/ 1 w 184"/>
                    <a:gd name="T11" fmla="*/ 1 h 96"/>
                    <a:gd name="T12" fmla="*/ 1 w 184"/>
                    <a:gd name="T13" fmla="*/ 1 h 96"/>
                    <a:gd name="T14" fmla="*/ 1 w 184"/>
                    <a:gd name="T15" fmla="*/ 1 h 96"/>
                    <a:gd name="T16" fmla="*/ 1 w 184"/>
                    <a:gd name="T17" fmla="*/ 1 h 96"/>
                    <a:gd name="T18" fmla="*/ 1 w 184"/>
                    <a:gd name="T19" fmla="*/ 1 h 96"/>
                    <a:gd name="T20" fmla="*/ 1 w 184"/>
                    <a:gd name="T21" fmla="*/ 1 h 96"/>
                    <a:gd name="T22" fmla="*/ 1 w 184"/>
                    <a:gd name="T23" fmla="*/ 1 h 96"/>
                    <a:gd name="T24" fmla="*/ 1 w 184"/>
                    <a:gd name="T25" fmla="*/ 1 h 96"/>
                    <a:gd name="T26" fmla="*/ 1 w 184"/>
                    <a:gd name="T27" fmla="*/ 1 h 96"/>
                    <a:gd name="T28" fmla="*/ 1 w 184"/>
                    <a:gd name="T29" fmla="*/ 1 h 96"/>
                    <a:gd name="T30" fmla="*/ 1 w 184"/>
                    <a:gd name="T31" fmla="*/ 1 h 96"/>
                    <a:gd name="T32" fmla="*/ 1 w 184"/>
                    <a:gd name="T33" fmla="*/ 1 h 96"/>
                    <a:gd name="T34" fmla="*/ 1 w 184"/>
                    <a:gd name="T35" fmla="*/ 1 h 96"/>
                    <a:gd name="T36" fmla="*/ 1 w 184"/>
                    <a:gd name="T37" fmla="*/ 1 h 96"/>
                    <a:gd name="T38" fmla="*/ 1 w 184"/>
                    <a:gd name="T39" fmla="*/ 1 h 96"/>
                    <a:gd name="T40" fmla="*/ 1 w 184"/>
                    <a:gd name="T41" fmla="*/ 1 h 96"/>
                    <a:gd name="T42" fmla="*/ 1 w 184"/>
                    <a:gd name="T43" fmla="*/ 1 h 96"/>
                    <a:gd name="T44" fmla="*/ 1 w 184"/>
                    <a:gd name="T45" fmla="*/ 1 h 96"/>
                    <a:gd name="T46" fmla="*/ 1 w 184"/>
                    <a:gd name="T47" fmla="*/ 1 h 96"/>
                    <a:gd name="T48" fmla="*/ 1 w 184"/>
                    <a:gd name="T49" fmla="*/ 1 h 96"/>
                    <a:gd name="T50" fmla="*/ 1 w 184"/>
                    <a:gd name="T51" fmla="*/ 1 h 96"/>
                    <a:gd name="T52" fmla="*/ 1 w 184"/>
                    <a:gd name="T53" fmla="*/ 1 h 96"/>
                    <a:gd name="T54" fmla="*/ 1 w 184"/>
                    <a:gd name="T55" fmla="*/ 1 h 96"/>
                    <a:gd name="T56" fmla="*/ 0 w 184"/>
                    <a:gd name="T57" fmla="*/ 1 h 96"/>
                    <a:gd name="T58" fmla="*/ 0 w 184"/>
                    <a:gd name="T59" fmla="*/ 1 h 96"/>
                    <a:gd name="T60" fmla="*/ 1 w 184"/>
                    <a:gd name="T61" fmla="*/ 1 h 96"/>
                    <a:gd name="T62" fmla="*/ 1 w 184"/>
                    <a:gd name="T63" fmla="*/ 1 h 96"/>
                    <a:gd name="T64" fmla="*/ 1 w 184"/>
                    <a:gd name="T65" fmla="*/ 1 h 96"/>
                    <a:gd name="T66" fmla="*/ 1 w 184"/>
                    <a:gd name="T67" fmla="*/ 1 h 96"/>
                    <a:gd name="T68" fmla="*/ 1 w 184"/>
                    <a:gd name="T69" fmla="*/ 1 h 96"/>
                    <a:gd name="T70" fmla="*/ 1 w 184"/>
                    <a:gd name="T71" fmla="*/ 1 h 96"/>
                    <a:gd name="T72" fmla="*/ 1 w 184"/>
                    <a:gd name="T73" fmla="*/ 1 h 96"/>
                    <a:gd name="T74" fmla="*/ 1 w 184"/>
                    <a:gd name="T75" fmla="*/ 1 h 96"/>
                    <a:gd name="T76" fmla="*/ 1 w 184"/>
                    <a:gd name="T77" fmla="*/ 1 h 96"/>
                    <a:gd name="T78" fmla="*/ 1 w 184"/>
                    <a:gd name="T79" fmla="*/ 1 h 96"/>
                    <a:gd name="T80" fmla="*/ 1 w 184"/>
                    <a:gd name="T81" fmla="*/ 1 h 96"/>
                    <a:gd name="T82" fmla="*/ 1 w 184"/>
                    <a:gd name="T83" fmla="*/ 1 h 96"/>
                    <a:gd name="T84" fmla="*/ 1 w 184"/>
                    <a:gd name="T85" fmla="*/ 1 h 96"/>
                    <a:gd name="T86" fmla="*/ 1 w 184"/>
                    <a:gd name="T87" fmla="*/ 1 h 96"/>
                    <a:gd name="T88" fmla="*/ 1 w 184"/>
                    <a:gd name="T89" fmla="*/ 0 h 96"/>
                    <a:gd name="T90" fmla="*/ 1 w 184"/>
                    <a:gd name="T91" fmla="*/ 0 h 9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84" h="96">
                      <a:moveTo>
                        <a:pt x="118" y="0"/>
                      </a:moveTo>
                      <a:lnTo>
                        <a:pt x="123" y="1"/>
                      </a:lnTo>
                      <a:lnTo>
                        <a:pt x="131" y="5"/>
                      </a:lnTo>
                      <a:lnTo>
                        <a:pt x="142" y="10"/>
                      </a:lnTo>
                      <a:lnTo>
                        <a:pt x="153" y="17"/>
                      </a:lnTo>
                      <a:lnTo>
                        <a:pt x="165" y="23"/>
                      </a:lnTo>
                      <a:lnTo>
                        <a:pt x="174" y="30"/>
                      </a:lnTo>
                      <a:lnTo>
                        <a:pt x="181" y="37"/>
                      </a:lnTo>
                      <a:lnTo>
                        <a:pt x="184" y="41"/>
                      </a:lnTo>
                      <a:lnTo>
                        <a:pt x="184" y="49"/>
                      </a:lnTo>
                      <a:lnTo>
                        <a:pt x="181" y="54"/>
                      </a:lnTo>
                      <a:lnTo>
                        <a:pt x="175" y="58"/>
                      </a:lnTo>
                      <a:lnTo>
                        <a:pt x="167" y="61"/>
                      </a:lnTo>
                      <a:lnTo>
                        <a:pt x="162" y="63"/>
                      </a:lnTo>
                      <a:lnTo>
                        <a:pt x="158" y="68"/>
                      </a:lnTo>
                      <a:lnTo>
                        <a:pt x="152" y="72"/>
                      </a:lnTo>
                      <a:lnTo>
                        <a:pt x="145" y="79"/>
                      </a:lnTo>
                      <a:lnTo>
                        <a:pt x="139" y="85"/>
                      </a:lnTo>
                      <a:lnTo>
                        <a:pt x="133" y="91"/>
                      </a:lnTo>
                      <a:lnTo>
                        <a:pt x="127" y="94"/>
                      </a:lnTo>
                      <a:lnTo>
                        <a:pt x="122" y="95"/>
                      </a:lnTo>
                      <a:lnTo>
                        <a:pt x="113" y="95"/>
                      </a:lnTo>
                      <a:lnTo>
                        <a:pt x="100" y="96"/>
                      </a:lnTo>
                      <a:lnTo>
                        <a:pt x="84" y="96"/>
                      </a:lnTo>
                      <a:lnTo>
                        <a:pt x="66" y="96"/>
                      </a:lnTo>
                      <a:lnTo>
                        <a:pt x="46" y="95"/>
                      </a:lnTo>
                      <a:lnTo>
                        <a:pt x="29" y="93"/>
                      </a:lnTo>
                      <a:lnTo>
                        <a:pt x="13" y="90"/>
                      </a:lnTo>
                      <a:lnTo>
                        <a:pt x="0" y="85"/>
                      </a:lnTo>
                      <a:lnTo>
                        <a:pt x="0" y="29"/>
                      </a:lnTo>
                      <a:lnTo>
                        <a:pt x="6" y="27"/>
                      </a:lnTo>
                      <a:lnTo>
                        <a:pt x="13" y="26"/>
                      </a:lnTo>
                      <a:lnTo>
                        <a:pt x="21" y="24"/>
                      </a:lnTo>
                      <a:lnTo>
                        <a:pt x="30" y="22"/>
                      </a:lnTo>
                      <a:lnTo>
                        <a:pt x="38" y="19"/>
                      </a:lnTo>
                      <a:lnTo>
                        <a:pt x="45" y="17"/>
                      </a:lnTo>
                      <a:lnTo>
                        <a:pt x="52" y="16"/>
                      </a:lnTo>
                      <a:lnTo>
                        <a:pt x="56" y="15"/>
                      </a:lnTo>
                      <a:lnTo>
                        <a:pt x="61" y="14"/>
                      </a:lnTo>
                      <a:lnTo>
                        <a:pt x="67" y="11"/>
                      </a:lnTo>
                      <a:lnTo>
                        <a:pt x="74" y="9"/>
                      </a:lnTo>
                      <a:lnTo>
                        <a:pt x="82" y="5"/>
                      </a:lnTo>
                      <a:lnTo>
                        <a:pt x="91" y="3"/>
                      </a:lnTo>
                      <a:lnTo>
                        <a:pt x="100" y="1"/>
                      </a:lnTo>
                      <a:lnTo>
                        <a:pt x="108" y="0"/>
                      </a:lnTo>
                      <a:lnTo>
                        <a:pt x="118" y="0"/>
                      </a:lnTo>
                      <a:close/>
                    </a:path>
                  </a:pathLst>
                </a:custGeom>
                <a:solidFill>
                  <a:srgbClr val="BFCC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85" name="Freeform 173">
                  <a:extLst>
                    <a:ext uri="{FF2B5EF4-FFF2-40B4-BE49-F238E27FC236}">
                      <a16:creationId xmlns:a16="http://schemas.microsoft.com/office/drawing/2014/main" id="{F6C5E10E-84F2-42E0-AC76-F557B6DD19B9}"/>
                    </a:ext>
                  </a:extLst>
                </p:cNvPr>
                <p:cNvSpPr>
                  <a:spLocks/>
                </p:cNvSpPr>
                <p:nvPr/>
              </p:nvSpPr>
              <p:spPr bwMode="auto">
                <a:xfrm>
                  <a:off x="2111" y="3034"/>
                  <a:ext cx="47" cy="46"/>
                </a:xfrm>
                <a:custGeom>
                  <a:avLst/>
                  <a:gdLst>
                    <a:gd name="T0" fmla="*/ 0 w 95"/>
                    <a:gd name="T1" fmla="*/ 0 h 94"/>
                    <a:gd name="T2" fmla="*/ 0 w 95"/>
                    <a:gd name="T3" fmla="*/ 0 h 94"/>
                    <a:gd name="T4" fmla="*/ 0 w 95"/>
                    <a:gd name="T5" fmla="*/ 0 h 94"/>
                    <a:gd name="T6" fmla="*/ 0 w 95"/>
                    <a:gd name="T7" fmla="*/ 0 h 94"/>
                    <a:gd name="T8" fmla="*/ 0 w 95"/>
                    <a:gd name="T9" fmla="*/ 0 h 94"/>
                    <a:gd name="T10" fmla="*/ 0 w 95"/>
                    <a:gd name="T11" fmla="*/ 0 h 94"/>
                    <a:gd name="T12" fmla="*/ 0 w 95"/>
                    <a:gd name="T13" fmla="*/ 0 h 94"/>
                    <a:gd name="T14" fmla="*/ 0 w 95"/>
                    <a:gd name="T15" fmla="*/ 0 h 94"/>
                    <a:gd name="T16" fmla="*/ 0 w 95"/>
                    <a:gd name="T17" fmla="*/ 0 h 94"/>
                    <a:gd name="T18" fmla="*/ 0 w 95"/>
                    <a:gd name="T19" fmla="*/ 0 h 94"/>
                    <a:gd name="T20" fmla="*/ 0 w 95"/>
                    <a:gd name="T21" fmla="*/ 0 h 94"/>
                    <a:gd name="T22" fmla="*/ 0 w 95"/>
                    <a:gd name="T23" fmla="*/ 0 h 94"/>
                    <a:gd name="T24" fmla="*/ 0 w 95"/>
                    <a:gd name="T25" fmla="*/ 0 h 94"/>
                    <a:gd name="T26" fmla="*/ 0 w 95"/>
                    <a:gd name="T27" fmla="*/ 0 h 94"/>
                    <a:gd name="T28" fmla="*/ 0 w 95"/>
                    <a:gd name="T29" fmla="*/ 0 h 94"/>
                    <a:gd name="T30" fmla="*/ 0 w 95"/>
                    <a:gd name="T31" fmla="*/ 0 h 94"/>
                    <a:gd name="T32" fmla="*/ 0 w 95"/>
                    <a:gd name="T33" fmla="*/ 0 h 94"/>
                    <a:gd name="T34" fmla="*/ 0 w 95"/>
                    <a:gd name="T35" fmla="*/ 0 h 94"/>
                    <a:gd name="T36" fmla="*/ 0 w 95"/>
                    <a:gd name="T37" fmla="*/ 0 h 94"/>
                    <a:gd name="T38" fmla="*/ 0 w 95"/>
                    <a:gd name="T39" fmla="*/ 0 h 94"/>
                    <a:gd name="T40" fmla="*/ 0 w 95"/>
                    <a:gd name="T41" fmla="*/ 0 h 94"/>
                    <a:gd name="T42" fmla="*/ 0 w 95"/>
                    <a:gd name="T43" fmla="*/ 0 h 94"/>
                    <a:gd name="T44" fmla="*/ 0 w 95"/>
                    <a:gd name="T45" fmla="*/ 0 h 94"/>
                    <a:gd name="T46" fmla="*/ 0 w 95"/>
                    <a:gd name="T47" fmla="*/ 0 h 94"/>
                    <a:gd name="T48" fmla="*/ 0 w 95"/>
                    <a:gd name="T49" fmla="*/ 0 h 94"/>
                    <a:gd name="T50" fmla="*/ 0 w 95"/>
                    <a:gd name="T51" fmla="*/ 0 h 94"/>
                    <a:gd name="T52" fmla="*/ 0 w 95"/>
                    <a:gd name="T53" fmla="*/ 0 h 94"/>
                    <a:gd name="T54" fmla="*/ 0 w 95"/>
                    <a:gd name="T55" fmla="*/ 0 h 94"/>
                    <a:gd name="T56" fmla="*/ 0 w 95"/>
                    <a:gd name="T57" fmla="*/ 0 h 94"/>
                    <a:gd name="T58" fmla="*/ 0 w 95"/>
                    <a:gd name="T59" fmla="*/ 0 h 94"/>
                    <a:gd name="T60" fmla="*/ 0 w 95"/>
                    <a:gd name="T61" fmla="*/ 0 h 94"/>
                    <a:gd name="T62" fmla="*/ 0 w 95"/>
                    <a:gd name="T63" fmla="*/ 0 h 94"/>
                    <a:gd name="T64" fmla="*/ 0 w 95"/>
                    <a:gd name="T65" fmla="*/ 0 h 94"/>
                    <a:gd name="T66" fmla="*/ 0 w 95"/>
                    <a:gd name="T67" fmla="*/ 0 h 94"/>
                    <a:gd name="T68" fmla="*/ 0 w 95"/>
                    <a:gd name="T69" fmla="*/ 0 h 94"/>
                    <a:gd name="T70" fmla="*/ 0 w 95"/>
                    <a:gd name="T71" fmla="*/ 0 h 94"/>
                    <a:gd name="T72" fmla="*/ 0 w 95"/>
                    <a:gd name="T73" fmla="*/ 0 h 94"/>
                    <a:gd name="T74" fmla="*/ 0 w 95"/>
                    <a:gd name="T75" fmla="*/ 0 h 94"/>
                    <a:gd name="T76" fmla="*/ 0 w 95"/>
                    <a:gd name="T77" fmla="*/ 0 h 94"/>
                    <a:gd name="T78" fmla="*/ 0 w 95"/>
                    <a:gd name="T79" fmla="*/ 0 h 94"/>
                    <a:gd name="T80" fmla="*/ 0 w 95"/>
                    <a:gd name="T81" fmla="*/ 0 h 94"/>
                    <a:gd name="T82" fmla="*/ 0 w 95"/>
                    <a:gd name="T83" fmla="*/ 0 h 94"/>
                    <a:gd name="T84" fmla="*/ 0 w 95"/>
                    <a:gd name="T85" fmla="*/ 0 h 94"/>
                    <a:gd name="T86" fmla="*/ 0 w 95"/>
                    <a:gd name="T87" fmla="*/ 0 h 94"/>
                    <a:gd name="T88" fmla="*/ 0 w 95"/>
                    <a:gd name="T89" fmla="*/ 0 h 9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95" h="94">
                      <a:moveTo>
                        <a:pt x="83" y="94"/>
                      </a:moveTo>
                      <a:lnTo>
                        <a:pt x="81" y="92"/>
                      </a:lnTo>
                      <a:lnTo>
                        <a:pt x="76" y="90"/>
                      </a:lnTo>
                      <a:lnTo>
                        <a:pt x="72" y="86"/>
                      </a:lnTo>
                      <a:lnTo>
                        <a:pt x="66" y="81"/>
                      </a:lnTo>
                      <a:lnTo>
                        <a:pt x="60" y="76"/>
                      </a:lnTo>
                      <a:lnTo>
                        <a:pt x="55" y="72"/>
                      </a:lnTo>
                      <a:lnTo>
                        <a:pt x="51" y="68"/>
                      </a:lnTo>
                      <a:lnTo>
                        <a:pt x="49" y="66"/>
                      </a:lnTo>
                      <a:lnTo>
                        <a:pt x="46" y="65"/>
                      </a:lnTo>
                      <a:lnTo>
                        <a:pt x="42" y="64"/>
                      </a:lnTo>
                      <a:lnTo>
                        <a:pt x="36" y="62"/>
                      </a:lnTo>
                      <a:lnTo>
                        <a:pt x="28" y="62"/>
                      </a:lnTo>
                      <a:lnTo>
                        <a:pt x="21" y="61"/>
                      </a:lnTo>
                      <a:lnTo>
                        <a:pt x="13" y="61"/>
                      </a:lnTo>
                      <a:lnTo>
                        <a:pt x="6" y="60"/>
                      </a:lnTo>
                      <a:lnTo>
                        <a:pt x="0" y="60"/>
                      </a:lnTo>
                      <a:lnTo>
                        <a:pt x="0" y="51"/>
                      </a:lnTo>
                      <a:lnTo>
                        <a:pt x="0" y="35"/>
                      </a:lnTo>
                      <a:lnTo>
                        <a:pt x="2" y="19"/>
                      </a:lnTo>
                      <a:lnTo>
                        <a:pt x="4" y="9"/>
                      </a:lnTo>
                      <a:lnTo>
                        <a:pt x="8" y="7"/>
                      </a:lnTo>
                      <a:lnTo>
                        <a:pt x="14" y="5"/>
                      </a:lnTo>
                      <a:lnTo>
                        <a:pt x="20" y="4"/>
                      </a:lnTo>
                      <a:lnTo>
                        <a:pt x="26" y="1"/>
                      </a:lnTo>
                      <a:lnTo>
                        <a:pt x="32" y="1"/>
                      </a:lnTo>
                      <a:lnTo>
                        <a:pt x="35" y="0"/>
                      </a:lnTo>
                      <a:lnTo>
                        <a:pt x="38" y="0"/>
                      </a:lnTo>
                      <a:lnTo>
                        <a:pt x="40" y="1"/>
                      </a:lnTo>
                      <a:lnTo>
                        <a:pt x="44" y="4"/>
                      </a:lnTo>
                      <a:lnTo>
                        <a:pt x="52" y="5"/>
                      </a:lnTo>
                      <a:lnTo>
                        <a:pt x="61" y="7"/>
                      </a:lnTo>
                      <a:lnTo>
                        <a:pt x="67" y="9"/>
                      </a:lnTo>
                      <a:lnTo>
                        <a:pt x="72" y="13"/>
                      </a:lnTo>
                      <a:lnTo>
                        <a:pt x="78" y="19"/>
                      </a:lnTo>
                      <a:lnTo>
                        <a:pt x="83" y="27"/>
                      </a:lnTo>
                      <a:lnTo>
                        <a:pt x="85" y="35"/>
                      </a:lnTo>
                      <a:lnTo>
                        <a:pt x="86" y="42"/>
                      </a:lnTo>
                      <a:lnTo>
                        <a:pt x="88" y="47"/>
                      </a:lnTo>
                      <a:lnTo>
                        <a:pt x="90" y="52"/>
                      </a:lnTo>
                      <a:lnTo>
                        <a:pt x="93" y="56"/>
                      </a:lnTo>
                      <a:lnTo>
                        <a:pt x="95" y="61"/>
                      </a:lnTo>
                      <a:lnTo>
                        <a:pt x="95" y="72"/>
                      </a:lnTo>
                      <a:lnTo>
                        <a:pt x="91" y="83"/>
                      </a:lnTo>
                      <a:lnTo>
                        <a:pt x="83" y="94"/>
                      </a:lnTo>
                      <a:close/>
                    </a:path>
                  </a:pathLst>
                </a:custGeom>
                <a:solidFill>
                  <a:srgbClr val="BFCC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86" name="Freeform 174">
                  <a:extLst>
                    <a:ext uri="{FF2B5EF4-FFF2-40B4-BE49-F238E27FC236}">
                      <a16:creationId xmlns:a16="http://schemas.microsoft.com/office/drawing/2014/main" id="{AAD53DD9-F565-4B38-88B8-33AEC2E1B813}"/>
                    </a:ext>
                  </a:extLst>
                </p:cNvPr>
                <p:cNvSpPr>
                  <a:spLocks/>
                </p:cNvSpPr>
                <p:nvPr/>
              </p:nvSpPr>
              <p:spPr bwMode="auto">
                <a:xfrm>
                  <a:off x="2205" y="3176"/>
                  <a:ext cx="37" cy="25"/>
                </a:xfrm>
                <a:custGeom>
                  <a:avLst/>
                  <a:gdLst>
                    <a:gd name="T0" fmla="*/ 1 w 74"/>
                    <a:gd name="T1" fmla="*/ 0 h 49"/>
                    <a:gd name="T2" fmla="*/ 1 w 74"/>
                    <a:gd name="T3" fmla="*/ 0 h 49"/>
                    <a:gd name="T4" fmla="*/ 1 w 74"/>
                    <a:gd name="T5" fmla="*/ 1 h 49"/>
                    <a:gd name="T6" fmla="*/ 1 w 74"/>
                    <a:gd name="T7" fmla="*/ 1 h 49"/>
                    <a:gd name="T8" fmla="*/ 1 w 74"/>
                    <a:gd name="T9" fmla="*/ 1 h 49"/>
                    <a:gd name="T10" fmla="*/ 1 w 74"/>
                    <a:gd name="T11" fmla="*/ 1 h 49"/>
                    <a:gd name="T12" fmla="*/ 1 w 74"/>
                    <a:gd name="T13" fmla="*/ 1 h 49"/>
                    <a:gd name="T14" fmla="*/ 1 w 74"/>
                    <a:gd name="T15" fmla="*/ 1 h 49"/>
                    <a:gd name="T16" fmla="*/ 1 w 74"/>
                    <a:gd name="T17" fmla="*/ 1 h 49"/>
                    <a:gd name="T18" fmla="*/ 1 w 74"/>
                    <a:gd name="T19" fmla="*/ 1 h 49"/>
                    <a:gd name="T20" fmla="*/ 1 w 74"/>
                    <a:gd name="T21" fmla="*/ 1 h 49"/>
                    <a:gd name="T22" fmla="*/ 1 w 74"/>
                    <a:gd name="T23" fmla="*/ 1 h 49"/>
                    <a:gd name="T24" fmla="*/ 1 w 74"/>
                    <a:gd name="T25" fmla="*/ 1 h 49"/>
                    <a:gd name="T26" fmla="*/ 0 w 74"/>
                    <a:gd name="T27" fmla="*/ 1 h 49"/>
                    <a:gd name="T28" fmla="*/ 0 w 74"/>
                    <a:gd name="T29" fmla="*/ 1 h 49"/>
                    <a:gd name="T30" fmla="*/ 1 w 74"/>
                    <a:gd name="T31" fmla="*/ 1 h 49"/>
                    <a:gd name="T32" fmla="*/ 1 w 74"/>
                    <a:gd name="T33" fmla="*/ 1 h 49"/>
                    <a:gd name="T34" fmla="*/ 1 w 74"/>
                    <a:gd name="T35" fmla="*/ 1 h 49"/>
                    <a:gd name="T36" fmla="*/ 1 w 74"/>
                    <a:gd name="T37" fmla="*/ 1 h 49"/>
                    <a:gd name="T38" fmla="*/ 1 w 74"/>
                    <a:gd name="T39" fmla="*/ 1 h 49"/>
                    <a:gd name="T40" fmla="*/ 1 w 74"/>
                    <a:gd name="T41" fmla="*/ 1 h 49"/>
                    <a:gd name="T42" fmla="*/ 1 w 74"/>
                    <a:gd name="T43" fmla="*/ 1 h 49"/>
                    <a:gd name="T44" fmla="*/ 1 w 74"/>
                    <a:gd name="T45" fmla="*/ 1 h 49"/>
                    <a:gd name="T46" fmla="*/ 1 w 74"/>
                    <a:gd name="T47" fmla="*/ 1 h 49"/>
                    <a:gd name="T48" fmla="*/ 1 w 74"/>
                    <a:gd name="T49" fmla="*/ 1 h 49"/>
                    <a:gd name="T50" fmla="*/ 1 w 74"/>
                    <a:gd name="T51" fmla="*/ 1 h 49"/>
                    <a:gd name="T52" fmla="*/ 1 w 74"/>
                    <a:gd name="T53" fmla="*/ 1 h 49"/>
                    <a:gd name="T54" fmla="*/ 1 w 74"/>
                    <a:gd name="T55" fmla="*/ 1 h 49"/>
                    <a:gd name="T56" fmla="*/ 1 w 74"/>
                    <a:gd name="T57" fmla="*/ 0 h 4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4" h="49">
                      <a:moveTo>
                        <a:pt x="61" y="0"/>
                      </a:moveTo>
                      <a:lnTo>
                        <a:pt x="57" y="0"/>
                      </a:lnTo>
                      <a:lnTo>
                        <a:pt x="50" y="1"/>
                      </a:lnTo>
                      <a:lnTo>
                        <a:pt x="43" y="2"/>
                      </a:lnTo>
                      <a:lnTo>
                        <a:pt x="36" y="5"/>
                      </a:lnTo>
                      <a:lnTo>
                        <a:pt x="28" y="7"/>
                      </a:lnTo>
                      <a:lnTo>
                        <a:pt x="22" y="10"/>
                      </a:lnTo>
                      <a:lnTo>
                        <a:pt x="17" y="14"/>
                      </a:lnTo>
                      <a:lnTo>
                        <a:pt x="14" y="17"/>
                      </a:lnTo>
                      <a:lnTo>
                        <a:pt x="11" y="24"/>
                      </a:lnTo>
                      <a:lnTo>
                        <a:pt x="7" y="28"/>
                      </a:lnTo>
                      <a:lnTo>
                        <a:pt x="4" y="30"/>
                      </a:lnTo>
                      <a:lnTo>
                        <a:pt x="1" y="32"/>
                      </a:lnTo>
                      <a:lnTo>
                        <a:pt x="0" y="36"/>
                      </a:lnTo>
                      <a:lnTo>
                        <a:pt x="0" y="41"/>
                      </a:lnTo>
                      <a:lnTo>
                        <a:pt x="3" y="47"/>
                      </a:lnTo>
                      <a:lnTo>
                        <a:pt x="8" y="49"/>
                      </a:lnTo>
                      <a:lnTo>
                        <a:pt x="16" y="49"/>
                      </a:lnTo>
                      <a:lnTo>
                        <a:pt x="27" y="48"/>
                      </a:lnTo>
                      <a:lnTo>
                        <a:pt x="36" y="48"/>
                      </a:lnTo>
                      <a:lnTo>
                        <a:pt x="42" y="48"/>
                      </a:lnTo>
                      <a:lnTo>
                        <a:pt x="49" y="46"/>
                      </a:lnTo>
                      <a:lnTo>
                        <a:pt x="57" y="41"/>
                      </a:lnTo>
                      <a:lnTo>
                        <a:pt x="64" y="36"/>
                      </a:lnTo>
                      <a:lnTo>
                        <a:pt x="69" y="29"/>
                      </a:lnTo>
                      <a:lnTo>
                        <a:pt x="74" y="21"/>
                      </a:lnTo>
                      <a:lnTo>
                        <a:pt x="74" y="14"/>
                      </a:lnTo>
                      <a:lnTo>
                        <a:pt x="70" y="6"/>
                      </a:lnTo>
                      <a:lnTo>
                        <a:pt x="61" y="0"/>
                      </a:lnTo>
                      <a:close/>
                    </a:path>
                  </a:pathLst>
                </a:custGeom>
                <a:solidFill>
                  <a:srgbClr val="BFCC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87" name="Freeform 175">
                  <a:extLst>
                    <a:ext uri="{FF2B5EF4-FFF2-40B4-BE49-F238E27FC236}">
                      <a16:creationId xmlns:a16="http://schemas.microsoft.com/office/drawing/2014/main" id="{A0316E11-ABE5-40F3-AA96-071F36C77204}"/>
                    </a:ext>
                  </a:extLst>
                </p:cNvPr>
                <p:cNvSpPr>
                  <a:spLocks/>
                </p:cNvSpPr>
                <p:nvPr/>
              </p:nvSpPr>
              <p:spPr bwMode="auto">
                <a:xfrm>
                  <a:off x="2958" y="3098"/>
                  <a:ext cx="107" cy="55"/>
                </a:xfrm>
                <a:custGeom>
                  <a:avLst/>
                  <a:gdLst>
                    <a:gd name="T0" fmla="*/ 1 w 213"/>
                    <a:gd name="T1" fmla="*/ 0 h 112"/>
                    <a:gd name="T2" fmla="*/ 1 w 213"/>
                    <a:gd name="T3" fmla="*/ 0 h 112"/>
                    <a:gd name="T4" fmla="*/ 1 w 213"/>
                    <a:gd name="T5" fmla="*/ 0 h 112"/>
                    <a:gd name="T6" fmla="*/ 1 w 213"/>
                    <a:gd name="T7" fmla="*/ 0 h 112"/>
                    <a:gd name="T8" fmla="*/ 1 w 213"/>
                    <a:gd name="T9" fmla="*/ 0 h 112"/>
                    <a:gd name="T10" fmla="*/ 1 w 213"/>
                    <a:gd name="T11" fmla="*/ 0 h 112"/>
                    <a:gd name="T12" fmla="*/ 1 w 213"/>
                    <a:gd name="T13" fmla="*/ 0 h 112"/>
                    <a:gd name="T14" fmla="*/ 1 w 213"/>
                    <a:gd name="T15" fmla="*/ 0 h 112"/>
                    <a:gd name="T16" fmla="*/ 1 w 213"/>
                    <a:gd name="T17" fmla="*/ 0 h 112"/>
                    <a:gd name="T18" fmla="*/ 1 w 213"/>
                    <a:gd name="T19" fmla="*/ 0 h 112"/>
                    <a:gd name="T20" fmla="*/ 1 w 213"/>
                    <a:gd name="T21" fmla="*/ 0 h 112"/>
                    <a:gd name="T22" fmla="*/ 1 w 213"/>
                    <a:gd name="T23" fmla="*/ 0 h 112"/>
                    <a:gd name="T24" fmla="*/ 1 w 213"/>
                    <a:gd name="T25" fmla="*/ 0 h 112"/>
                    <a:gd name="T26" fmla="*/ 1 w 213"/>
                    <a:gd name="T27" fmla="*/ 0 h 112"/>
                    <a:gd name="T28" fmla="*/ 1 w 213"/>
                    <a:gd name="T29" fmla="*/ 0 h 112"/>
                    <a:gd name="T30" fmla="*/ 1 w 213"/>
                    <a:gd name="T31" fmla="*/ 0 h 112"/>
                    <a:gd name="T32" fmla="*/ 0 w 213"/>
                    <a:gd name="T33" fmla="*/ 0 h 112"/>
                    <a:gd name="T34" fmla="*/ 1 w 213"/>
                    <a:gd name="T35" fmla="*/ 0 h 112"/>
                    <a:gd name="T36" fmla="*/ 1 w 213"/>
                    <a:gd name="T37" fmla="*/ 0 h 112"/>
                    <a:gd name="T38" fmla="*/ 1 w 213"/>
                    <a:gd name="T39" fmla="*/ 0 h 112"/>
                    <a:gd name="T40" fmla="*/ 1 w 213"/>
                    <a:gd name="T41" fmla="*/ 0 h 112"/>
                    <a:gd name="T42" fmla="*/ 1 w 213"/>
                    <a:gd name="T43" fmla="*/ 0 h 112"/>
                    <a:gd name="T44" fmla="*/ 1 w 213"/>
                    <a:gd name="T45" fmla="*/ 0 h 112"/>
                    <a:gd name="T46" fmla="*/ 1 w 213"/>
                    <a:gd name="T47" fmla="*/ 0 h 112"/>
                    <a:gd name="T48" fmla="*/ 1 w 213"/>
                    <a:gd name="T49" fmla="*/ 0 h 112"/>
                    <a:gd name="T50" fmla="*/ 1 w 213"/>
                    <a:gd name="T51" fmla="*/ 0 h 112"/>
                    <a:gd name="T52" fmla="*/ 1 w 213"/>
                    <a:gd name="T53" fmla="*/ 0 h 112"/>
                    <a:gd name="T54" fmla="*/ 1 w 213"/>
                    <a:gd name="T55" fmla="*/ 0 h 112"/>
                    <a:gd name="T56" fmla="*/ 1 w 213"/>
                    <a:gd name="T57" fmla="*/ 0 h 112"/>
                    <a:gd name="T58" fmla="*/ 1 w 213"/>
                    <a:gd name="T59" fmla="*/ 0 h 112"/>
                    <a:gd name="T60" fmla="*/ 1 w 213"/>
                    <a:gd name="T61" fmla="*/ 0 h 112"/>
                    <a:gd name="T62" fmla="*/ 1 w 213"/>
                    <a:gd name="T63" fmla="*/ 0 h 112"/>
                    <a:gd name="T64" fmla="*/ 1 w 213"/>
                    <a:gd name="T65" fmla="*/ 0 h 112"/>
                    <a:gd name="T66" fmla="*/ 1 w 213"/>
                    <a:gd name="T67" fmla="*/ 0 h 112"/>
                    <a:gd name="T68" fmla="*/ 1 w 213"/>
                    <a:gd name="T69" fmla="*/ 0 h 112"/>
                    <a:gd name="T70" fmla="*/ 1 w 213"/>
                    <a:gd name="T71" fmla="*/ 0 h 112"/>
                    <a:gd name="T72" fmla="*/ 1 w 213"/>
                    <a:gd name="T73" fmla="*/ 0 h 112"/>
                    <a:gd name="T74" fmla="*/ 1 w 213"/>
                    <a:gd name="T75" fmla="*/ 0 h 112"/>
                    <a:gd name="T76" fmla="*/ 1 w 213"/>
                    <a:gd name="T77" fmla="*/ 0 h 112"/>
                    <a:gd name="T78" fmla="*/ 1 w 213"/>
                    <a:gd name="T79" fmla="*/ 0 h 112"/>
                    <a:gd name="T80" fmla="*/ 1 w 213"/>
                    <a:gd name="T81" fmla="*/ 0 h 112"/>
                    <a:gd name="T82" fmla="*/ 1 w 213"/>
                    <a:gd name="T83" fmla="*/ 0 h 112"/>
                    <a:gd name="T84" fmla="*/ 1 w 213"/>
                    <a:gd name="T85" fmla="*/ 0 h 112"/>
                    <a:gd name="T86" fmla="*/ 1 w 213"/>
                    <a:gd name="T87" fmla="*/ 0 h 112"/>
                    <a:gd name="T88" fmla="*/ 1 w 213"/>
                    <a:gd name="T89" fmla="*/ 0 h 112"/>
                    <a:gd name="T90" fmla="*/ 1 w 213"/>
                    <a:gd name="T91" fmla="*/ 0 h 112"/>
                    <a:gd name="T92" fmla="*/ 1 w 213"/>
                    <a:gd name="T93" fmla="*/ 0 h 112"/>
                    <a:gd name="T94" fmla="*/ 1 w 213"/>
                    <a:gd name="T95" fmla="*/ 0 h 112"/>
                    <a:gd name="T96" fmla="*/ 1 w 213"/>
                    <a:gd name="T97" fmla="*/ 0 h 112"/>
                    <a:gd name="T98" fmla="*/ 1 w 213"/>
                    <a:gd name="T99" fmla="*/ 0 h 112"/>
                    <a:gd name="T100" fmla="*/ 1 w 213"/>
                    <a:gd name="T101" fmla="*/ 0 h 112"/>
                    <a:gd name="T102" fmla="*/ 1 w 213"/>
                    <a:gd name="T103" fmla="*/ 0 h 112"/>
                    <a:gd name="T104" fmla="*/ 1 w 213"/>
                    <a:gd name="T105" fmla="*/ 0 h 112"/>
                    <a:gd name="T106" fmla="*/ 1 w 213"/>
                    <a:gd name="T107" fmla="*/ 0 h 112"/>
                    <a:gd name="T108" fmla="*/ 1 w 213"/>
                    <a:gd name="T109" fmla="*/ 0 h 11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13" h="112">
                      <a:moveTo>
                        <a:pt x="213" y="112"/>
                      </a:moveTo>
                      <a:lnTo>
                        <a:pt x="204" y="110"/>
                      </a:lnTo>
                      <a:lnTo>
                        <a:pt x="190" y="106"/>
                      </a:lnTo>
                      <a:lnTo>
                        <a:pt x="172" y="101"/>
                      </a:lnTo>
                      <a:lnTo>
                        <a:pt x="151" y="97"/>
                      </a:lnTo>
                      <a:lnTo>
                        <a:pt x="131" y="93"/>
                      </a:lnTo>
                      <a:lnTo>
                        <a:pt x="114" y="91"/>
                      </a:lnTo>
                      <a:lnTo>
                        <a:pt x="100" y="90"/>
                      </a:lnTo>
                      <a:lnTo>
                        <a:pt x="92" y="90"/>
                      </a:lnTo>
                      <a:lnTo>
                        <a:pt x="87" y="91"/>
                      </a:lnTo>
                      <a:lnTo>
                        <a:pt x="76" y="91"/>
                      </a:lnTo>
                      <a:lnTo>
                        <a:pt x="63" y="90"/>
                      </a:lnTo>
                      <a:lnTo>
                        <a:pt x="50" y="89"/>
                      </a:lnTo>
                      <a:lnTo>
                        <a:pt x="35" y="87"/>
                      </a:lnTo>
                      <a:lnTo>
                        <a:pt x="21" y="84"/>
                      </a:lnTo>
                      <a:lnTo>
                        <a:pt x="9" y="82"/>
                      </a:lnTo>
                      <a:lnTo>
                        <a:pt x="0" y="78"/>
                      </a:lnTo>
                      <a:lnTo>
                        <a:pt x="13" y="62"/>
                      </a:lnTo>
                      <a:lnTo>
                        <a:pt x="29" y="54"/>
                      </a:lnTo>
                      <a:lnTo>
                        <a:pt x="30" y="53"/>
                      </a:lnTo>
                      <a:lnTo>
                        <a:pt x="31" y="49"/>
                      </a:lnTo>
                      <a:lnTo>
                        <a:pt x="34" y="44"/>
                      </a:lnTo>
                      <a:lnTo>
                        <a:pt x="36" y="37"/>
                      </a:lnTo>
                      <a:lnTo>
                        <a:pt x="39" y="31"/>
                      </a:lnTo>
                      <a:lnTo>
                        <a:pt x="43" y="27"/>
                      </a:lnTo>
                      <a:lnTo>
                        <a:pt x="46" y="23"/>
                      </a:lnTo>
                      <a:lnTo>
                        <a:pt x="50" y="21"/>
                      </a:lnTo>
                      <a:lnTo>
                        <a:pt x="53" y="20"/>
                      </a:lnTo>
                      <a:lnTo>
                        <a:pt x="59" y="17"/>
                      </a:lnTo>
                      <a:lnTo>
                        <a:pt x="66" y="14"/>
                      </a:lnTo>
                      <a:lnTo>
                        <a:pt x="75" y="9"/>
                      </a:lnTo>
                      <a:lnTo>
                        <a:pt x="83" y="6"/>
                      </a:lnTo>
                      <a:lnTo>
                        <a:pt x="91" y="2"/>
                      </a:lnTo>
                      <a:lnTo>
                        <a:pt x="97" y="0"/>
                      </a:lnTo>
                      <a:lnTo>
                        <a:pt x="100" y="0"/>
                      </a:lnTo>
                      <a:lnTo>
                        <a:pt x="105" y="2"/>
                      </a:lnTo>
                      <a:lnTo>
                        <a:pt x="113" y="8"/>
                      </a:lnTo>
                      <a:lnTo>
                        <a:pt x="123" y="16"/>
                      </a:lnTo>
                      <a:lnTo>
                        <a:pt x="135" y="24"/>
                      </a:lnTo>
                      <a:lnTo>
                        <a:pt x="148" y="34"/>
                      </a:lnTo>
                      <a:lnTo>
                        <a:pt x="158" y="40"/>
                      </a:lnTo>
                      <a:lnTo>
                        <a:pt x="167" y="46"/>
                      </a:lnTo>
                      <a:lnTo>
                        <a:pt x="172" y="49"/>
                      </a:lnTo>
                      <a:lnTo>
                        <a:pt x="179" y="51"/>
                      </a:lnTo>
                      <a:lnTo>
                        <a:pt x="188" y="53"/>
                      </a:lnTo>
                      <a:lnTo>
                        <a:pt x="196" y="55"/>
                      </a:lnTo>
                      <a:lnTo>
                        <a:pt x="201" y="58"/>
                      </a:lnTo>
                      <a:lnTo>
                        <a:pt x="201" y="63"/>
                      </a:lnTo>
                      <a:lnTo>
                        <a:pt x="201" y="74"/>
                      </a:lnTo>
                      <a:lnTo>
                        <a:pt x="202" y="85"/>
                      </a:lnTo>
                      <a:lnTo>
                        <a:pt x="204" y="92"/>
                      </a:lnTo>
                      <a:lnTo>
                        <a:pt x="207" y="96"/>
                      </a:lnTo>
                      <a:lnTo>
                        <a:pt x="211" y="101"/>
                      </a:lnTo>
                      <a:lnTo>
                        <a:pt x="213" y="107"/>
                      </a:lnTo>
                      <a:lnTo>
                        <a:pt x="213" y="112"/>
                      </a:lnTo>
                      <a:close/>
                    </a:path>
                  </a:pathLst>
                </a:custGeom>
                <a:solidFill>
                  <a:srgbClr val="BFCC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grpSp>
        <p:grpSp>
          <p:nvGrpSpPr>
            <p:cNvPr id="1174" name="Group 176">
              <a:extLst>
                <a:ext uri="{FF2B5EF4-FFF2-40B4-BE49-F238E27FC236}">
                  <a16:creationId xmlns:a16="http://schemas.microsoft.com/office/drawing/2014/main" id="{4076CA06-E99D-485F-9298-0EC5F45A18E9}"/>
                </a:ext>
              </a:extLst>
            </p:cNvPr>
            <p:cNvGrpSpPr>
              <a:grpSpLocks/>
            </p:cNvGrpSpPr>
            <p:nvPr/>
          </p:nvGrpSpPr>
          <p:grpSpPr bwMode="auto">
            <a:xfrm>
              <a:off x="2800" y="3043"/>
              <a:ext cx="260" cy="139"/>
              <a:chOff x="2815" y="3016"/>
              <a:chExt cx="260" cy="139"/>
            </a:xfrm>
          </p:grpSpPr>
          <p:sp>
            <p:nvSpPr>
              <p:cNvPr id="1175" name="Freeform 177">
                <a:extLst>
                  <a:ext uri="{FF2B5EF4-FFF2-40B4-BE49-F238E27FC236}">
                    <a16:creationId xmlns:a16="http://schemas.microsoft.com/office/drawing/2014/main" id="{361484DC-8498-436B-8D57-A30F7F29A77F}"/>
                  </a:ext>
                </a:extLst>
              </p:cNvPr>
              <p:cNvSpPr>
                <a:spLocks/>
              </p:cNvSpPr>
              <p:nvPr/>
            </p:nvSpPr>
            <p:spPr bwMode="auto">
              <a:xfrm>
                <a:off x="2815" y="3016"/>
                <a:ext cx="260" cy="139"/>
              </a:xfrm>
              <a:custGeom>
                <a:avLst/>
                <a:gdLst>
                  <a:gd name="T0" fmla="*/ 1 w 520"/>
                  <a:gd name="T1" fmla="*/ 1 h 277"/>
                  <a:gd name="T2" fmla="*/ 1 w 520"/>
                  <a:gd name="T3" fmla="*/ 1 h 277"/>
                  <a:gd name="T4" fmla="*/ 1 w 520"/>
                  <a:gd name="T5" fmla="*/ 1 h 277"/>
                  <a:gd name="T6" fmla="*/ 1 w 520"/>
                  <a:gd name="T7" fmla="*/ 1 h 277"/>
                  <a:gd name="T8" fmla="*/ 1 w 520"/>
                  <a:gd name="T9" fmla="*/ 1 h 277"/>
                  <a:gd name="T10" fmla="*/ 1 w 520"/>
                  <a:gd name="T11" fmla="*/ 1 h 277"/>
                  <a:gd name="T12" fmla="*/ 1 w 520"/>
                  <a:gd name="T13" fmla="*/ 1 h 277"/>
                  <a:gd name="T14" fmla="*/ 1 w 520"/>
                  <a:gd name="T15" fmla="*/ 0 h 277"/>
                  <a:gd name="T16" fmla="*/ 1 w 520"/>
                  <a:gd name="T17" fmla="*/ 0 h 277"/>
                  <a:gd name="T18" fmla="*/ 1 w 520"/>
                  <a:gd name="T19" fmla="*/ 1 h 277"/>
                  <a:gd name="T20" fmla="*/ 1 w 520"/>
                  <a:gd name="T21" fmla="*/ 1 h 277"/>
                  <a:gd name="T22" fmla="*/ 1 w 520"/>
                  <a:gd name="T23" fmla="*/ 1 h 277"/>
                  <a:gd name="T24" fmla="*/ 1 w 520"/>
                  <a:gd name="T25" fmla="*/ 1 h 277"/>
                  <a:gd name="T26" fmla="*/ 1 w 520"/>
                  <a:gd name="T27" fmla="*/ 1 h 277"/>
                  <a:gd name="T28" fmla="*/ 1 w 520"/>
                  <a:gd name="T29" fmla="*/ 1 h 277"/>
                  <a:gd name="T30" fmla="*/ 1 w 520"/>
                  <a:gd name="T31" fmla="*/ 1 h 277"/>
                  <a:gd name="T32" fmla="*/ 1 w 520"/>
                  <a:gd name="T33" fmla="*/ 1 h 277"/>
                  <a:gd name="T34" fmla="*/ 1 w 520"/>
                  <a:gd name="T35" fmla="*/ 1 h 277"/>
                  <a:gd name="T36" fmla="*/ 1 w 520"/>
                  <a:gd name="T37" fmla="*/ 1 h 277"/>
                  <a:gd name="T38" fmla="*/ 1 w 520"/>
                  <a:gd name="T39" fmla="*/ 1 h 277"/>
                  <a:gd name="T40" fmla="*/ 1 w 520"/>
                  <a:gd name="T41" fmla="*/ 1 h 277"/>
                  <a:gd name="T42" fmla="*/ 1 w 520"/>
                  <a:gd name="T43" fmla="*/ 1 h 277"/>
                  <a:gd name="T44" fmla="*/ 1 w 520"/>
                  <a:gd name="T45" fmla="*/ 1 h 277"/>
                  <a:gd name="T46" fmla="*/ 1 w 520"/>
                  <a:gd name="T47" fmla="*/ 1 h 277"/>
                  <a:gd name="T48" fmla="*/ 1 w 520"/>
                  <a:gd name="T49" fmla="*/ 1 h 277"/>
                  <a:gd name="T50" fmla="*/ 1 w 520"/>
                  <a:gd name="T51" fmla="*/ 1 h 277"/>
                  <a:gd name="T52" fmla="*/ 1 w 520"/>
                  <a:gd name="T53" fmla="*/ 1 h 277"/>
                  <a:gd name="T54" fmla="*/ 1 w 520"/>
                  <a:gd name="T55" fmla="*/ 1 h 277"/>
                  <a:gd name="T56" fmla="*/ 1 w 520"/>
                  <a:gd name="T57" fmla="*/ 1 h 277"/>
                  <a:gd name="T58" fmla="*/ 1 w 520"/>
                  <a:gd name="T59" fmla="*/ 1 h 277"/>
                  <a:gd name="T60" fmla="*/ 1 w 520"/>
                  <a:gd name="T61" fmla="*/ 1 h 277"/>
                  <a:gd name="T62" fmla="*/ 1 w 520"/>
                  <a:gd name="T63" fmla="*/ 1 h 277"/>
                  <a:gd name="T64" fmla="*/ 1 w 520"/>
                  <a:gd name="T65" fmla="*/ 1 h 277"/>
                  <a:gd name="T66" fmla="*/ 1 w 520"/>
                  <a:gd name="T67" fmla="*/ 1 h 277"/>
                  <a:gd name="T68" fmla="*/ 1 w 520"/>
                  <a:gd name="T69" fmla="*/ 1 h 277"/>
                  <a:gd name="T70" fmla="*/ 1 w 520"/>
                  <a:gd name="T71" fmla="*/ 1 h 277"/>
                  <a:gd name="T72" fmla="*/ 1 w 520"/>
                  <a:gd name="T73" fmla="*/ 1 h 277"/>
                  <a:gd name="T74" fmla="*/ 1 w 520"/>
                  <a:gd name="T75" fmla="*/ 1 h 277"/>
                  <a:gd name="T76" fmla="*/ 1 w 520"/>
                  <a:gd name="T77" fmla="*/ 1 h 277"/>
                  <a:gd name="T78" fmla="*/ 1 w 520"/>
                  <a:gd name="T79" fmla="*/ 1 h 277"/>
                  <a:gd name="T80" fmla="*/ 1 w 520"/>
                  <a:gd name="T81" fmla="*/ 1 h 277"/>
                  <a:gd name="T82" fmla="*/ 1 w 520"/>
                  <a:gd name="T83" fmla="*/ 1 h 277"/>
                  <a:gd name="T84" fmla="*/ 1 w 520"/>
                  <a:gd name="T85" fmla="*/ 1 h 277"/>
                  <a:gd name="T86" fmla="*/ 1 w 520"/>
                  <a:gd name="T87" fmla="*/ 1 h 277"/>
                  <a:gd name="T88" fmla="*/ 1 w 520"/>
                  <a:gd name="T89" fmla="*/ 1 h 277"/>
                  <a:gd name="T90" fmla="*/ 1 w 520"/>
                  <a:gd name="T91" fmla="*/ 1 h 277"/>
                  <a:gd name="T92" fmla="*/ 1 w 520"/>
                  <a:gd name="T93" fmla="*/ 1 h 277"/>
                  <a:gd name="T94" fmla="*/ 1 w 520"/>
                  <a:gd name="T95" fmla="*/ 1 h 277"/>
                  <a:gd name="T96" fmla="*/ 1 w 520"/>
                  <a:gd name="T97" fmla="*/ 1 h 277"/>
                  <a:gd name="T98" fmla="*/ 1 w 520"/>
                  <a:gd name="T99" fmla="*/ 1 h 277"/>
                  <a:gd name="T100" fmla="*/ 1 w 520"/>
                  <a:gd name="T101" fmla="*/ 1 h 277"/>
                  <a:gd name="T102" fmla="*/ 1 w 520"/>
                  <a:gd name="T103" fmla="*/ 1 h 277"/>
                  <a:gd name="T104" fmla="*/ 1 w 520"/>
                  <a:gd name="T105" fmla="*/ 1 h 277"/>
                  <a:gd name="T106" fmla="*/ 1 w 520"/>
                  <a:gd name="T107" fmla="*/ 1 h 277"/>
                  <a:gd name="T108" fmla="*/ 1 w 520"/>
                  <a:gd name="T109" fmla="*/ 1 h 27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520" h="277">
                    <a:moveTo>
                      <a:pt x="520" y="42"/>
                    </a:moveTo>
                    <a:lnTo>
                      <a:pt x="514" y="41"/>
                    </a:lnTo>
                    <a:lnTo>
                      <a:pt x="506" y="40"/>
                    </a:lnTo>
                    <a:lnTo>
                      <a:pt x="493" y="36"/>
                    </a:lnTo>
                    <a:lnTo>
                      <a:pt x="480" y="34"/>
                    </a:lnTo>
                    <a:lnTo>
                      <a:pt x="462" y="31"/>
                    </a:lnTo>
                    <a:lnTo>
                      <a:pt x="445" y="27"/>
                    </a:lnTo>
                    <a:lnTo>
                      <a:pt x="426" y="23"/>
                    </a:lnTo>
                    <a:lnTo>
                      <a:pt x="407" y="19"/>
                    </a:lnTo>
                    <a:lnTo>
                      <a:pt x="387" y="16"/>
                    </a:lnTo>
                    <a:lnTo>
                      <a:pt x="368" y="11"/>
                    </a:lnTo>
                    <a:lnTo>
                      <a:pt x="351" y="9"/>
                    </a:lnTo>
                    <a:lnTo>
                      <a:pt x="334" y="5"/>
                    </a:lnTo>
                    <a:lnTo>
                      <a:pt x="320" y="3"/>
                    </a:lnTo>
                    <a:lnTo>
                      <a:pt x="308" y="1"/>
                    </a:lnTo>
                    <a:lnTo>
                      <a:pt x="299" y="0"/>
                    </a:lnTo>
                    <a:lnTo>
                      <a:pt x="294" y="0"/>
                    </a:lnTo>
                    <a:lnTo>
                      <a:pt x="287" y="0"/>
                    </a:lnTo>
                    <a:lnTo>
                      <a:pt x="278" y="1"/>
                    </a:lnTo>
                    <a:lnTo>
                      <a:pt x="267" y="1"/>
                    </a:lnTo>
                    <a:lnTo>
                      <a:pt x="256" y="1"/>
                    </a:lnTo>
                    <a:lnTo>
                      <a:pt x="246" y="2"/>
                    </a:lnTo>
                    <a:lnTo>
                      <a:pt x="237" y="3"/>
                    </a:lnTo>
                    <a:lnTo>
                      <a:pt x="230" y="4"/>
                    </a:lnTo>
                    <a:lnTo>
                      <a:pt x="225" y="5"/>
                    </a:lnTo>
                    <a:lnTo>
                      <a:pt x="222" y="8"/>
                    </a:lnTo>
                    <a:lnTo>
                      <a:pt x="217" y="11"/>
                    </a:lnTo>
                    <a:lnTo>
                      <a:pt x="211" y="15"/>
                    </a:lnTo>
                    <a:lnTo>
                      <a:pt x="205" y="18"/>
                    </a:lnTo>
                    <a:lnTo>
                      <a:pt x="200" y="21"/>
                    </a:lnTo>
                    <a:lnTo>
                      <a:pt x="195" y="25"/>
                    </a:lnTo>
                    <a:lnTo>
                      <a:pt x="190" y="27"/>
                    </a:lnTo>
                    <a:lnTo>
                      <a:pt x="188" y="30"/>
                    </a:lnTo>
                    <a:lnTo>
                      <a:pt x="184" y="32"/>
                    </a:lnTo>
                    <a:lnTo>
                      <a:pt x="178" y="35"/>
                    </a:lnTo>
                    <a:lnTo>
                      <a:pt x="171" y="39"/>
                    </a:lnTo>
                    <a:lnTo>
                      <a:pt x="165" y="42"/>
                    </a:lnTo>
                    <a:lnTo>
                      <a:pt x="162" y="46"/>
                    </a:lnTo>
                    <a:lnTo>
                      <a:pt x="157" y="50"/>
                    </a:lnTo>
                    <a:lnTo>
                      <a:pt x="152" y="57"/>
                    </a:lnTo>
                    <a:lnTo>
                      <a:pt x="146" y="63"/>
                    </a:lnTo>
                    <a:lnTo>
                      <a:pt x="140" y="70"/>
                    </a:lnTo>
                    <a:lnTo>
                      <a:pt x="133" y="77"/>
                    </a:lnTo>
                    <a:lnTo>
                      <a:pt x="128" y="81"/>
                    </a:lnTo>
                    <a:lnTo>
                      <a:pt x="124" y="85"/>
                    </a:lnTo>
                    <a:lnTo>
                      <a:pt x="118" y="87"/>
                    </a:lnTo>
                    <a:lnTo>
                      <a:pt x="109" y="91"/>
                    </a:lnTo>
                    <a:lnTo>
                      <a:pt x="97" y="95"/>
                    </a:lnTo>
                    <a:lnTo>
                      <a:pt x="84" y="99"/>
                    </a:lnTo>
                    <a:lnTo>
                      <a:pt x="72" y="103"/>
                    </a:lnTo>
                    <a:lnTo>
                      <a:pt x="60" y="107"/>
                    </a:lnTo>
                    <a:lnTo>
                      <a:pt x="51" y="110"/>
                    </a:lnTo>
                    <a:lnTo>
                      <a:pt x="46" y="112"/>
                    </a:lnTo>
                    <a:lnTo>
                      <a:pt x="43" y="116"/>
                    </a:lnTo>
                    <a:lnTo>
                      <a:pt x="36" y="122"/>
                    </a:lnTo>
                    <a:lnTo>
                      <a:pt x="29" y="130"/>
                    </a:lnTo>
                    <a:lnTo>
                      <a:pt x="21" y="138"/>
                    </a:lnTo>
                    <a:lnTo>
                      <a:pt x="13" y="146"/>
                    </a:lnTo>
                    <a:lnTo>
                      <a:pt x="6" y="152"/>
                    </a:lnTo>
                    <a:lnTo>
                      <a:pt x="2" y="156"/>
                    </a:lnTo>
                    <a:lnTo>
                      <a:pt x="0" y="159"/>
                    </a:lnTo>
                    <a:lnTo>
                      <a:pt x="18" y="167"/>
                    </a:lnTo>
                    <a:lnTo>
                      <a:pt x="37" y="173"/>
                    </a:lnTo>
                    <a:lnTo>
                      <a:pt x="58" y="182"/>
                    </a:lnTo>
                    <a:lnTo>
                      <a:pt x="78" y="188"/>
                    </a:lnTo>
                    <a:lnTo>
                      <a:pt x="96" y="194"/>
                    </a:lnTo>
                    <a:lnTo>
                      <a:pt x="111" y="199"/>
                    </a:lnTo>
                    <a:lnTo>
                      <a:pt x="122" y="202"/>
                    </a:lnTo>
                    <a:lnTo>
                      <a:pt x="129" y="202"/>
                    </a:lnTo>
                    <a:lnTo>
                      <a:pt x="137" y="200"/>
                    </a:lnTo>
                    <a:lnTo>
                      <a:pt x="146" y="199"/>
                    </a:lnTo>
                    <a:lnTo>
                      <a:pt x="154" y="198"/>
                    </a:lnTo>
                    <a:lnTo>
                      <a:pt x="159" y="198"/>
                    </a:lnTo>
                    <a:lnTo>
                      <a:pt x="164" y="199"/>
                    </a:lnTo>
                    <a:lnTo>
                      <a:pt x="174" y="201"/>
                    </a:lnTo>
                    <a:lnTo>
                      <a:pt x="188" y="205"/>
                    </a:lnTo>
                    <a:lnTo>
                      <a:pt x="203" y="208"/>
                    </a:lnTo>
                    <a:lnTo>
                      <a:pt x="218" y="212"/>
                    </a:lnTo>
                    <a:lnTo>
                      <a:pt x="232" y="214"/>
                    </a:lnTo>
                    <a:lnTo>
                      <a:pt x="242" y="216"/>
                    </a:lnTo>
                    <a:lnTo>
                      <a:pt x="247" y="218"/>
                    </a:lnTo>
                    <a:lnTo>
                      <a:pt x="252" y="222"/>
                    </a:lnTo>
                    <a:lnTo>
                      <a:pt x="256" y="224"/>
                    </a:lnTo>
                    <a:lnTo>
                      <a:pt x="262" y="226"/>
                    </a:lnTo>
                    <a:lnTo>
                      <a:pt x="268" y="228"/>
                    </a:lnTo>
                    <a:lnTo>
                      <a:pt x="275" y="229"/>
                    </a:lnTo>
                    <a:lnTo>
                      <a:pt x="284" y="230"/>
                    </a:lnTo>
                    <a:lnTo>
                      <a:pt x="291" y="231"/>
                    </a:lnTo>
                    <a:lnTo>
                      <a:pt x="293" y="232"/>
                    </a:lnTo>
                    <a:lnTo>
                      <a:pt x="286" y="241"/>
                    </a:lnTo>
                    <a:lnTo>
                      <a:pt x="295" y="245"/>
                    </a:lnTo>
                    <a:lnTo>
                      <a:pt x="307" y="247"/>
                    </a:lnTo>
                    <a:lnTo>
                      <a:pt x="321" y="250"/>
                    </a:lnTo>
                    <a:lnTo>
                      <a:pt x="336" y="252"/>
                    </a:lnTo>
                    <a:lnTo>
                      <a:pt x="349" y="253"/>
                    </a:lnTo>
                    <a:lnTo>
                      <a:pt x="362" y="254"/>
                    </a:lnTo>
                    <a:lnTo>
                      <a:pt x="373" y="254"/>
                    </a:lnTo>
                    <a:lnTo>
                      <a:pt x="378" y="253"/>
                    </a:lnTo>
                    <a:lnTo>
                      <a:pt x="386" y="253"/>
                    </a:lnTo>
                    <a:lnTo>
                      <a:pt x="400" y="254"/>
                    </a:lnTo>
                    <a:lnTo>
                      <a:pt x="417" y="256"/>
                    </a:lnTo>
                    <a:lnTo>
                      <a:pt x="437" y="260"/>
                    </a:lnTo>
                    <a:lnTo>
                      <a:pt x="458" y="264"/>
                    </a:lnTo>
                    <a:lnTo>
                      <a:pt x="476" y="269"/>
                    </a:lnTo>
                    <a:lnTo>
                      <a:pt x="490" y="273"/>
                    </a:lnTo>
                    <a:lnTo>
                      <a:pt x="499" y="275"/>
                    </a:lnTo>
                    <a:lnTo>
                      <a:pt x="506" y="276"/>
                    </a:lnTo>
                    <a:lnTo>
                      <a:pt x="513" y="277"/>
                    </a:lnTo>
                    <a:lnTo>
                      <a:pt x="518" y="277"/>
                    </a:lnTo>
                    <a:lnTo>
                      <a:pt x="520" y="277"/>
                    </a:lnTo>
                    <a:lnTo>
                      <a:pt x="520" y="42"/>
                    </a:lnTo>
                    <a:close/>
                  </a:path>
                </a:pathLst>
              </a:custGeom>
              <a:solidFill>
                <a:srgbClr val="284C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76" name="Freeform 178">
                <a:extLst>
                  <a:ext uri="{FF2B5EF4-FFF2-40B4-BE49-F238E27FC236}">
                    <a16:creationId xmlns:a16="http://schemas.microsoft.com/office/drawing/2014/main" id="{D95FFD62-DD36-4D28-90E6-436062F02971}"/>
                  </a:ext>
                </a:extLst>
              </p:cNvPr>
              <p:cNvSpPr>
                <a:spLocks/>
              </p:cNvSpPr>
              <p:nvPr/>
            </p:nvSpPr>
            <p:spPr bwMode="auto">
              <a:xfrm>
                <a:off x="2815" y="3058"/>
                <a:ext cx="192" cy="72"/>
              </a:xfrm>
              <a:custGeom>
                <a:avLst/>
                <a:gdLst>
                  <a:gd name="T0" fmla="*/ 1 w 384"/>
                  <a:gd name="T1" fmla="*/ 1 h 143"/>
                  <a:gd name="T2" fmla="*/ 1 w 384"/>
                  <a:gd name="T3" fmla="*/ 1 h 143"/>
                  <a:gd name="T4" fmla="*/ 1 w 384"/>
                  <a:gd name="T5" fmla="*/ 1 h 143"/>
                  <a:gd name="T6" fmla="*/ 1 w 384"/>
                  <a:gd name="T7" fmla="*/ 1 h 143"/>
                  <a:gd name="T8" fmla="*/ 1 w 384"/>
                  <a:gd name="T9" fmla="*/ 1 h 143"/>
                  <a:gd name="T10" fmla="*/ 1 w 384"/>
                  <a:gd name="T11" fmla="*/ 1 h 143"/>
                  <a:gd name="T12" fmla="*/ 1 w 384"/>
                  <a:gd name="T13" fmla="*/ 1 h 143"/>
                  <a:gd name="T14" fmla="*/ 1 w 384"/>
                  <a:gd name="T15" fmla="*/ 1 h 143"/>
                  <a:gd name="T16" fmla="*/ 1 w 384"/>
                  <a:gd name="T17" fmla="*/ 1 h 143"/>
                  <a:gd name="T18" fmla="*/ 1 w 384"/>
                  <a:gd name="T19" fmla="*/ 1 h 143"/>
                  <a:gd name="T20" fmla="*/ 1 w 384"/>
                  <a:gd name="T21" fmla="*/ 1 h 143"/>
                  <a:gd name="T22" fmla="*/ 1 w 384"/>
                  <a:gd name="T23" fmla="*/ 1 h 143"/>
                  <a:gd name="T24" fmla="*/ 1 w 384"/>
                  <a:gd name="T25" fmla="*/ 1 h 143"/>
                  <a:gd name="T26" fmla="*/ 1 w 384"/>
                  <a:gd name="T27" fmla="*/ 1 h 143"/>
                  <a:gd name="T28" fmla="*/ 1 w 384"/>
                  <a:gd name="T29" fmla="*/ 1 h 143"/>
                  <a:gd name="T30" fmla="*/ 1 w 384"/>
                  <a:gd name="T31" fmla="*/ 1 h 143"/>
                  <a:gd name="T32" fmla="*/ 1 w 384"/>
                  <a:gd name="T33" fmla="*/ 1 h 143"/>
                  <a:gd name="T34" fmla="*/ 1 w 384"/>
                  <a:gd name="T35" fmla="*/ 1 h 143"/>
                  <a:gd name="T36" fmla="*/ 1 w 384"/>
                  <a:gd name="T37" fmla="*/ 1 h 143"/>
                  <a:gd name="T38" fmla="*/ 1 w 384"/>
                  <a:gd name="T39" fmla="*/ 1 h 143"/>
                  <a:gd name="T40" fmla="*/ 1 w 384"/>
                  <a:gd name="T41" fmla="*/ 1 h 143"/>
                  <a:gd name="T42" fmla="*/ 1 w 384"/>
                  <a:gd name="T43" fmla="*/ 1 h 143"/>
                  <a:gd name="T44" fmla="*/ 1 w 384"/>
                  <a:gd name="T45" fmla="*/ 1 h 143"/>
                  <a:gd name="T46" fmla="*/ 1 w 384"/>
                  <a:gd name="T47" fmla="*/ 1 h 143"/>
                  <a:gd name="T48" fmla="*/ 1 w 384"/>
                  <a:gd name="T49" fmla="*/ 1 h 143"/>
                  <a:gd name="T50" fmla="*/ 1 w 384"/>
                  <a:gd name="T51" fmla="*/ 1 h 143"/>
                  <a:gd name="T52" fmla="*/ 1 w 384"/>
                  <a:gd name="T53" fmla="*/ 1 h 143"/>
                  <a:gd name="T54" fmla="*/ 1 w 384"/>
                  <a:gd name="T55" fmla="*/ 1 h 143"/>
                  <a:gd name="T56" fmla="*/ 1 w 384"/>
                  <a:gd name="T57" fmla="*/ 1 h 143"/>
                  <a:gd name="T58" fmla="*/ 1 w 384"/>
                  <a:gd name="T59" fmla="*/ 1 h 143"/>
                  <a:gd name="T60" fmla="*/ 1 w 384"/>
                  <a:gd name="T61" fmla="*/ 1 h 143"/>
                  <a:gd name="T62" fmla="*/ 1 w 384"/>
                  <a:gd name="T63" fmla="*/ 1 h 143"/>
                  <a:gd name="T64" fmla="*/ 1 w 384"/>
                  <a:gd name="T65" fmla="*/ 1 h 143"/>
                  <a:gd name="T66" fmla="*/ 1 w 384"/>
                  <a:gd name="T67" fmla="*/ 1 h 143"/>
                  <a:gd name="T68" fmla="*/ 1 w 384"/>
                  <a:gd name="T69" fmla="*/ 1 h 143"/>
                  <a:gd name="T70" fmla="*/ 1 w 384"/>
                  <a:gd name="T71" fmla="*/ 1 h 143"/>
                  <a:gd name="T72" fmla="*/ 1 w 384"/>
                  <a:gd name="T73" fmla="*/ 1 h 143"/>
                  <a:gd name="T74" fmla="*/ 1 w 384"/>
                  <a:gd name="T75" fmla="*/ 1 h 143"/>
                  <a:gd name="T76" fmla="*/ 1 w 384"/>
                  <a:gd name="T77" fmla="*/ 1 h 143"/>
                  <a:gd name="T78" fmla="*/ 1 w 384"/>
                  <a:gd name="T79" fmla="*/ 1 h 143"/>
                  <a:gd name="T80" fmla="*/ 1 w 384"/>
                  <a:gd name="T81" fmla="*/ 1 h 143"/>
                  <a:gd name="T82" fmla="*/ 1 w 384"/>
                  <a:gd name="T83" fmla="*/ 1 h 143"/>
                  <a:gd name="T84" fmla="*/ 1 w 384"/>
                  <a:gd name="T85" fmla="*/ 1 h 143"/>
                  <a:gd name="T86" fmla="*/ 1 w 384"/>
                  <a:gd name="T87" fmla="*/ 1 h 143"/>
                  <a:gd name="T88" fmla="*/ 1 w 384"/>
                  <a:gd name="T89" fmla="*/ 1 h 143"/>
                  <a:gd name="T90" fmla="*/ 1 w 384"/>
                  <a:gd name="T91" fmla="*/ 1 h 143"/>
                  <a:gd name="T92" fmla="*/ 1 w 384"/>
                  <a:gd name="T93" fmla="*/ 1 h 143"/>
                  <a:gd name="T94" fmla="*/ 1 w 384"/>
                  <a:gd name="T95" fmla="*/ 1 h 143"/>
                  <a:gd name="T96" fmla="*/ 1 w 384"/>
                  <a:gd name="T97" fmla="*/ 1 h 143"/>
                  <a:gd name="T98" fmla="*/ 1 w 384"/>
                  <a:gd name="T99" fmla="*/ 1 h 143"/>
                  <a:gd name="T100" fmla="*/ 1 w 384"/>
                  <a:gd name="T101" fmla="*/ 1 h 143"/>
                  <a:gd name="T102" fmla="*/ 1 w 384"/>
                  <a:gd name="T103" fmla="*/ 0 h 14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384" h="143">
                    <a:moveTo>
                      <a:pt x="124" y="0"/>
                    </a:moveTo>
                    <a:lnTo>
                      <a:pt x="118" y="2"/>
                    </a:lnTo>
                    <a:lnTo>
                      <a:pt x="109" y="6"/>
                    </a:lnTo>
                    <a:lnTo>
                      <a:pt x="97" y="10"/>
                    </a:lnTo>
                    <a:lnTo>
                      <a:pt x="84" y="14"/>
                    </a:lnTo>
                    <a:lnTo>
                      <a:pt x="72" y="18"/>
                    </a:lnTo>
                    <a:lnTo>
                      <a:pt x="60" y="22"/>
                    </a:lnTo>
                    <a:lnTo>
                      <a:pt x="51" y="25"/>
                    </a:lnTo>
                    <a:lnTo>
                      <a:pt x="46" y="27"/>
                    </a:lnTo>
                    <a:lnTo>
                      <a:pt x="43" y="31"/>
                    </a:lnTo>
                    <a:lnTo>
                      <a:pt x="36" y="37"/>
                    </a:lnTo>
                    <a:lnTo>
                      <a:pt x="29" y="45"/>
                    </a:lnTo>
                    <a:lnTo>
                      <a:pt x="21" y="53"/>
                    </a:lnTo>
                    <a:lnTo>
                      <a:pt x="13" y="61"/>
                    </a:lnTo>
                    <a:lnTo>
                      <a:pt x="6" y="67"/>
                    </a:lnTo>
                    <a:lnTo>
                      <a:pt x="2" y="71"/>
                    </a:lnTo>
                    <a:lnTo>
                      <a:pt x="0" y="74"/>
                    </a:lnTo>
                    <a:lnTo>
                      <a:pt x="18" y="82"/>
                    </a:lnTo>
                    <a:lnTo>
                      <a:pt x="37" y="88"/>
                    </a:lnTo>
                    <a:lnTo>
                      <a:pt x="58" y="97"/>
                    </a:lnTo>
                    <a:lnTo>
                      <a:pt x="78" y="103"/>
                    </a:lnTo>
                    <a:lnTo>
                      <a:pt x="96" y="109"/>
                    </a:lnTo>
                    <a:lnTo>
                      <a:pt x="111" y="114"/>
                    </a:lnTo>
                    <a:lnTo>
                      <a:pt x="122" y="117"/>
                    </a:lnTo>
                    <a:lnTo>
                      <a:pt x="129" y="117"/>
                    </a:lnTo>
                    <a:lnTo>
                      <a:pt x="137" y="115"/>
                    </a:lnTo>
                    <a:lnTo>
                      <a:pt x="146" y="114"/>
                    </a:lnTo>
                    <a:lnTo>
                      <a:pt x="154" y="113"/>
                    </a:lnTo>
                    <a:lnTo>
                      <a:pt x="159" y="113"/>
                    </a:lnTo>
                    <a:lnTo>
                      <a:pt x="164" y="114"/>
                    </a:lnTo>
                    <a:lnTo>
                      <a:pt x="174" y="116"/>
                    </a:lnTo>
                    <a:lnTo>
                      <a:pt x="188" y="120"/>
                    </a:lnTo>
                    <a:lnTo>
                      <a:pt x="203" y="123"/>
                    </a:lnTo>
                    <a:lnTo>
                      <a:pt x="218" y="127"/>
                    </a:lnTo>
                    <a:lnTo>
                      <a:pt x="232" y="129"/>
                    </a:lnTo>
                    <a:lnTo>
                      <a:pt x="242" y="131"/>
                    </a:lnTo>
                    <a:lnTo>
                      <a:pt x="247" y="133"/>
                    </a:lnTo>
                    <a:lnTo>
                      <a:pt x="252" y="137"/>
                    </a:lnTo>
                    <a:lnTo>
                      <a:pt x="256" y="139"/>
                    </a:lnTo>
                    <a:lnTo>
                      <a:pt x="262" y="141"/>
                    </a:lnTo>
                    <a:lnTo>
                      <a:pt x="268" y="143"/>
                    </a:lnTo>
                    <a:lnTo>
                      <a:pt x="276" y="141"/>
                    </a:lnTo>
                    <a:lnTo>
                      <a:pt x="284" y="140"/>
                    </a:lnTo>
                    <a:lnTo>
                      <a:pt x="291" y="139"/>
                    </a:lnTo>
                    <a:lnTo>
                      <a:pt x="294" y="138"/>
                    </a:lnTo>
                    <a:lnTo>
                      <a:pt x="300" y="136"/>
                    </a:lnTo>
                    <a:lnTo>
                      <a:pt x="306" y="132"/>
                    </a:lnTo>
                    <a:lnTo>
                      <a:pt x="310" y="128"/>
                    </a:lnTo>
                    <a:lnTo>
                      <a:pt x="314" y="123"/>
                    </a:lnTo>
                    <a:lnTo>
                      <a:pt x="316" y="117"/>
                    </a:lnTo>
                    <a:lnTo>
                      <a:pt x="320" y="108"/>
                    </a:lnTo>
                    <a:lnTo>
                      <a:pt x="324" y="100"/>
                    </a:lnTo>
                    <a:lnTo>
                      <a:pt x="330" y="94"/>
                    </a:lnTo>
                    <a:lnTo>
                      <a:pt x="334" y="92"/>
                    </a:lnTo>
                    <a:lnTo>
                      <a:pt x="341" y="88"/>
                    </a:lnTo>
                    <a:lnTo>
                      <a:pt x="349" y="85"/>
                    </a:lnTo>
                    <a:lnTo>
                      <a:pt x="359" y="82"/>
                    </a:lnTo>
                    <a:lnTo>
                      <a:pt x="367" y="79"/>
                    </a:lnTo>
                    <a:lnTo>
                      <a:pt x="375" y="77"/>
                    </a:lnTo>
                    <a:lnTo>
                      <a:pt x="381" y="75"/>
                    </a:lnTo>
                    <a:lnTo>
                      <a:pt x="384" y="74"/>
                    </a:lnTo>
                    <a:lnTo>
                      <a:pt x="382" y="62"/>
                    </a:lnTo>
                    <a:lnTo>
                      <a:pt x="376" y="55"/>
                    </a:lnTo>
                    <a:lnTo>
                      <a:pt x="368" y="49"/>
                    </a:lnTo>
                    <a:lnTo>
                      <a:pt x="361" y="46"/>
                    </a:lnTo>
                    <a:lnTo>
                      <a:pt x="356" y="44"/>
                    </a:lnTo>
                    <a:lnTo>
                      <a:pt x="349" y="39"/>
                    </a:lnTo>
                    <a:lnTo>
                      <a:pt x="341" y="34"/>
                    </a:lnTo>
                    <a:lnTo>
                      <a:pt x="332" y="29"/>
                    </a:lnTo>
                    <a:lnTo>
                      <a:pt x="324" y="24"/>
                    </a:lnTo>
                    <a:lnTo>
                      <a:pt x="316" y="19"/>
                    </a:lnTo>
                    <a:lnTo>
                      <a:pt x="309" y="17"/>
                    </a:lnTo>
                    <a:lnTo>
                      <a:pt x="306" y="16"/>
                    </a:lnTo>
                    <a:lnTo>
                      <a:pt x="302" y="17"/>
                    </a:lnTo>
                    <a:lnTo>
                      <a:pt x="296" y="19"/>
                    </a:lnTo>
                    <a:lnTo>
                      <a:pt x="290" y="22"/>
                    </a:lnTo>
                    <a:lnTo>
                      <a:pt x="281" y="25"/>
                    </a:lnTo>
                    <a:lnTo>
                      <a:pt x="275" y="30"/>
                    </a:lnTo>
                    <a:lnTo>
                      <a:pt x="269" y="33"/>
                    </a:lnTo>
                    <a:lnTo>
                      <a:pt x="263" y="38"/>
                    </a:lnTo>
                    <a:lnTo>
                      <a:pt x="261" y="42"/>
                    </a:lnTo>
                    <a:lnTo>
                      <a:pt x="255" y="45"/>
                    </a:lnTo>
                    <a:lnTo>
                      <a:pt x="248" y="48"/>
                    </a:lnTo>
                    <a:lnTo>
                      <a:pt x="241" y="50"/>
                    </a:lnTo>
                    <a:lnTo>
                      <a:pt x="234" y="53"/>
                    </a:lnTo>
                    <a:lnTo>
                      <a:pt x="227" y="54"/>
                    </a:lnTo>
                    <a:lnTo>
                      <a:pt x="222" y="55"/>
                    </a:lnTo>
                    <a:lnTo>
                      <a:pt x="218" y="55"/>
                    </a:lnTo>
                    <a:lnTo>
                      <a:pt x="216" y="54"/>
                    </a:lnTo>
                    <a:lnTo>
                      <a:pt x="215" y="49"/>
                    </a:lnTo>
                    <a:lnTo>
                      <a:pt x="211" y="42"/>
                    </a:lnTo>
                    <a:lnTo>
                      <a:pt x="208" y="36"/>
                    </a:lnTo>
                    <a:lnTo>
                      <a:pt x="204" y="32"/>
                    </a:lnTo>
                    <a:lnTo>
                      <a:pt x="201" y="31"/>
                    </a:lnTo>
                    <a:lnTo>
                      <a:pt x="194" y="27"/>
                    </a:lnTo>
                    <a:lnTo>
                      <a:pt x="185" y="23"/>
                    </a:lnTo>
                    <a:lnTo>
                      <a:pt x="175" y="17"/>
                    </a:lnTo>
                    <a:lnTo>
                      <a:pt x="165" y="11"/>
                    </a:lnTo>
                    <a:lnTo>
                      <a:pt x="156" y="7"/>
                    </a:lnTo>
                    <a:lnTo>
                      <a:pt x="149" y="3"/>
                    </a:lnTo>
                    <a:lnTo>
                      <a:pt x="144" y="2"/>
                    </a:lnTo>
                    <a:lnTo>
                      <a:pt x="139" y="1"/>
                    </a:lnTo>
                    <a:lnTo>
                      <a:pt x="134" y="0"/>
                    </a:lnTo>
                    <a:lnTo>
                      <a:pt x="128" y="0"/>
                    </a:lnTo>
                    <a:lnTo>
                      <a:pt x="124" y="0"/>
                    </a:lnTo>
                    <a:close/>
                  </a:path>
                </a:pathLst>
              </a:custGeom>
              <a:solidFill>
                <a:srgbClr val="BFCC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grpSp>
      <p:grpSp>
        <p:nvGrpSpPr>
          <p:cNvPr id="1032" name="Group 179">
            <a:extLst>
              <a:ext uri="{FF2B5EF4-FFF2-40B4-BE49-F238E27FC236}">
                <a16:creationId xmlns:a16="http://schemas.microsoft.com/office/drawing/2014/main" id="{15F1C2AC-EC7D-45A6-8601-2EBFFA46F31D}"/>
              </a:ext>
            </a:extLst>
          </p:cNvPr>
          <p:cNvGrpSpPr>
            <a:grpSpLocks/>
          </p:cNvGrpSpPr>
          <p:nvPr/>
        </p:nvGrpSpPr>
        <p:grpSpPr bwMode="auto">
          <a:xfrm rot="1028694" flipH="1">
            <a:off x="7815263" y="6062663"/>
            <a:ext cx="1328737" cy="635000"/>
            <a:chOff x="183" y="3780"/>
            <a:chExt cx="1050" cy="398"/>
          </a:xfrm>
        </p:grpSpPr>
        <p:sp>
          <p:nvSpPr>
            <p:cNvPr id="1114" name="Freeform 180">
              <a:extLst>
                <a:ext uri="{FF2B5EF4-FFF2-40B4-BE49-F238E27FC236}">
                  <a16:creationId xmlns:a16="http://schemas.microsoft.com/office/drawing/2014/main" id="{7B800199-6AE2-404B-A063-E60E73808872}"/>
                </a:ext>
              </a:extLst>
            </p:cNvPr>
            <p:cNvSpPr>
              <a:spLocks/>
            </p:cNvSpPr>
            <p:nvPr/>
          </p:nvSpPr>
          <p:spPr bwMode="auto">
            <a:xfrm>
              <a:off x="183" y="3878"/>
              <a:ext cx="572" cy="264"/>
            </a:xfrm>
            <a:custGeom>
              <a:avLst/>
              <a:gdLst>
                <a:gd name="T0" fmla="*/ 0 w 1714"/>
                <a:gd name="T1" fmla="*/ 0 h 792"/>
                <a:gd name="T2" fmla="*/ 0 w 1714"/>
                <a:gd name="T3" fmla="*/ 0 h 792"/>
                <a:gd name="T4" fmla="*/ 0 w 1714"/>
                <a:gd name="T5" fmla="*/ 0 h 792"/>
                <a:gd name="T6" fmla="*/ 0 w 1714"/>
                <a:gd name="T7" fmla="*/ 0 h 792"/>
                <a:gd name="T8" fmla="*/ 0 w 1714"/>
                <a:gd name="T9" fmla="*/ 0 h 792"/>
                <a:gd name="T10" fmla="*/ 0 w 1714"/>
                <a:gd name="T11" fmla="*/ 0 h 792"/>
                <a:gd name="T12" fmla="*/ 0 w 1714"/>
                <a:gd name="T13" fmla="*/ 0 h 792"/>
                <a:gd name="T14" fmla="*/ 0 w 1714"/>
                <a:gd name="T15" fmla="*/ 0 h 792"/>
                <a:gd name="T16" fmla="*/ 0 w 1714"/>
                <a:gd name="T17" fmla="*/ 0 h 792"/>
                <a:gd name="T18" fmla="*/ 0 w 1714"/>
                <a:gd name="T19" fmla="*/ 0 h 792"/>
                <a:gd name="T20" fmla="*/ 0 w 1714"/>
                <a:gd name="T21" fmla="*/ 0 h 792"/>
                <a:gd name="T22" fmla="*/ 0 w 1714"/>
                <a:gd name="T23" fmla="*/ 0 h 792"/>
                <a:gd name="T24" fmla="*/ 0 w 1714"/>
                <a:gd name="T25" fmla="*/ 0 h 792"/>
                <a:gd name="T26" fmla="*/ 0 w 1714"/>
                <a:gd name="T27" fmla="*/ 0 h 792"/>
                <a:gd name="T28" fmla="*/ 0 w 1714"/>
                <a:gd name="T29" fmla="*/ 0 h 792"/>
                <a:gd name="T30" fmla="*/ 0 w 1714"/>
                <a:gd name="T31" fmla="*/ 0 h 792"/>
                <a:gd name="T32" fmla="*/ 0 w 1714"/>
                <a:gd name="T33" fmla="*/ 0 h 792"/>
                <a:gd name="T34" fmla="*/ 0 w 1714"/>
                <a:gd name="T35" fmla="*/ 0 h 792"/>
                <a:gd name="T36" fmla="*/ 0 w 1714"/>
                <a:gd name="T37" fmla="*/ 0 h 792"/>
                <a:gd name="T38" fmla="*/ 0 w 1714"/>
                <a:gd name="T39" fmla="*/ 0 h 792"/>
                <a:gd name="T40" fmla="*/ 0 w 1714"/>
                <a:gd name="T41" fmla="*/ 0 h 792"/>
                <a:gd name="T42" fmla="*/ 0 w 1714"/>
                <a:gd name="T43" fmla="*/ 0 h 792"/>
                <a:gd name="T44" fmla="*/ 0 w 1714"/>
                <a:gd name="T45" fmla="*/ 0 h 792"/>
                <a:gd name="T46" fmla="*/ 0 w 1714"/>
                <a:gd name="T47" fmla="*/ 0 h 792"/>
                <a:gd name="T48" fmla="*/ 0 w 1714"/>
                <a:gd name="T49" fmla="*/ 0 h 792"/>
                <a:gd name="T50" fmla="*/ 0 w 1714"/>
                <a:gd name="T51" fmla="*/ 0 h 792"/>
                <a:gd name="T52" fmla="*/ 0 w 1714"/>
                <a:gd name="T53" fmla="*/ 0 h 792"/>
                <a:gd name="T54" fmla="*/ 0 w 1714"/>
                <a:gd name="T55" fmla="*/ 0 h 792"/>
                <a:gd name="T56" fmla="*/ 0 w 1714"/>
                <a:gd name="T57" fmla="*/ 0 h 792"/>
                <a:gd name="T58" fmla="*/ 0 w 1714"/>
                <a:gd name="T59" fmla="*/ 0 h 792"/>
                <a:gd name="T60" fmla="*/ 0 w 1714"/>
                <a:gd name="T61" fmla="*/ 0 h 792"/>
                <a:gd name="T62" fmla="*/ 0 w 1714"/>
                <a:gd name="T63" fmla="*/ 0 h 792"/>
                <a:gd name="T64" fmla="*/ 0 w 1714"/>
                <a:gd name="T65" fmla="*/ 0 h 792"/>
                <a:gd name="T66" fmla="*/ 0 w 1714"/>
                <a:gd name="T67" fmla="*/ 0 h 792"/>
                <a:gd name="T68" fmla="*/ 0 w 1714"/>
                <a:gd name="T69" fmla="*/ 0 h 792"/>
                <a:gd name="T70" fmla="*/ 0 w 1714"/>
                <a:gd name="T71" fmla="*/ 0 h 792"/>
                <a:gd name="T72" fmla="*/ 0 w 1714"/>
                <a:gd name="T73" fmla="*/ 0 h 792"/>
                <a:gd name="T74" fmla="*/ 0 w 1714"/>
                <a:gd name="T75" fmla="*/ 0 h 792"/>
                <a:gd name="T76" fmla="*/ 0 w 1714"/>
                <a:gd name="T77" fmla="*/ 0 h 792"/>
                <a:gd name="T78" fmla="*/ 0 w 1714"/>
                <a:gd name="T79" fmla="*/ 0 h 792"/>
                <a:gd name="T80" fmla="*/ 0 w 1714"/>
                <a:gd name="T81" fmla="*/ 0 h 792"/>
                <a:gd name="T82" fmla="*/ 0 w 1714"/>
                <a:gd name="T83" fmla="*/ 0 h 792"/>
                <a:gd name="T84" fmla="*/ 0 w 1714"/>
                <a:gd name="T85" fmla="*/ 0 h 792"/>
                <a:gd name="T86" fmla="*/ 0 w 1714"/>
                <a:gd name="T87" fmla="*/ 0 h 792"/>
                <a:gd name="T88" fmla="*/ 0 w 1714"/>
                <a:gd name="T89" fmla="*/ 0 h 792"/>
                <a:gd name="T90" fmla="*/ 0 w 1714"/>
                <a:gd name="T91" fmla="*/ 0 h 792"/>
                <a:gd name="T92" fmla="*/ 0 w 1714"/>
                <a:gd name="T93" fmla="*/ 0 h 792"/>
                <a:gd name="T94" fmla="*/ 0 w 1714"/>
                <a:gd name="T95" fmla="*/ 0 h 792"/>
                <a:gd name="T96" fmla="*/ 0 w 1714"/>
                <a:gd name="T97" fmla="*/ 0 h 792"/>
                <a:gd name="T98" fmla="*/ 0 w 1714"/>
                <a:gd name="T99" fmla="*/ 0 h 792"/>
                <a:gd name="T100" fmla="*/ 0 w 1714"/>
                <a:gd name="T101" fmla="*/ 0 h 792"/>
                <a:gd name="T102" fmla="*/ 0 w 1714"/>
                <a:gd name="T103" fmla="*/ 0 h 792"/>
                <a:gd name="T104" fmla="*/ 0 w 1714"/>
                <a:gd name="T105" fmla="*/ 0 h 792"/>
                <a:gd name="T106" fmla="*/ 0 w 1714"/>
                <a:gd name="T107" fmla="*/ 0 h 792"/>
                <a:gd name="T108" fmla="*/ 0 w 1714"/>
                <a:gd name="T109" fmla="*/ 0 h 792"/>
                <a:gd name="T110" fmla="*/ 0 w 1714"/>
                <a:gd name="T111" fmla="*/ 0 h 792"/>
                <a:gd name="T112" fmla="*/ 0 w 1714"/>
                <a:gd name="T113" fmla="*/ 0 h 79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714" h="792">
                  <a:moveTo>
                    <a:pt x="0" y="663"/>
                  </a:moveTo>
                  <a:lnTo>
                    <a:pt x="1" y="622"/>
                  </a:lnTo>
                  <a:lnTo>
                    <a:pt x="5" y="588"/>
                  </a:lnTo>
                  <a:lnTo>
                    <a:pt x="14" y="558"/>
                  </a:lnTo>
                  <a:lnTo>
                    <a:pt x="25" y="534"/>
                  </a:lnTo>
                  <a:lnTo>
                    <a:pt x="32" y="523"/>
                  </a:lnTo>
                  <a:lnTo>
                    <a:pt x="39" y="513"/>
                  </a:lnTo>
                  <a:lnTo>
                    <a:pt x="48" y="504"/>
                  </a:lnTo>
                  <a:lnTo>
                    <a:pt x="56" y="495"/>
                  </a:lnTo>
                  <a:lnTo>
                    <a:pt x="65" y="488"/>
                  </a:lnTo>
                  <a:lnTo>
                    <a:pt x="75" y="481"/>
                  </a:lnTo>
                  <a:lnTo>
                    <a:pt x="85" y="474"/>
                  </a:lnTo>
                  <a:lnTo>
                    <a:pt x="95" y="468"/>
                  </a:lnTo>
                  <a:lnTo>
                    <a:pt x="107" y="462"/>
                  </a:lnTo>
                  <a:lnTo>
                    <a:pt x="118" y="457"/>
                  </a:lnTo>
                  <a:lnTo>
                    <a:pt x="129" y="452"/>
                  </a:lnTo>
                  <a:lnTo>
                    <a:pt x="142" y="448"/>
                  </a:lnTo>
                  <a:lnTo>
                    <a:pt x="153" y="443"/>
                  </a:lnTo>
                  <a:lnTo>
                    <a:pt x="165" y="439"/>
                  </a:lnTo>
                  <a:lnTo>
                    <a:pt x="178" y="435"/>
                  </a:lnTo>
                  <a:lnTo>
                    <a:pt x="190" y="430"/>
                  </a:lnTo>
                  <a:lnTo>
                    <a:pt x="209" y="424"/>
                  </a:lnTo>
                  <a:lnTo>
                    <a:pt x="228" y="420"/>
                  </a:lnTo>
                  <a:lnTo>
                    <a:pt x="247" y="417"/>
                  </a:lnTo>
                  <a:lnTo>
                    <a:pt x="266" y="415"/>
                  </a:lnTo>
                  <a:lnTo>
                    <a:pt x="286" y="414"/>
                  </a:lnTo>
                  <a:lnTo>
                    <a:pt x="306" y="415"/>
                  </a:lnTo>
                  <a:lnTo>
                    <a:pt x="325" y="416"/>
                  </a:lnTo>
                  <a:lnTo>
                    <a:pt x="345" y="418"/>
                  </a:lnTo>
                  <a:lnTo>
                    <a:pt x="365" y="422"/>
                  </a:lnTo>
                  <a:lnTo>
                    <a:pt x="384" y="426"/>
                  </a:lnTo>
                  <a:lnTo>
                    <a:pt x="405" y="431"/>
                  </a:lnTo>
                  <a:lnTo>
                    <a:pt x="424" y="437"/>
                  </a:lnTo>
                  <a:lnTo>
                    <a:pt x="445" y="443"/>
                  </a:lnTo>
                  <a:lnTo>
                    <a:pt x="466" y="450"/>
                  </a:lnTo>
                  <a:lnTo>
                    <a:pt x="486" y="457"/>
                  </a:lnTo>
                  <a:lnTo>
                    <a:pt x="507" y="466"/>
                  </a:lnTo>
                  <a:lnTo>
                    <a:pt x="489" y="481"/>
                  </a:lnTo>
                  <a:lnTo>
                    <a:pt x="473" y="495"/>
                  </a:lnTo>
                  <a:lnTo>
                    <a:pt x="457" y="510"/>
                  </a:lnTo>
                  <a:lnTo>
                    <a:pt x="442" y="522"/>
                  </a:lnTo>
                  <a:lnTo>
                    <a:pt x="426" y="535"/>
                  </a:lnTo>
                  <a:lnTo>
                    <a:pt x="412" y="547"/>
                  </a:lnTo>
                  <a:lnTo>
                    <a:pt x="398" y="557"/>
                  </a:lnTo>
                  <a:lnTo>
                    <a:pt x="384" y="568"/>
                  </a:lnTo>
                  <a:lnTo>
                    <a:pt x="375" y="564"/>
                  </a:lnTo>
                  <a:lnTo>
                    <a:pt x="362" y="560"/>
                  </a:lnTo>
                  <a:lnTo>
                    <a:pt x="349" y="558"/>
                  </a:lnTo>
                  <a:lnTo>
                    <a:pt x="334" y="556"/>
                  </a:lnTo>
                  <a:lnTo>
                    <a:pt x="316" y="555"/>
                  </a:lnTo>
                  <a:lnTo>
                    <a:pt x="298" y="556"/>
                  </a:lnTo>
                  <a:lnTo>
                    <a:pt x="281" y="557"/>
                  </a:lnTo>
                  <a:lnTo>
                    <a:pt x="262" y="559"/>
                  </a:lnTo>
                  <a:lnTo>
                    <a:pt x="245" y="564"/>
                  </a:lnTo>
                  <a:lnTo>
                    <a:pt x="228" y="569"/>
                  </a:lnTo>
                  <a:lnTo>
                    <a:pt x="214" y="576"/>
                  </a:lnTo>
                  <a:lnTo>
                    <a:pt x="200" y="584"/>
                  </a:lnTo>
                  <a:lnTo>
                    <a:pt x="189" y="593"/>
                  </a:lnTo>
                  <a:lnTo>
                    <a:pt x="180" y="606"/>
                  </a:lnTo>
                  <a:lnTo>
                    <a:pt x="174" y="619"/>
                  </a:lnTo>
                  <a:lnTo>
                    <a:pt x="172" y="635"/>
                  </a:lnTo>
                  <a:lnTo>
                    <a:pt x="173" y="639"/>
                  </a:lnTo>
                  <a:lnTo>
                    <a:pt x="175" y="643"/>
                  </a:lnTo>
                  <a:lnTo>
                    <a:pt x="179" y="646"/>
                  </a:lnTo>
                  <a:lnTo>
                    <a:pt x="185" y="649"/>
                  </a:lnTo>
                  <a:lnTo>
                    <a:pt x="192" y="650"/>
                  </a:lnTo>
                  <a:lnTo>
                    <a:pt x="201" y="651"/>
                  </a:lnTo>
                  <a:lnTo>
                    <a:pt x="212" y="650"/>
                  </a:lnTo>
                  <a:lnTo>
                    <a:pt x="225" y="649"/>
                  </a:lnTo>
                  <a:lnTo>
                    <a:pt x="239" y="645"/>
                  </a:lnTo>
                  <a:lnTo>
                    <a:pt x="255" y="641"/>
                  </a:lnTo>
                  <a:lnTo>
                    <a:pt x="273" y="634"/>
                  </a:lnTo>
                  <a:lnTo>
                    <a:pt x="291" y="625"/>
                  </a:lnTo>
                  <a:lnTo>
                    <a:pt x="312" y="614"/>
                  </a:lnTo>
                  <a:lnTo>
                    <a:pt x="335" y="601"/>
                  </a:lnTo>
                  <a:lnTo>
                    <a:pt x="358" y="585"/>
                  </a:lnTo>
                  <a:lnTo>
                    <a:pt x="384" y="568"/>
                  </a:lnTo>
                  <a:lnTo>
                    <a:pt x="388" y="566"/>
                  </a:lnTo>
                  <a:lnTo>
                    <a:pt x="392" y="562"/>
                  </a:lnTo>
                  <a:lnTo>
                    <a:pt x="395" y="559"/>
                  </a:lnTo>
                  <a:lnTo>
                    <a:pt x="400" y="556"/>
                  </a:lnTo>
                  <a:lnTo>
                    <a:pt x="406" y="551"/>
                  </a:lnTo>
                  <a:lnTo>
                    <a:pt x="413" y="546"/>
                  </a:lnTo>
                  <a:lnTo>
                    <a:pt x="420" y="541"/>
                  </a:lnTo>
                  <a:lnTo>
                    <a:pt x="427" y="535"/>
                  </a:lnTo>
                  <a:lnTo>
                    <a:pt x="437" y="527"/>
                  </a:lnTo>
                  <a:lnTo>
                    <a:pt x="446" y="519"/>
                  </a:lnTo>
                  <a:lnTo>
                    <a:pt x="455" y="511"/>
                  </a:lnTo>
                  <a:lnTo>
                    <a:pt x="466" y="503"/>
                  </a:lnTo>
                  <a:lnTo>
                    <a:pt x="475" y="493"/>
                  </a:lnTo>
                  <a:lnTo>
                    <a:pt x="485" y="484"/>
                  </a:lnTo>
                  <a:lnTo>
                    <a:pt x="497" y="475"/>
                  </a:lnTo>
                  <a:lnTo>
                    <a:pt x="507" y="466"/>
                  </a:lnTo>
                  <a:lnTo>
                    <a:pt x="532" y="443"/>
                  </a:lnTo>
                  <a:lnTo>
                    <a:pt x="558" y="420"/>
                  </a:lnTo>
                  <a:lnTo>
                    <a:pt x="584" y="398"/>
                  </a:lnTo>
                  <a:lnTo>
                    <a:pt x="611" y="377"/>
                  </a:lnTo>
                  <a:lnTo>
                    <a:pt x="639" y="356"/>
                  </a:lnTo>
                  <a:lnTo>
                    <a:pt x="668" y="336"/>
                  </a:lnTo>
                  <a:lnTo>
                    <a:pt x="696" y="315"/>
                  </a:lnTo>
                  <a:lnTo>
                    <a:pt x="725" y="295"/>
                  </a:lnTo>
                  <a:lnTo>
                    <a:pt x="755" y="277"/>
                  </a:lnTo>
                  <a:lnTo>
                    <a:pt x="784" y="258"/>
                  </a:lnTo>
                  <a:lnTo>
                    <a:pt x="812" y="240"/>
                  </a:lnTo>
                  <a:lnTo>
                    <a:pt x="841" y="222"/>
                  </a:lnTo>
                  <a:lnTo>
                    <a:pt x="870" y="206"/>
                  </a:lnTo>
                  <a:lnTo>
                    <a:pt x="899" y="189"/>
                  </a:lnTo>
                  <a:lnTo>
                    <a:pt x="928" y="174"/>
                  </a:lnTo>
                  <a:lnTo>
                    <a:pt x="956" y="158"/>
                  </a:lnTo>
                  <a:lnTo>
                    <a:pt x="983" y="144"/>
                  </a:lnTo>
                  <a:lnTo>
                    <a:pt x="1010" y="130"/>
                  </a:lnTo>
                  <a:lnTo>
                    <a:pt x="1036" y="117"/>
                  </a:lnTo>
                  <a:lnTo>
                    <a:pt x="1061" y="104"/>
                  </a:lnTo>
                  <a:lnTo>
                    <a:pt x="1086" y="93"/>
                  </a:lnTo>
                  <a:lnTo>
                    <a:pt x="1110" y="82"/>
                  </a:lnTo>
                  <a:lnTo>
                    <a:pt x="1131" y="71"/>
                  </a:lnTo>
                  <a:lnTo>
                    <a:pt x="1153" y="62"/>
                  </a:lnTo>
                  <a:lnTo>
                    <a:pt x="1173" y="54"/>
                  </a:lnTo>
                  <a:lnTo>
                    <a:pt x="1191" y="47"/>
                  </a:lnTo>
                  <a:lnTo>
                    <a:pt x="1209" y="39"/>
                  </a:lnTo>
                  <a:lnTo>
                    <a:pt x="1224" y="33"/>
                  </a:lnTo>
                  <a:lnTo>
                    <a:pt x="1239" y="28"/>
                  </a:lnTo>
                  <a:lnTo>
                    <a:pt x="1251" y="24"/>
                  </a:lnTo>
                  <a:lnTo>
                    <a:pt x="1261" y="20"/>
                  </a:lnTo>
                  <a:lnTo>
                    <a:pt x="1271" y="18"/>
                  </a:lnTo>
                  <a:lnTo>
                    <a:pt x="1332" y="5"/>
                  </a:lnTo>
                  <a:lnTo>
                    <a:pt x="1387" y="0"/>
                  </a:lnTo>
                  <a:lnTo>
                    <a:pt x="1438" y="1"/>
                  </a:lnTo>
                  <a:lnTo>
                    <a:pt x="1483" y="8"/>
                  </a:lnTo>
                  <a:lnTo>
                    <a:pt x="1525" y="22"/>
                  </a:lnTo>
                  <a:lnTo>
                    <a:pt x="1561" y="38"/>
                  </a:lnTo>
                  <a:lnTo>
                    <a:pt x="1593" y="60"/>
                  </a:lnTo>
                  <a:lnTo>
                    <a:pt x="1619" y="85"/>
                  </a:lnTo>
                  <a:lnTo>
                    <a:pt x="1643" y="112"/>
                  </a:lnTo>
                  <a:lnTo>
                    <a:pt x="1664" y="141"/>
                  </a:lnTo>
                  <a:lnTo>
                    <a:pt x="1680" y="170"/>
                  </a:lnTo>
                  <a:lnTo>
                    <a:pt x="1693" y="200"/>
                  </a:lnTo>
                  <a:lnTo>
                    <a:pt x="1703" y="230"/>
                  </a:lnTo>
                  <a:lnTo>
                    <a:pt x="1709" y="259"/>
                  </a:lnTo>
                  <a:lnTo>
                    <a:pt x="1713" y="286"/>
                  </a:lnTo>
                  <a:lnTo>
                    <a:pt x="1714" y="311"/>
                  </a:lnTo>
                  <a:lnTo>
                    <a:pt x="1713" y="321"/>
                  </a:lnTo>
                  <a:lnTo>
                    <a:pt x="1711" y="337"/>
                  </a:lnTo>
                  <a:lnTo>
                    <a:pt x="1707" y="355"/>
                  </a:lnTo>
                  <a:lnTo>
                    <a:pt x="1700" y="376"/>
                  </a:lnTo>
                  <a:lnTo>
                    <a:pt x="1691" y="399"/>
                  </a:lnTo>
                  <a:lnTo>
                    <a:pt x="1679" y="424"/>
                  </a:lnTo>
                  <a:lnTo>
                    <a:pt x="1665" y="450"/>
                  </a:lnTo>
                  <a:lnTo>
                    <a:pt x="1648" y="475"/>
                  </a:lnTo>
                  <a:lnTo>
                    <a:pt x="1629" y="500"/>
                  </a:lnTo>
                  <a:lnTo>
                    <a:pt x="1606" y="521"/>
                  </a:lnTo>
                  <a:lnTo>
                    <a:pt x="1580" y="542"/>
                  </a:lnTo>
                  <a:lnTo>
                    <a:pt x="1551" y="558"/>
                  </a:lnTo>
                  <a:lnTo>
                    <a:pt x="1518" y="571"/>
                  </a:lnTo>
                  <a:lnTo>
                    <a:pt x="1482" y="578"/>
                  </a:lnTo>
                  <a:lnTo>
                    <a:pt x="1443" y="580"/>
                  </a:lnTo>
                  <a:lnTo>
                    <a:pt x="1400" y="576"/>
                  </a:lnTo>
                  <a:lnTo>
                    <a:pt x="1355" y="569"/>
                  </a:lnTo>
                  <a:lnTo>
                    <a:pt x="1312" y="560"/>
                  </a:lnTo>
                  <a:lnTo>
                    <a:pt x="1272" y="553"/>
                  </a:lnTo>
                  <a:lnTo>
                    <a:pt x="1231" y="547"/>
                  </a:lnTo>
                  <a:lnTo>
                    <a:pt x="1194" y="541"/>
                  </a:lnTo>
                  <a:lnTo>
                    <a:pt x="1159" y="535"/>
                  </a:lnTo>
                  <a:lnTo>
                    <a:pt x="1126" y="529"/>
                  </a:lnTo>
                  <a:lnTo>
                    <a:pt x="1094" y="524"/>
                  </a:lnTo>
                  <a:lnTo>
                    <a:pt x="1065" y="520"/>
                  </a:lnTo>
                  <a:lnTo>
                    <a:pt x="1039" y="516"/>
                  </a:lnTo>
                  <a:lnTo>
                    <a:pt x="1015" y="513"/>
                  </a:lnTo>
                  <a:lnTo>
                    <a:pt x="993" y="511"/>
                  </a:lnTo>
                  <a:lnTo>
                    <a:pt x="974" y="510"/>
                  </a:lnTo>
                  <a:lnTo>
                    <a:pt x="958" y="509"/>
                  </a:lnTo>
                  <a:lnTo>
                    <a:pt x="945" y="510"/>
                  </a:lnTo>
                  <a:lnTo>
                    <a:pt x="934" y="511"/>
                  </a:lnTo>
                  <a:lnTo>
                    <a:pt x="940" y="512"/>
                  </a:lnTo>
                  <a:lnTo>
                    <a:pt x="947" y="514"/>
                  </a:lnTo>
                  <a:lnTo>
                    <a:pt x="952" y="517"/>
                  </a:lnTo>
                  <a:lnTo>
                    <a:pt x="956" y="520"/>
                  </a:lnTo>
                  <a:lnTo>
                    <a:pt x="960" y="523"/>
                  </a:lnTo>
                  <a:lnTo>
                    <a:pt x="963" y="526"/>
                  </a:lnTo>
                  <a:lnTo>
                    <a:pt x="964" y="528"/>
                  </a:lnTo>
                  <a:lnTo>
                    <a:pt x="965" y="529"/>
                  </a:lnTo>
                  <a:lnTo>
                    <a:pt x="950" y="531"/>
                  </a:lnTo>
                  <a:lnTo>
                    <a:pt x="932" y="534"/>
                  </a:lnTo>
                  <a:lnTo>
                    <a:pt x="913" y="537"/>
                  </a:lnTo>
                  <a:lnTo>
                    <a:pt x="892" y="541"/>
                  </a:lnTo>
                  <a:lnTo>
                    <a:pt x="869" y="545"/>
                  </a:lnTo>
                  <a:lnTo>
                    <a:pt x="845" y="551"/>
                  </a:lnTo>
                  <a:lnTo>
                    <a:pt x="822" y="557"/>
                  </a:lnTo>
                  <a:lnTo>
                    <a:pt x="796" y="565"/>
                  </a:lnTo>
                  <a:lnTo>
                    <a:pt x="770" y="572"/>
                  </a:lnTo>
                  <a:lnTo>
                    <a:pt x="744" y="581"/>
                  </a:lnTo>
                  <a:lnTo>
                    <a:pt x="719" y="590"/>
                  </a:lnTo>
                  <a:lnTo>
                    <a:pt x="694" y="600"/>
                  </a:lnTo>
                  <a:lnTo>
                    <a:pt x="669" y="610"/>
                  </a:lnTo>
                  <a:lnTo>
                    <a:pt x="644" y="621"/>
                  </a:lnTo>
                  <a:lnTo>
                    <a:pt x="621" y="633"/>
                  </a:lnTo>
                  <a:lnTo>
                    <a:pt x="600" y="645"/>
                  </a:lnTo>
                  <a:lnTo>
                    <a:pt x="573" y="660"/>
                  </a:lnTo>
                  <a:lnTo>
                    <a:pt x="546" y="677"/>
                  </a:lnTo>
                  <a:lnTo>
                    <a:pt x="519" y="691"/>
                  </a:lnTo>
                  <a:lnTo>
                    <a:pt x="492" y="706"/>
                  </a:lnTo>
                  <a:lnTo>
                    <a:pt x="466" y="719"/>
                  </a:lnTo>
                  <a:lnTo>
                    <a:pt x="440" y="733"/>
                  </a:lnTo>
                  <a:lnTo>
                    <a:pt x="413" y="745"/>
                  </a:lnTo>
                  <a:lnTo>
                    <a:pt x="386" y="755"/>
                  </a:lnTo>
                  <a:lnTo>
                    <a:pt x="360" y="766"/>
                  </a:lnTo>
                  <a:lnTo>
                    <a:pt x="334" y="774"/>
                  </a:lnTo>
                  <a:lnTo>
                    <a:pt x="308" y="780"/>
                  </a:lnTo>
                  <a:lnTo>
                    <a:pt x="281" y="786"/>
                  </a:lnTo>
                  <a:lnTo>
                    <a:pt x="255" y="789"/>
                  </a:lnTo>
                  <a:lnTo>
                    <a:pt x="229" y="792"/>
                  </a:lnTo>
                  <a:lnTo>
                    <a:pt x="204" y="792"/>
                  </a:lnTo>
                  <a:lnTo>
                    <a:pt x="178" y="789"/>
                  </a:lnTo>
                  <a:lnTo>
                    <a:pt x="162" y="787"/>
                  </a:lnTo>
                  <a:lnTo>
                    <a:pt x="146" y="783"/>
                  </a:lnTo>
                  <a:lnTo>
                    <a:pt x="130" y="779"/>
                  </a:lnTo>
                  <a:lnTo>
                    <a:pt x="116" y="773"/>
                  </a:lnTo>
                  <a:lnTo>
                    <a:pt x="100" y="767"/>
                  </a:lnTo>
                  <a:lnTo>
                    <a:pt x="86" y="760"/>
                  </a:lnTo>
                  <a:lnTo>
                    <a:pt x="72" y="752"/>
                  </a:lnTo>
                  <a:lnTo>
                    <a:pt x="60" y="743"/>
                  </a:lnTo>
                  <a:lnTo>
                    <a:pt x="48" y="735"/>
                  </a:lnTo>
                  <a:lnTo>
                    <a:pt x="37" y="724"/>
                  </a:lnTo>
                  <a:lnTo>
                    <a:pt x="27" y="715"/>
                  </a:lnTo>
                  <a:lnTo>
                    <a:pt x="19" y="705"/>
                  </a:lnTo>
                  <a:lnTo>
                    <a:pt x="12" y="695"/>
                  </a:lnTo>
                  <a:lnTo>
                    <a:pt x="6" y="684"/>
                  </a:lnTo>
                  <a:lnTo>
                    <a:pt x="2" y="673"/>
                  </a:lnTo>
                  <a:lnTo>
                    <a:pt x="0" y="663"/>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15" name="Freeform 181">
              <a:extLst>
                <a:ext uri="{FF2B5EF4-FFF2-40B4-BE49-F238E27FC236}">
                  <a16:creationId xmlns:a16="http://schemas.microsoft.com/office/drawing/2014/main" id="{17EB1148-5BFB-4F50-BEAC-A2382E616350}"/>
                </a:ext>
              </a:extLst>
            </p:cNvPr>
            <p:cNvSpPr>
              <a:spLocks/>
            </p:cNvSpPr>
            <p:nvPr/>
          </p:nvSpPr>
          <p:spPr bwMode="auto">
            <a:xfrm>
              <a:off x="389" y="4076"/>
              <a:ext cx="138" cy="64"/>
            </a:xfrm>
            <a:custGeom>
              <a:avLst/>
              <a:gdLst>
                <a:gd name="T0" fmla="*/ 0 w 414"/>
                <a:gd name="T1" fmla="*/ 0 h 192"/>
                <a:gd name="T2" fmla="*/ 0 w 414"/>
                <a:gd name="T3" fmla="*/ 0 h 192"/>
                <a:gd name="T4" fmla="*/ 0 w 414"/>
                <a:gd name="T5" fmla="*/ 0 h 192"/>
                <a:gd name="T6" fmla="*/ 0 w 414"/>
                <a:gd name="T7" fmla="*/ 0 h 192"/>
                <a:gd name="T8" fmla="*/ 0 w 414"/>
                <a:gd name="T9" fmla="*/ 0 h 192"/>
                <a:gd name="T10" fmla="*/ 0 w 414"/>
                <a:gd name="T11" fmla="*/ 0 h 192"/>
                <a:gd name="T12" fmla="*/ 0 w 414"/>
                <a:gd name="T13" fmla="*/ 0 h 192"/>
                <a:gd name="T14" fmla="*/ 0 w 414"/>
                <a:gd name="T15" fmla="*/ 0 h 192"/>
                <a:gd name="T16" fmla="*/ 0 w 414"/>
                <a:gd name="T17" fmla="*/ 0 h 192"/>
                <a:gd name="T18" fmla="*/ 0 w 414"/>
                <a:gd name="T19" fmla="*/ 0 h 192"/>
                <a:gd name="T20" fmla="*/ 0 w 414"/>
                <a:gd name="T21" fmla="*/ 0 h 192"/>
                <a:gd name="T22" fmla="*/ 0 w 414"/>
                <a:gd name="T23" fmla="*/ 0 h 192"/>
                <a:gd name="T24" fmla="*/ 0 w 414"/>
                <a:gd name="T25" fmla="*/ 0 h 192"/>
                <a:gd name="T26" fmla="*/ 0 w 414"/>
                <a:gd name="T27" fmla="*/ 0 h 192"/>
                <a:gd name="T28" fmla="*/ 0 w 414"/>
                <a:gd name="T29" fmla="*/ 0 h 192"/>
                <a:gd name="T30" fmla="*/ 0 w 414"/>
                <a:gd name="T31" fmla="*/ 0 h 192"/>
                <a:gd name="T32" fmla="*/ 0 w 414"/>
                <a:gd name="T33" fmla="*/ 0 h 192"/>
                <a:gd name="T34" fmla="*/ 0 w 414"/>
                <a:gd name="T35" fmla="*/ 0 h 192"/>
                <a:gd name="T36" fmla="*/ 0 w 414"/>
                <a:gd name="T37" fmla="*/ 0 h 192"/>
                <a:gd name="T38" fmla="*/ 0 w 414"/>
                <a:gd name="T39" fmla="*/ 0 h 192"/>
                <a:gd name="T40" fmla="*/ 0 w 414"/>
                <a:gd name="T41" fmla="*/ 0 h 192"/>
                <a:gd name="T42" fmla="*/ 0 w 414"/>
                <a:gd name="T43" fmla="*/ 0 h 192"/>
                <a:gd name="T44" fmla="*/ 0 w 414"/>
                <a:gd name="T45" fmla="*/ 0 h 192"/>
                <a:gd name="T46" fmla="*/ 0 w 414"/>
                <a:gd name="T47" fmla="*/ 0 h 192"/>
                <a:gd name="T48" fmla="*/ 0 w 414"/>
                <a:gd name="T49" fmla="*/ 0 h 192"/>
                <a:gd name="T50" fmla="*/ 0 w 414"/>
                <a:gd name="T51" fmla="*/ 0 h 192"/>
                <a:gd name="T52" fmla="*/ 0 w 414"/>
                <a:gd name="T53" fmla="*/ 0 h 192"/>
                <a:gd name="T54" fmla="*/ 0 w 414"/>
                <a:gd name="T55" fmla="*/ 0 h 192"/>
                <a:gd name="T56" fmla="*/ 0 w 414"/>
                <a:gd name="T57" fmla="*/ 0 h 192"/>
                <a:gd name="T58" fmla="*/ 0 w 414"/>
                <a:gd name="T59" fmla="*/ 0 h 192"/>
                <a:gd name="T60" fmla="*/ 0 w 414"/>
                <a:gd name="T61" fmla="*/ 0 h 192"/>
                <a:gd name="T62" fmla="*/ 0 w 414"/>
                <a:gd name="T63" fmla="*/ 0 h 192"/>
                <a:gd name="T64" fmla="*/ 0 w 414"/>
                <a:gd name="T65" fmla="*/ 0 h 192"/>
                <a:gd name="T66" fmla="*/ 0 w 414"/>
                <a:gd name="T67" fmla="*/ 0 h 192"/>
                <a:gd name="T68" fmla="*/ 0 w 414"/>
                <a:gd name="T69" fmla="*/ 0 h 192"/>
                <a:gd name="T70" fmla="*/ 0 w 414"/>
                <a:gd name="T71" fmla="*/ 0 h 192"/>
                <a:gd name="T72" fmla="*/ 0 w 414"/>
                <a:gd name="T73" fmla="*/ 0 h 192"/>
                <a:gd name="T74" fmla="*/ 0 w 414"/>
                <a:gd name="T75" fmla="*/ 0 h 192"/>
                <a:gd name="T76" fmla="*/ 0 w 414"/>
                <a:gd name="T77" fmla="*/ 0 h 192"/>
                <a:gd name="T78" fmla="*/ 0 w 414"/>
                <a:gd name="T79" fmla="*/ 0 h 192"/>
                <a:gd name="T80" fmla="*/ 0 w 414"/>
                <a:gd name="T81" fmla="*/ 0 h 19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414" h="192">
                  <a:moveTo>
                    <a:pt x="414" y="192"/>
                  </a:moveTo>
                  <a:lnTo>
                    <a:pt x="403" y="190"/>
                  </a:lnTo>
                  <a:lnTo>
                    <a:pt x="386" y="184"/>
                  </a:lnTo>
                  <a:lnTo>
                    <a:pt x="367" y="177"/>
                  </a:lnTo>
                  <a:lnTo>
                    <a:pt x="344" y="167"/>
                  </a:lnTo>
                  <a:lnTo>
                    <a:pt x="319" y="154"/>
                  </a:lnTo>
                  <a:lnTo>
                    <a:pt x="292" y="140"/>
                  </a:lnTo>
                  <a:lnTo>
                    <a:pt x="265" y="125"/>
                  </a:lnTo>
                  <a:lnTo>
                    <a:pt x="236" y="110"/>
                  </a:lnTo>
                  <a:lnTo>
                    <a:pt x="208" y="93"/>
                  </a:lnTo>
                  <a:lnTo>
                    <a:pt x="180" y="77"/>
                  </a:lnTo>
                  <a:lnTo>
                    <a:pt x="154" y="61"/>
                  </a:lnTo>
                  <a:lnTo>
                    <a:pt x="129" y="47"/>
                  </a:lnTo>
                  <a:lnTo>
                    <a:pt x="108" y="32"/>
                  </a:lnTo>
                  <a:lnTo>
                    <a:pt x="90" y="20"/>
                  </a:lnTo>
                  <a:lnTo>
                    <a:pt x="76" y="9"/>
                  </a:lnTo>
                  <a:lnTo>
                    <a:pt x="65" y="0"/>
                  </a:lnTo>
                  <a:lnTo>
                    <a:pt x="56" y="5"/>
                  </a:lnTo>
                  <a:lnTo>
                    <a:pt x="48" y="8"/>
                  </a:lnTo>
                  <a:lnTo>
                    <a:pt x="40" y="12"/>
                  </a:lnTo>
                  <a:lnTo>
                    <a:pt x="31" y="16"/>
                  </a:lnTo>
                  <a:lnTo>
                    <a:pt x="23" y="20"/>
                  </a:lnTo>
                  <a:lnTo>
                    <a:pt x="15" y="23"/>
                  </a:lnTo>
                  <a:lnTo>
                    <a:pt x="8" y="27"/>
                  </a:lnTo>
                  <a:lnTo>
                    <a:pt x="0" y="30"/>
                  </a:lnTo>
                  <a:lnTo>
                    <a:pt x="9" y="36"/>
                  </a:lnTo>
                  <a:lnTo>
                    <a:pt x="20" y="43"/>
                  </a:lnTo>
                  <a:lnTo>
                    <a:pt x="37" y="51"/>
                  </a:lnTo>
                  <a:lnTo>
                    <a:pt x="56" y="61"/>
                  </a:lnTo>
                  <a:lnTo>
                    <a:pt x="80" y="72"/>
                  </a:lnTo>
                  <a:lnTo>
                    <a:pt x="105" y="84"/>
                  </a:lnTo>
                  <a:lnTo>
                    <a:pt x="134" y="96"/>
                  </a:lnTo>
                  <a:lnTo>
                    <a:pt x="162" y="109"/>
                  </a:lnTo>
                  <a:lnTo>
                    <a:pt x="194" y="121"/>
                  </a:lnTo>
                  <a:lnTo>
                    <a:pt x="226" y="134"/>
                  </a:lnTo>
                  <a:lnTo>
                    <a:pt x="258" y="146"/>
                  </a:lnTo>
                  <a:lnTo>
                    <a:pt x="291" y="157"/>
                  </a:lnTo>
                  <a:lnTo>
                    <a:pt x="323" y="169"/>
                  </a:lnTo>
                  <a:lnTo>
                    <a:pt x="355" y="178"/>
                  </a:lnTo>
                  <a:lnTo>
                    <a:pt x="385" y="186"/>
                  </a:lnTo>
                  <a:lnTo>
                    <a:pt x="414" y="192"/>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16" name="Freeform 182">
              <a:extLst>
                <a:ext uri="{FF2B5EF4-FFF2-40B4-BE49-F238E27FC236}">
                  <a16:creationId xmlns:a16="http://schemas.microsoft.com/office/drawing/2014/main" id="{A9B917EE-16FD-4223-AF85-C8897A30FBF3}"/>
                </a:ext>
              </a:extLst>
            </p:cNvPr>
            <p:cNvSpPr>
              <a:spLocks/>
            </p:cNvSpPr>
            <p:nvPr/>
          </p:nvSpPr>
          <p:spPr bwMode="auto">
            <a:xfrm>
              <a:off x="863" y="4112"/>
              <a:ext cx="50" cy="64"/>
            </a:xfrm>
            <a:custGeom>
              <a:avLst/>
              <a:gdLst>
                <a:gd name="T0" fmla="*/ 0 w 152"/>
                <a:gd name="T1" fmla="*/ 0 h 192"/>
                <a:gd name="T2" fmla="*/ 0 w 152"/>
                <a:gd name="T3" fmla="*/ 0 h 192"/>
                <a:gd name="T4" fmla="*/ 0 w 152"/>
                <a:gd name="T5" fmla="*/ 0 h 192"/>
                <a:gd name="T6" fmla="*/ 0 w 152"/>
                <a:gd name="T7" fmla="*/ 0 h 192"/>
                <a:gd name="T8" fmla="*/ 0 w 152"/>
                <a:gd name="T9" fmla="*/ 0 h 192"/>
                <a:gd name="T10" fmla="*/ 0 w 152"/>
                <a:gd name="T11" fmla="*/ 0 h 192"/>
                <a:gd name="T12" fmla="*/ 0 w 152"/>
                <a:gd name="T13" fmla="*/ 0 h 192"/>
                <a:gd name="T14" fmla="*/ 0 w 152"/>
                <a:gd name="T15" fmla="*/ 0 h 192"/>
                <a:gd name="T16" fmla="*/ 0 w 152"/>
                <a:gd name="T17" fmla="*/ 0 h 192"/>
                <a:gd name="T18" fmla="*/ 0 w 152"/>
                <a:gd name="T19" fmla="*/ 0 h 192"/>
                <a:gd name="T20" fmla="*/ 0 w 152"/>
                <a:gd name="T21" fmla="*/ 0 h 192"/>
                <a:gd name="T22" fmla="*/ 0 w 152"/>
                <a:gd name="T23" fmla="*/ 0 h 192"/>
                <a:gd name="T24" fmla="*/ 0 w 152"/>
                <a:gd name="T25" fmla="*/ 0 h 192"/>
                <a:gd name="T26" fmla="*/ 0 w 152"/>
                <a:gd name="T27" fmla="*/ 0 h 192"/>
                <a:gd name="T28" fmla="*/ 0 w 152"/>
                <a:gd name="T29" fmla="*/ 0 h 192"/>
                <a:gd name="T30" fmla="*/ 0 w 152"/>
                <a:gd name="T31" fmla="*/ 0 h 192"/>
                <a:gd name="T32" fmla="*/ 0 w 152"/>
                <a:gd name="T33" fmla="*/ 0 h 192"/>
                <a:gd name="T34" fmla="*/ 0 w 152"/>
                <a:gd name="T35" fmla="*/ 0 h 192"/>
                <a:gd name="T36" fmla="*/ 0 w 152"/>
                <a:gd name="T37" fmla="*/ 0 h 192"/>
                <a:gd name="T38" fmla="*/ 0 w 152"/>
                <a:gd name="T39" fmla="*/ 0 h 192"/>
                <a:gd name="T40" fmla="*/ 0 w 152"/>
                <a:gd name="T41" fmla="*/ 0 h 192"/>
                <a:gd name="T42" fmla="*/ 0 w 152"/>
                <a:gd name="T43" fmla="*/ 0 h 192"/>
                <a:gd name="T44" fmla="*/ 0 w 152"/>
                <a:gd name="T45" fmla="*/ 0 h 192"/>
                <a:gd name="T46" fmla="*/ 0 w 152"/>
                <a:gd name="T47" fmla="*/ 0 h 192"/>
                <a:gd name="T48" fmla="*/ 0 w 152"/>
                <a:gd name="T49" fmla="*/ 0 h 192"/>
                <a:gd name="T50" fmla="*/ 0 w 152"/>
                <a:gd name="T51" fmla="*/ 0 h 192"/>
                <a:gd name="T52" fmla="*/ 0 w 152"/>
                <a:gd name="T53" fmla="*/ 0 h 192"/>
                <a:gd name="T54" fmla="*/ 0 w 152"/>
                <a:gd name="T55" fmla="*/ 0 h 192"/>
                <a:gd name="T56" fmla="*/ 0 w 152"/>
                <a:gd name="T57" fmla="*/ 0 h 192"/>
                <a:gd name="T58" fmla="*/ 0 w 152"/>
                <a:gd name="T59" fmla="*/ 0 h 192"/>
                <a:gd name="T60" fmla="*/ 0 w 152"/>
                <a:gd name="T61" fmla="*/ 0 h 192"/>
                <a:gd name="T62" fmla="*/ 0 w 152"/>
                <a:gd name="T63" fmla="*/ 0 h 192"/>
                <a:gd name="T64" fmla="*/ 0 w 152"/>
                <a:gd name="T65" fmla="*/ 0 h 192"/>
                <a:gd name="T66" fmla="*/ 0 w 152"/>
                <a:gd name="T67" fmla="*/ 0 h 19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52" h="192">
                  <a:moveTo>
                    <a:pt x="48" y="0"/>
                  </a:moveTo>
                  <a:lnTo>
                    <a:pt x="41" y="1"/>
                  </a:lnTo>
                  <a:lnTo>
                    <a:pt x="33" y="3"/>
                  </a:lnTo>
                  <a:lnTo>
                    <a:pt x="26" y="6"/>
                  </a:lnTo>
                  <a:lnTo>
                    <a:pt x="19" y="10"/>
                  </a:lnTo>
                  <a:lnTo>
                    <a:pt x="13" y="15"/>
                  </a:lnTo>
                  <a:lnTo>
                    <a:pt x="8" y="22"/>
                  </a:lnTo>
                  <a:lnTo>
                    <a:pt x="5" y="29"/>
                  </a:lnTo>
                  <a:lnTo>
                    <a:pt x="3" y="37"/>
                  </a:lnTo>
                  <a:lnTo>
                    <a:pt x="1" y="50"/>
                  </a:lnTo>
                  <a:lnTo>
                    <a:pt x="0" y="59"/>
                  </a:lnTo>
                  <a:lnTo>
                    <a:pt x="1" y="68"/>
                  </a:lnTo>
                  <a:lnTo>
                    <a:pt x="1" y="78"/>
                  </a:lnTo>
                  <a:lnTo>
                    <a:pt x="3" y="97"/>
                  </a:lnTo>
                  <a:lnTo>
                    <a:pt x="4" y="117"/>
                  </a:lnTo>
                  <a:lnTo>
                    <a:pt x="4" y="136"/>
                  </a:lnTo>
                  <a:lnTo>
                    <a:pt x="3" y="148"/>
                  </a:lnTo>
                  <a:lnTo>
                    <a:pt x="1" y="159"/>
                  </a:lnTo>
                  <a:lnTo>
                    <a:pt x="4" y="169"/>
                  </a:lnTo>
                  <a:lnTo>
                    <a:pt x="10" y="177"/>
                  </a:lnTo>
                  <a:lnTo>
                    <a:pt x="22" y="183"/>
                  </a:lnTo>
                  <a:lnTo>
                    <a:pt x="26" y="184"/>
                  </a:lnTo>
                  <a:lnTo>
                    <a:pt x="30" y="185"/>
                  </a:lnTo>
                  <a:lnTo>
                    <a:pt x="36" y="186"/>
                  </a:lnTo>
                  <a:lnTo>
                    <a:pt x="41" y="186"/>
                  </a:lnTo>
                  <a:lnTo>
                    <a:pt x="47" y="188"/>
                  </a:lnTo>
                  <a:lnTo>
                    <a:pt x="53" y="188"/>
                  </a:lnTo>
                  <a:lnTo>
                    <a:pt x="60" y="188"/>
                  </a:lnTo>
                  <a:lnTo>
                    <a:pt x="68" y="186"/>
                  </a:lnTo>
                  <a:lnTo>
                    <a:pt x="72" y="189"/>
                  </a:lnTo>
                  <a:lnTo>
                    <a:pt x="77" y="191"/>
                  </a:lnTo>
                  <a:lnTo>
                    <a:pt x="82" y="192"/>
                  </a:lnTo>
                  <a:lnTo>
                    <a:pt x="87" y="192"/>
                  </a:lnTo>
                  <a:lnTo>
                    <a:pt x="92" y="192"/>
                  </a:lnTo>
                  <a:lnTo>
                    <a:pt x="95" y="191"/>
                  </a:lnTo>
                  <a:lnTo>
                    <a:pt x="97" y="188"/>
                  </a:lnTo>
                  <a:lnTo>
                    <a:pt x="97" y="184"/>
                  </a:lnTo>
                  <a:lnTo>
                    <a:pt x="103" y="186"/>
                  </a:lnTo>
                  <a:lnTo>
                    <a:pt x="109" y="188"/>
                  </a:lnTo>
                  <a:lnTo>
                    <a:pt x="114" y="188"/>
                  </a:lnTo>
                  <a:lnTo>
                    <a:pt x="119" y="186"/>
                  </a:lnTo>
                  <a:lnTo>
                    <a:pt x="123" y="185"/>
                  </a:lnTo>
                  <a:lnTo>
                    <a:pt x="126" y="183"/>
                  </a:lnTo>
                  <a:lnTo>
                    <a:pt x="128" y="180"/>
                  </a:lnTo>
                  <a:lnTo>
                    <a:pt x="127" y="177"/>
                  </a:lnTo>
                  <a:lnTo>
                    <a:pt x="138" y="180"/>
                  </a:lnTo>
                  <a:lnTo>
                    <a:pt x="146" y="179"/>
                  </a:lnTo>
                  <a:lnTo>
                    <a:pt x="151" y="174"/>
                  </a:lnTo>
                  <a:lnTo>
                    <a:pt x="152" y="166"/>
                  </a:lnTo>
                  <a:lnTo>
                    <a:pt x="150" y="160"/>
                  </a:lnTo>
                  <a:lnTo>
                    <a:pt x="147" y="150"/>
                  </a:lnTo>
                  <a:lnTo>
                    <a:pt x="142" y="141"/>
                  </a:lnTo>
                  <a:lnTo>
                    <a:pt x="136" y="134"/>
                  </a:lnTo>
                  <a:lnTo>
                    <a:pt x="135" y="126"/>
                  </a:lnTo>
                  <a:lnTo>
                    <a:pt x="133" y="116"/>
                  </a:lnTo>
                  <a:lnTo>
                    <a:pt x="128" y="108"/>
                  </a:lnTo>
                  <a:lnTo>
                    <a:pt x="123" y="102"/>
                  </a:lnTo>
                  <a:lnTo>
                    <a:pt x="120" y="94"/>
                  </a:lnTo>
                  <a:lnTo>
                    <a:pt x="119" y="82"/>
                  </a:lnTo>
                  <a:lnTo>
                    <a:pt x="118" y="70"/>
                  </a:lnTo>
                  <a:lnTo>
                    <a:pt x="117" y="61"/>
                  </a:lnTo>
                  <a:lnTo>
                    <a:pt x="117" y="55"/>
                  </a:lnTo>
                  <a:lnTo>
                    <a:pt x="116" y="47"/>
                  </a:lnTo>
                  <a:lnTo>
                    <a:pt x="114" y="37"/>
                  </a:lnTo>
                  <a:lnTo>
                    <a:pt x="109" y="26"/>
                  </a:lnTo>
                  <a:lnTo>
                    <a:pt x="101" y="15"/>
                  </a:lnTo>
                  <a:lnTo>
                    <a:pt x="88" y="7"/>
                  </a:lnTo>
                  <a:lnTo>
                    <a:pt x="72" y="2"/>
                  </a:lnTo>
                  <a:lnTo>
                    <a:pt x="48" y="0"/>
                  </a:lnTo>
                  <a:close/>
                </a:path>
              </a:pathLst>
            </a:custGeom>
            <a:solidFill>
              <a:srgbClr val="B5595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17" name="Freeform 183">
              <a:extLst>
                <a:ext uri="{FF2B5EF4-FFF2-40B4-BE49-F238E27FC236}">
                  <a16:creationId xmlns:a16="http://schemas.microsoft.com/office/drawing/2014/main" id="{341F9299-4015-4C35-B857-9E37D72D845B}"/>
                </a:ext>
              </a:extLst>
            </p:cNvPr>
            <p:cNvSpPr>
              <a:spLocks/>
            </p:cNvSpPr>
            <p:nvPr/>
          </p:nvSpPr>
          <p:spPr bwMode="auto">
            <a:xfrm>
              <a:off x="863" y="4112"/>
              <a:ext cx="25" cy="61"/>
            </a:xfrm>
            <a:custGeom>
              <a:avLst/>
              <a:gdLst>
                <a:gd name="T0" fmla="*/ 0 w 76"/>
                <a:gd name="T1" fmla="*/ 0 h 183"/>
                <a:gd name="T2" fmla="*/ 0 w 76"/>
                <a:gd name="T3" fmla="*/ 0 h 183"/>
                <a:gd name="T4" fmla="*/ 0 w 76"/>
                <a:gd name="T5" fmla="*/ 0 h 183"/>
                <a:gd name="T6" fmla="*/ 0 w 76"/>
                <a:gd name="T7" fmla="*/ 0 h 183"/>
                <a:gd name="T8" fmla="*/ 0 w 76"/>
                <a:gd name="T9" fmla="*/ 0 h 183"/>
                <a:gd name="T10" fmla="*/ 0 w 76"/>
                <a:gd name="T11" fmla="*/ 0 h 183"/>
                <a:gd name="T12" fmla="*/ 0 w 76"/>
                <a:gd name="T13" fmla="*/ 0 h 183"/>
                <a:gd name="T14" fmla="*/ 0 w 76"/>
                <a:gd name="T15" fmla="*/ 0 h 183"/>
                <a:gd name="T16" fmla="*/ 0 w 76"/>
                <a:gd name="T17" fmla="*/ 0 h 183"/>
                <a:gd name="T18" fmla="*/ 0 w 76"/>
                <a:gd name="T19" fmla="*/ 0 h 183"/>
                <a:gd name="T20" fmla="*/ 0 w 76"/>
                <a:gd name="T21" fmla="*/ 0 h 183"/>
                <a:gd name="T22" fmla="*/ 0 w 76"/>
                <a:gd name="T23" fmla="*/ 0 h 183"/>
                <a:gd name="T24" fmla="*/ 0 w 76"/>
                <a:gd name="T25" fmla="*/ 0 h 183"/>
                <a:gd name="T26" fmla="*/ 0 w 76"/>
                <a:gd name="T27" fmla="*/ 0 h 183"/>
                <a:gd name="T28" fmla="*/ 0 w 76"/>
                <a:gd name="T29" fmla="*/ 0 h 183"/>
                <a:gd name="T30" fmla="*/ 0 w 76"/>
                <a:gd name="T31" fmla="*/ 0 h 183"/>
                <a:gd name="T32" fmla="*/ 0 w 76"/>
                <a:gd name="T33" fmla="*/ 0 h 183"/>
                <a:gd name="T34" fmla="*/ 0 w 76"/>
                <a:gd name="T35" fmla="*/ 0 h 183"/>
                <a:gd name="T36" fmla="*/ 0 w 76"/>
                <a:gd name="T37" fmla="*/ 0 h 183"/>
                <a:gd name="T38" fmla="*/ 0 w 76"/>
                <a:gd name="T39" fmla="*/ 0 h 183"/>
                <a:gd name="T40" fmla="*/ 0 w 76"/>
                <a:gd name="T41" fmla="*/ 0 h 183"/>
                <a:gd name="T42" fmla="*/ 0 w 76"/>
                <a:gd name="T43" fmla="*/ 0 h 183"/>
                <a:gd name="T44" fmla="*/ 0 w 76"/>
                <a:gd name="T45" fmla="*/ 0 h 183"/>
                <a:gd name="T46" fmla="*/ 0 w 76"/>
                <a:gd name="T47" fmla="*/ 0 h 183"/>
                <a:gd name="T48" fmla="*/ 0 w 76"/>
                <a:gd name="T49" fmla="*/ 0 h 183"/>
                <a:gd name="T50" fmla="*/ 0 w 76"/>
                <a:gd name="T51" fmla="*/ 0 h 183"/>
                <a:gd name="T52" fmla="*/ 0 w 76"/>
                <a:gd name="T53" fmla="*/ 0 h 183"/>
                <a:gd name="T54" fmla="*/ 0 w 76"/>
                <a:gd name="T55" fmla="*/ 0 h 183"/>
                <a:gd name="T56" fmla="*/ 0 w 76"/>
                <a:gd name="T57" fmla="*/ 0 h 183"/>
                <a:gd name="T58" fmla="*/ 0 w 76"/>
                <a:gd name="T59" fmla="*/ 0 h 183"/>
                <a:gd name="T60" fmla="*/ 0 w 76"/>
                <a:gd name="T61" fmla="*/ 0 h 183"/>
                <a:gd name="T62" fmla="*/ 0 w 76"/>
                <a:gd name="T63" fmla="*/ 0 h 18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6" h="183">
                  <a:moveTo>
                    <a:pt x="22" y="183"/>
                  </a:moveTo>
                  <a:lnTo>
                    <a:pt x="10" y="177"/>
                  </a:lnTo>
                  <a:lnTo>
                    <a:pt x="4" y="169"/>
                  </a:lnTo>
                  <a:lnTo>
                    <a:pt x="1" y="159"/>
                  </a:lnTo>
                  <a:lnTo>
                    <a:pt x="3" y="148"/>
                  </a:lnTo>
                  <a:lnTo>
                    <a:pt x="4" y="136"/>
                  </a:lnTo>
                  <a:lnTo>
                    <a:pt x="4" y="117"/>
                  </a:lnTo>
                  <a:lnTo>
                    <a:pt x="3" y="97"/>
                  </a:lnTo>
                  <a:lnTo>
                    <a:pt x="1" y="78"/>
                  </a:lnTo>
                  <a:lnTo>
                    <a:pt x="1" y="68"/>
                  </a:lnTo>
                  <a:lnTo>
                    <a:pt x="0" y="59"/>
                  </a:lnTo>
                  <a:lnTo>
                    <a:pt x="1" y="50"/>
                  </a:lnTo>
                  <a:lnTo>
                    <a:pt x="3" y="37"/>
                  </a:lnTo>
                  <a:lnTo>
                    <a:pt x="5" y="29"/>
                  </a:lnTo>
                  <a:lnTo>
                    <a:pt x="8" y="22"/>
                  </a:lnTo>
                  <a:lnTo>
                    <a:pt x="13" y="15"/>
                  </a:lnTo>
                  <a:lnTo>
                    <a:pt x="19" y="10"/>
                  </a:lnTo>
                  <a:lnTo>
                    <a:pt x="26" y="6"/>
                  </a:lnTo>
                  <a:lnTo>
                    <a:pt x="33" y="3"/>
                  </a:lnTo>
                  <a:lnTo>
                    <a:pt x="41" y="1"/>
                  </a:lnTo>
                  <a:lnTo>
                    <a:pt x="48" y="0"/>
                  </a:lnTo>
                  <a:lnTo>
                    <a:pt x="39" y="4"/>
                  </a:lnTo>
                  <a:lnTo>
                    <a:pt x="29" y="12"/>
                  </a:lnTo>
                  <a:lnTo>
                    <a:pt x="22" y="22"/>
                  </a:lnTo>
                  <a:lnTo>
                    <a:pt x="18" y="35"/>
                  </a:lnTo>
                  <a:lnTo>
                    <a:pt x="19" y="46"/>
                  </a:lnTo>
                  <a:lnTo>
                    <a:pt x="26" y="55"/>
                  </a:lnTo>
                  <a:lnTo>
                    <a:pt x="44" y="62"/>
                  </a:lnTo>
                  <a:lnTo>
                    <a:pt x="71" y="64"/>
                  </a:lnTo>
                  <a:lnTo>
                    <a:pt x="68" y="65"/>
                  </a:lnTo>
                  <a:lnTo>
                    <a:pt x="62" y="67"/>
                  </a:lnTo>
                  <a:lnTo>
                    <a:pt x="57" y="68"/>
                  </a:lnTo>
                  <a:lnTo>
                    <a:pt x="52" y="69"/>
                  </a:lnTo>
                  <a:lnTo>
                    <a:pt x="46" y="69"/>
                  </a:lnTo>
                  <a:lnTo>
                    <a:pt x="40" y="70"/>
                  </a:lnTo>
                  <a:lnTo>
                    <a:pt x="35" y="70"/>
                  </a:lnTo>
                  <a:lnTo>
                    <a:pt x="29" y="69"/>
                  </a:lnTo>
                  <a:lnTo>
                    <a:pt x="26" y="69"/>
                  </a:lnTo>
                  <a:lnTo>
                    <a:pt x="26" y="70"/>
                  </a:lnTo>
                  <a:lnTo>
                    <a:pt x="29" y="72"/>
                  </a:lnTo>
                  <a:lnTo>
                    <a:pt x="36" y="74"/>
                  </a:lnTo>
                  <a:lnTo>
                    <a:pt x="43" y="77"/>
                  </a:lnTo>
                  <a:lnTo>
                    <a:pt x="51" y="80"/>
                  </a:lnTo>
                  <a:lnTo>
                    <a:pt x="61" y="82"/>
                  </a:lnTo>
                  <a:lnTo>
                    <a:pt x="72" y="83"/>
                  </a:lnTo>
                  <a:lnTo>
                    <a:pt x="75" y="84"/>
                  </a:lnTo>
                  <a:lnTo>
                    <a:pt x="76" y="85"/>
                  </a:lnTo>
                  <a:lnTo>
                    <a:pt x="73" y="86"/>
                  </a:lnTo>
                  <a:lnTo>
                    <a:pt x="69" y="87"/>
                  </a:lnTo>
                  <a:lnTo>
                    <a:pt x="63" y="88"/>
                  </a:lnTo>
                  <a:lnTo>
                    <a:pt x="56" y="90"/>
                  </a:lnTo>
                  <a:lnTo>
                    <a:pt x="50" y="90"/>
                  </a:lnTo>
                  <a:lnTo>
                    <a:pt x="43" y="88"/>
                  </a:lnTo>
                  <a:lnTo>
                    <a:pt x="31" y="88"/>
                  </a:lnTo>
                  <a:lnTo>
                    <a:pt x="26" y="94"/>
                  </a:lnTo>
                  <a:lnTo>
                    <a:pt x="26" y="102"/>
                  </a:lnTo>
                  <a:lnTo>
                    <a:pt x="33" y="112"/>
                  </a:lnTo>
                  <a:lnTo>
                    <a:pt x="29" y="113"/>
                  </a:lnTo>
                  <a:lnTo>
                    <a:pt x="23" y="118"/>
                  </a:lnTo>
                  <a:lnTo>
                    <a:pt x="17" y="127"/>
                  </a:lnTo>
                  <a:lnTo>
                    <a:pt x="12" y="137"/>
                  </a:lnTo>
                  <a:lnTo>
                    <a:pt x="9" y="148"/>
                  </a:lnTo>
                  <a:lnTo>
                    <a:pt x="9" y="161"/>
                  </a:lnTo>
                  <a:lnTo>
                    <a:pt x="13" y="172"/>
                  </a:lnTo>
                  <a:lnTo>
                    <a:pt x="22" y="1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18" name="Freeform 184">
              <a:extLst>
                <a:ext uri="{FF2B5EF4-FFF2-40B4-BE49-F238E27FC236}">
                  <a16:creationId xmlns:a16="http://schemas.microsoft.com/office/drawing/2014/main" id="{0EF0BB98-F906-48C0-A6D8-3DA075674400}"/>
                </a:ext>
              </a:extLst>
            </p:cNvPr>
            <p:cNvSpPr>
              <a:spLocks/>
            </p:cNvSpPr>
            <p:nvPr/>
          </p:nvSpPr>
          <p:spPr bwMode="auto">
            <a:xfrm>
              <a:off x="883" y="4161"/>
              <a:ext cx="12" cy="15"/>
            </a:xfrm>
            <a:custGeom>
              <a:avLst/>
              <a:gdLst>
                <a:gd name="T0" fmla="*/ 0 w 35"/>
                <a:gd name="T1" fmla="*/ 0 h 47"/>
                <a:gd name="T2" fmla="*/ 0 w 35"/>
                <a:gd name="T3" fmla="*/ 0 h 47"/>
                <a:gd name="T4" fmla="*/ 0 w 35"/>
                <a:gd name="T5" fmla="*/ 0 h 47"/>
                <a:gd name="T6" fmla="*/ 0 w 35"/>
                <a:gd name="T7" fmla="*/ 0 h 47"/>
                <a:gd name="T8" fmla="*/ 0 w 35"/>
                <a:gd name="T9" fmla="*/ 0 h 47"/>
                <a:gd name="T10" fmla="*/ 0 w 35"/>
                <a:gd name="T11" fmla="*/ 0 h 47"/>
                <a:gd name="T12" fmla="*/ 0 w 35"/>
                <a:gd name="T13" fmla="*/ 0 h 47"/>
                <a:gd name="T14" fmla="*/ 0 w 35"/>
                <a:gd name="T15" fmla="*/ 0 h 47"/>
                <a:gd name="T16" fmla="*/ 0 w 35"/>
                <a:gd name="T17" fmla="*/ 0 h 47"/>
                <a:gd name="T18" fmla="*/ 0 w 35"/>
                <a:gd name="T19" fmla="*/ 0 h 47"/>
                <a:gd name="T20" fmla="*/ 0 w 35"/>
                <a:gd name="T21" fmla="*/ 0 h 47"/>
                <a:gd name="T22" fmla="*/ 0 w 35"/>
                <a:gd name="T23" fmla="*/ 0 h 47"/>
                <a:gd name="T24" fmla="*/ 0 w 35"/>
                <a:gd name="T25" fmla="*/ 0 h 47"/>
                <a:gd name="T26" fmla="*/ 0 w 35"/>
                <a:gd name="T27" fmla="*/ 0 h 47"/>
                <a:gd name="T28" fmla="*/ 0 w 35"/>
                <a:gd name="T29" fmla="*/ 0 h 47"/>
                <a:gd name="T30" fmla="*/ 0 w 35"/>
                <a:gd name="T31" fmla="*/ 0 h 47"/>
                <a:gd name="T32" fmla="*/ 0 w 35"/>
                <a:gd name="T33" fmla="*/ 0 h 4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5" h="47">
                  <a:moveTo>
                    <a:pt x="6" y="41"/>
                  </a:moveTo>
                  <a:lnTo>
                    <a:pt x="10" y="44"/>
                  </a:lnTo>
                  <a:lnTo>
                    <a:pt x="15" y="46"/>
                  </a:lnTo>
                  <a:lnTo>
                    <a:pt x="20" y="47"/>
                  </a:lnTo>
                  <a:lnTo>
                    <a:pt x="25" y="47"/>
                  </a:lnTo>
                  <a:lnTo>
                    <a:pt x="30" y="47"/>
                  </a:lnTo>
                  <a:lnTo>
                    <a:pt x="33" y="46"/>
                  </a:lnTo>
                  <a:lnTo>
                    <a:pt x="35" y="43"/>
                  </a:lnTo>
                  <a:lnTo>
                    <a:pt x="35" y="39"/>
                  </a:lnTo>
                  <a:lnTo>
                    <a:pt x="31" y="27"/>
                  </a:lnTo>
                  <a:lnTo>
                    <a:pt x="25" y="14"/>
                  </a:lnTo>
                  <a:lnTo>
                    <a:pt x="17" y="3"/>
                  </a:lnTo>
                  <a:lnTo>
                    <a:pt x="8" y="0"/>
                  </a:lnTo>
                  <a:lnTo>
                    <a:pt x="1" y="6"/>
                  </a:lnTo>
                  <a:lnTo>
                    <a:pt x="0" y="18"/>
                  </a:lnTo>
                  <a:lnTo>
                    <a:pt x="2" y="31"/>
                  </a:lnTo>
                  <a:lnTo>
                    <a:pt x="6" y="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19" name="Freeform 185">
              <a:extLst>
                <a:ext uri="{FF2B5EF4-FFF2-40B4-BE49-F238E27FC236}">
                  <a16:creationId xmlns:a16="http://schemas.microsoft.com/office/drawing/2014/main" id="{B829FC81-D73A-44A4-9062-A46CA45692EF}"/>
                </a:ext>
              </a:extLst>
            </p:cNvPr>
            <p:cNvSpPr>
              <a:spLocks/>
            </p:cNvSpPr>
            <p:nvPr/>
          </p:nvSpPr>
          <p:spPr bwMode="auto">
            <a:xfrm>
              <a:off x="903" y="4157"/>
              <a:ext cx="10" cy="15"/>
            </a:xfrm>
            <a:custGeom>
              <a:avLst/>
              <a:gdLst>
                <a:gd name="T0" fmla="*/ 0 w 31"/>
                <a:gd name="T1" fmla="*/ 0 h 47"/>
                <a:gd name="T2" fmla="*/ 0 w 31"/>
                <a:gd name="T3" fmla="*/ 0 h 47"/>
                <a:gd name="T4" fmla="*/ 0 w 31"/>
                <a:gd name="T5" fmla="*/ 0 h 47"/>
                <a:gd name="T6" fmla="*/ 0 w 31"/>
                <a:gd name="T7" fmla="*/ 0 h 47"/>
                <a:gd name="T8" fmla="*/ 0 w 31"/>
                <a:gd name="T9" fmla="*/ 0 h 47"/>
                <a:gd name="T10" fmla="*/ 0 w 31"/>
                <a:gd name="T11" fmla="*/ 0 h 47"/>
                <a:gd name="T12" fmla="*/ 0 w 31"/>
                <a:gd name="T13" fmla="*/ 0 h 47"/>
                <a:gd name="T14" fmla="*/ 0 w 31"/>
                <a:gd name="T15" fmla="*/ 0 h 47"/>
                <a:gd name="T16" fmla="*/ 0 w 31"/>
                <a:gd name="T17" fmla="*/ 0 h 47"/>
                <a:gd name="T18" fmla="*/ 0 w 31"/>
                <a:gd name="T19" fmla="*/ 0 h 47"/>
                <a:gd name="T20" fmla="*/ 0 w 31"/>
                <a:gd name="T21" fmla="*/ 0 h 47"/>
                <a:gd name="T22" fmla="*/ 0 w 31"/>
                <a:gd name="T23" fmla="*/ 0 h 47"/>
                <a:gd name="T24" fmla="*/ 0 w 31"/>
                <a:gd name="T25" fmla="*/ 0 h 4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1" h="47">
                  <a:moveTo>
                    <a:pt x="6" y="44"/>
                  </a:moveTo>
                  <a:lnTo>
                    <a:pt x="17" y="47"/>
                  </a:lnTo>
                  <a:lnTo>
                    <a:pt x="25" y="46"/>
                  </a:lnTo>
                  <a:lnTo>
                    <a:pt x="30" y="41"/>
                  </a:lnTo>
                  <a:lnTo>
                    <a:pt x="31" y="33"/>
                  </a:lnTo>
                  <a:lnTo>
                    <a:pt x="29" y="27"/>
                  </a:lnTo>
                  <a:lnTo>
                    <a:pt x="26" y="17"/>
                  </a:lnTo>
                  <a:lnTo>
                    <a:pt x="21" y="8"/>
                  </a:lnTo>
                  <a:lnTo>
                    <a:pt x="15" y="1"/>
                  </a:lnTo>
                  <a:lnTo>
                    <a:pt x="8" y="0"/>
                  </a:lnTo>
                  <a:lnTo>
                    <a:pt x="2" y="6"/>
                  </a:lnTo>
                  <a:lnTo>
                    <a:pt x="0" y="20"/>
                  </a:lnTo>
                  <a:lnTo>
                    <a:pt x="6" y="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20" name="Freeform 186">
              <a:extLst>
                <a:ext uri="{FF2B5EF4-FFF2-40B4-BE49-F238E27FC236}">
                  <a16:creationId xmlns:a16="http://schemas.microsoft.com/office/drawing/2014/main" id="{3BCC101F-13B3-4627-9681-04845CE1792B}"/>
                </a:ext>
              </a:extLst>
            </p:cNvPr>
            <p:cNvSpPr>
              <a:spLocks/>
            </p:cNvSpPr>
            <p:nvPr/>
          </p:nvSpPr>
          <p:spPr bwMode="auto">
            <a:xfrm>
              <a:off x="893" y="4158"/>
              <a:ext cx="12" cy="17"/>
            </a:xfrm>
            <a:custGeom>
              <a:avLst/>
              <a:gdLst>
                <a:gd name="T0" fmla="*/ 0 w 38"/>
                <a:gd name="T1" fmla="*/ 0 h 51"/>
                <a:gd name="T2" fmla="*/ 0 w 38"/>
                <a:gd name="T3" fmla="*/ 0 h 51"/>
                <a:gd name="T4" fmla="*/ 0 w 38"/>
                <a:gd name="T5" fmla="*/ 0 h 51"/>
                <a:gd name="T6" fmla="*/ 0 w 38"/>
                <a:gd name="T7" fmla="*/ 0 h 51"/>
                <a:gd name="T8" fmla="*/ 0 w 38"/>
                <a:gd name="T9" fmla="*/ 0 h 51"/>
                <a:gd name="T10" fmla="*/ 0 w 38"/>
                <a:gd name="T11" fmla="*/ 0 h 51"/>
                <a:gd name="T12" fmla="*/ 0 w 38"/>
                <a:gd name="T13" fmla="*/ 0 h 51"/>
                <a:gd name="T14" fmla="*/ 0 w 38"/>
                <a:gd name="T15" fmla="*/ 0 h 51"/>
                <a:gd name="T16" fmla="*/ 0 w 38"/>
                <a:gd name="T17" fmla="*/ 0 h 51"/>
                <a:gd name="T18" fmla="*/ 0 w 38"/>
                <a:gd name="T19" fmla="*/ 0 h 51"/>
                <a:gd name="T20" fmla="*/ 0 w 38"/>
                <a:gd name="T21" fmla="*/ 0 h 51"/>
                <a:gd name="T22" fmla="*/ 0 w 38"/>
                <a:gd name="T23" fmla="*/ 0 h 51"/>
                <a:gd name="T24" fmla="*/ 0 w 38"/>
                <a:gd name="T25" fmla="*/ 0 h 51"/>
                <a:gd name="T26" fmla="*/ 0 w 38"/>
                <a:gd name="T27" fmla="*/ 0 h 51"/>
                <a:gd name="T28" fmla="*/ 0 w 38"/>
                <a:gd name="T29" fmla="*/ 0 h 51"/>
                <a:gd name="T30" fmla="*/ 0 w 38"/>
                <a:gd name="T31" fmla="*/ 0 h 51"/>
                <a:gd name="T32" fmla="*/ 0 w 38"/>
                <a:gd name="T33" fmla="*/ 0 h 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8" h="51">
                  <a:moveTo>
                    <a:pt x="7" y="47"/>
                  </a:moveTo>
                  <a:lnTo>
                    <a:pt x="13" y="49"/>
                  </a:lnTo>
                  <a:lnTo>
                    <a:pt x="19" y="51"/>
                  </a:lnTo>
                  <a:lnTo>
                    <a:pt x="24" y="51"/>
                  </a:lnTo>
                  <a:lnTo>
                    <a:pt x="29" y="49"/>
                  </a:lnTo>
                  <a:lnTo>
                    <a:pt x="33" y="48"/>
                  </a:lnTo>
                  <a:lnTo>
                    <a:pt x="36" y="46"/>
                  </a:lnTo>
                  <a:lnTo>
                    <a:pt x="38" y="43"/>
                  </a:lnTo>
                  <a:lnTo>
                    <a:pt x="37" y="40"/>
                  </a:lnTo>
                  <a:lnTo>
                    <a:pt x="32" y="28"/>
                  </a:lnTo>
                  <a:lnTo>
                    <a:pt x="26" y="14"/>
                  </a:lnTo>
                  <a:lnTo>
                    <a:pt x="18" y="4"/>
                  </a:lnTo>
                  <a:lnTo>
                    <a:pt x="7" y="0"/>
                  </a:lnTo>
                  <a:lnTo>
                    <a:pt x="1" y="5"/>
                  </a:lnTo>
                  <a:lnTo>
                    <a:pt x="0" y="19"/>
                  </a:lnTo>
                  <a:lnTo>
                    <a:pt x="3" y="34"/>
                  </a:lnTo>
                  <a:lnTo>
                    <a:pt x="7" y="4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21" name="Freeform 187">
              <a:extLst>
                <a:ext uri="{FF2B5EF4-FFF2-40B4-BE49-F238E27FC236}">
                  <a16:creationId xmlns:a16="http://schemas.microsoft.com/office/drawing/2014/main" id="{A23DEF75-5C91-4004-A8EB-C45F48D7B143}"/>
                </a:ext>
              </a:extLst>
            </p:cNvPr>
            <p:cNvSpPr>
              <a:spLocks/>
            </p:cNvSpPr>
            <p:nvPr/>
          </p:nvSpPr>
          <p:spPr bwMode="auto">
            <a:xfrm>
              <a:off x="856" y="4049"/>
              <a:ext cx="43" cy="82"/>
            </a:xfrm>
            <a:custGeom>
              <a:avLst/>
              <a:gdLst>
                <a:gd name="T0" fmla="*/ 0 w 128"/>
                <a:gd name="T1" fmla="*/ 0 h 244"/>
                <a:gd name="T2" fmla="*/ 0 w 128"/>
                <a:gd name="T3" fmla="*/ 0 h 244"/>
                <a:gd name="T4" fmla="*/ 0 w 128"/>
                <a:gd name="T5" fmla="*/ 0 h 244"/>
                <a:gd name="T6" fmla="*/ 0 w 128"/>
                <a:gd name="T7" fmla="*/ 0 h 244"/>
                <a:gd name="T8" fmla="*/ 0 w 128"/>
                <a:gd name="T9" fmla="*/ 0 h 244"/>
                <a:gd name="T10" fmla="*/ 0 w 128"/>
                <a:gd name="T11" fmla="*/ 0 h 244"/>
                <a:gd name="T12" fmla="*/ 0 w 128"/>
                <a:gd name="T13" fmla="*/ 0 h 244"/>
                <a:gd name="T14" fmla="*/ 0 w 128"/>
                <a:gd name="T15" fmla="*/ 0 h 244"/>
                <a:gd name="T16" fmla="*/ 0 w 128"/>
                <a:gd name="T17" fmla="*/ 0 h 244"/>
                <a:gd name="T18" fmla="*/ 0 w 128"/>
                <a:gd name="T19" fmla="*/ 0 h 244"/>
                <a:gd name="T20" fmla="*/ 0 w 128"/>
                <a:gd name="T21" fmla="*/ 0 h 244"/>
                <a:gd name="T22" fmla="*/ 0 w 128"/>
                <a:gd name="T23" fmla="*/ 0 h 244"/>
                <a:gd name="T24" fmla="*/ 0 w 128"/>
                <a:gd name="T25" fmla="*/ 0 h 244"/>
                <a:gd name="T26" fmla="*/ 0 w 128"/>
                <a:gd name="T27" fmla="*/ 0 h 244"/>
                <a:gd name="T28" fmla="*/ 0 w 128"/>
                <a:gd name="T29" fmla="*/ 0 h 244"/>
                <a:gd name="T30" fmla="*/ 0 w 128"/>
                <a:gd name="T31" fmla="*/ 0 h 244"/>
                <a:gd name="T32" fmla="*/ 0 w 128"/>
                <a:gd name="T33" fmla="*/ 0 h 244"/>
                <a:gd name="T34" fmla="*/ 0 w 128"/>
                <a:gd name="T35" fmla="*/ 0 h 244"/>
                <a:gd name="T36" fmla="*/ 0 w 128"/>
                <a:gd name="T37" fmla="*/ 0 h 244"/>
                <a:gd name="T38" fmla="*/ 0 w 128"/>
                <a:gd name="T39" fmla="*/ 0 h 244"/>
                <a:gd name="T40" fmla="*/ 0 w 128"/>
                <a:gd name="T41" fmla="*/ 0 h 244"/>
                <a:gd name="T42" fmla="*/ 0 w 128"/>
                <a:gd name="T43" fmla="*/ 0 h 244"/>
                <a:gd name="T44" fmla="*/ 0 w 128"/>
                <a:gd name="T45" fmla="*/ 0 h 244"/>
                <a:gd name="T46" fmla="*/ 0 w 128"/>
                <a:gd name="T47" fmla="*/ 0 h 244"/>
                <a:gd name="T48" fmla="*/ 0 w 128"/>
                <a:gd name="T49" fmla="*/ 0 h 244"/>
                <a:gd name="T50" fmla="*/ 0 w 128"/>
                <a:gd name="T51" fmla="*/ 0 h 244"/>
                <a:gd name="T52" fmla="*/ 0 w 128"/>
                <a:gd name="T53" fmla="*/ 0 h 244"/>
                <a:gd name="T54" fmla="*/ 0 w 128"/>
                <a:gd name="T55" fmla="*/ 0 h 244"/>
                <a:gd name="T56" fmla="*/ 0 w 128"/>
                <a:gd name="T57" fmla="*/ 0 h 244"/>
                <a:gd name="T58" fmla="*/ 0 w 128"/>
                <a:gd name="T59" fmla="*/ 0 h 244"/>
                <a:gd name="T60" fmla="*/ 0 w 128"/>
                <a:gd name="T61" fmla="*/ 0 h 244"/>
                <a:gd name="T62" fmla="*/ 0 w 128"/>
                <a:gd name="T63" fmla="*/ 0 h 244"/>
                <a:gd name="T64" fmla="*/ 0 w 128"/>
                <a:gd name="T65" fmla="*/ 0 h 244"/>
                <a:gd name="T66" fmla="*/ 0 w 128"/>
                <a:gd name="T67" fmla="*/ 0 h 244"/>
                <a:gd name="T68" fmla="*/ 0 w 128"/>
                <a:gd name="T69" fmla="*/ 0 h 244"/>
                <a:gd name="T70" fmla="*/ 0 w 128"/>
                <a:gd name="T71" fmla="*/ 0 h 244"/>
                <a:gd name="T72" fmla="*/ 0 w 128"/>
                <a:gd name="T73" fmla="*/ 0 h 244"/>
                <a:gd name="T74" fmla="*/ 0 w 128"/>
                <a:gd name="T75" fmla="*/ 0 h 244"/>
                <a:gd name="T76" fmla="*/ 0 w 128"/>
                <a:gd name="T77" fmla="*/ 0 h 244"/>
                <a:gd name="T78" fmla="*/ 0 w 128"/>
                <a:gd name="T79" fmla="*/ 0 h 244"/>
                <a:gd name="T80" fmla="*/ 0 w 128"/>
                <a:gd name="T81" fmla="*/ 0 h 244"/>
                <a:gd name="T82" fmla="*/ 0 w 128"/>
                <a:gd name="T83" fmla="*/ 0 h 244"/>
                <a:gd name="T84" fmla="*/ 0 w 128"/>
                <a:gd name="T85" fmla="*/ 0 h 244"/>
                <a:gd name="T86" fmla="*/ 0 w 128"/>
                <a:gd name="T87" fmla="*/ 0 h 244"/>
                <a:gd name="T88" fmla="*/ 0 w 128"/>
                <a:gd name="T89" fmla="*/ 0 h 244"/>
                <a:gd name="T90" fmla="*/ 0 w 128"/>
                <a:gd name="T91" fmla="*/ 0 h 244"/>
                <a:gd name="T92" fmla="*/ 0 w 128"/>
                <a:gd name="T93" fmla="*/ 0 h 244"/>
                <a:gd name="T94" fmla="*/ 0 w 128"/>
                <a:gd name="T95" fmla="*/ 0 h 244"/>
                <a:gd name="T96" fmla="*/ 0 w 128"/>
                <a:gd name="T97" fmla="*/ 0 h 24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28" h="244">
                  <a:moveTo>
                    <a:pt x="0" y="67"/>
                  </a:moveTo>
                  <a:lnTo>
                    <a:pt x="2" y="81"/>
                  </a:lnTo>
                  <a:lnTo>
                    <a:pt x="4" y="99"/>
                  </a:lnTo>
                  <a:lnTo>
                    <a:pt x="7" y="116"/>
                  </a:lnTo>
                  <a:lnTo>
                    <a:pt x="10" y="130"/>
                  </a:lnTo>
                  <a:lnTo>
                    <a:pt x="14" y="145"/>
                  </a:lnTo>
                  <a:lnTo>
                    <a:pt x="17" y="165"/>
                  </a:lnTo>
                  <a:lnTo>
                    <a:pt x="19" y="186"/>
                  </a:lnTo>
                  <a:lnTo>
                    <a:pt x="20" y="202"/>
                  </a:lnTo>
                  <a:lnTo>
                    <a:pt x="20" y="210"/>
                  </a:lnTo>
                  <a:lnTo>
                    <a:pt x="23" y="219"/>
                  </a:lnTo>
                  <a:lnTo>
                    <a:pt x="27" y="226"/>
                  </a:lnTo>
                  <a:lnTo>
                    <a:pt x="32" y="233"/>
                  </a:lnTo>
                  <a:lnTo>
                    <a:pt x="39" y="238"/>
                  </a:lnTo>
                  <a:lnTo>
                    <a:pt x="48" y="242"/>
                  </a:lnTo>
                  <a:lnTo>
                    <a:pt x="61" y="244"/>
                  </a:lnTo>
                  <a:lnTo>
                    <a:pt x="74" y="244"/>
                  </a:lnTo>
                  <a:lnTo>
                    <a:pt x="79" y="244"/>
                  </a:lnTo>
                  <a:lnTo>
                    <a:pt x="88" y="243"/>
                  </a:lnTo>
                  <a:lnTo>
                    <a:pt x="98" y="241"/>
                  </a:lnTo>
                  <a:lnTo>
                    <a:pt x="107" y="238"/>
                  </a:lnTo>
                  <a:lnTo>
                    <a:pt x="116" y="233"/>
                  </a:lnTo>
                  <a:lnTo>
                    <a:pt x="124" y="226"/>
                  </a:lnTo>
                  <a:lnTo>
                    <a:pt x="128" y="216"/>
                  </a:lnTo>
                  <a:lnTo>
                    <a:pt x="128" y="202"/>
                  </a:lnTo>
                  <a:lnTo>
                    <a:pt x="124" y="173"/>
                  </a:lnTo>
                  <a:lnTo>
                    <a:pt x="121" y="147"/>
                  </a:lnTo>
                  <a:lnTo>
                    <a:pt x="120" y="124"/>
                  </a:lnTo>
                  <a:lnTo>
                    <a:pt x="122" y="100"/>
                  </a:lnTo>
                  <a:lnTo>
                    <a:pt x="125" y="77"/>
                  </a:lnTo>
                  <a:lnTo>
                    <a:pt x="126" y="60"/>
                  </a:lnTo>
                  <a:lnTo>
                    <a:pt x="125" y="44"/>
                  </a:lnTo>
                  <a:lnTo>
                    <a:pt x="122" y="28"/>
                  </a:lnTo>
                  <a:lnTo>
                    <a:pt x="117" y="21"/>
                  </a:lnTo>
                  <a:lnTo>
                    <a:pt x="112" y="14"/>
                  </a:lnTo>
                  <a:lnTo>
                    <a:pt x="105" y="9"/>
                  </a:lnTo>
                  <a:lnTo>
                    <a:pt x="97" y="5"/>
                  </a:lnTo>
                  <a:lnTo>
                    <a:pt x="88" y="3"/>
                  </a:lnTo>
                  <a:lnTo>
                    <a:pt x="77" y="1"/>
                  </a:lnTo>
                  <a:lnTo>
                    <a:pt x="67" y="0"/>
                  </a:lnTo>
                  <a:lnTo>
                    <a:pt x="56" y="0"/>
                  </a:lnTo>
                  <a:lnTo>
                    <a:pt x="44" y="2"/>
                  </a:lnTo>
                  <a:lnTo>
                    <a:pt x="34" y="6"/>
                  </a:lnTo>
                  <a:lnTo>
                    <a:pt x="24" y="12"/>
                  </a:lnTo>
                  <a:lnTo>
                    <a:pt x="14" y="21"/>
                  </a:lnTo>
                  <a:lnTo>
                    <a:pt x="7" y="30"/>
                  </a:lnTo>
                  <a:lnTo>
                    <a:pt x="2" y="41"/>
                  </a:lnTo>
                  <a:lnTo>
                    <a:pt x="0" y="54"/>
                  </a:lnTo>
                  <a:lnTo>
                    <a:pt x="0" y="67"/>
                  </a:lnTo>
                  <a:close/>
                </a:path>
              </a:pathLst>
            </a:custGeom>
            <a:solidFill>
              <a:srgbClr val="B5595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22" name="Freeform 188">
              <a:extLst>
                <a:ext uri="{FF2B5EF4-FFF2-40B4-BE49-F238E27FC236}">
                  <a16:creationId xmlns:a16="http://schemas.microsoft.com/office/drawing/2014/main" id="{64587C4C-3E1E-481F-A169-117F2B2AE04E}"/>
                </a:ext>
              </a:extLst>
            </p:cNvPr>
            <p:cNvSpPr>
              <a:spLocks/>
            </p:cNvSpPr>
            <p:nvPr/>
          </p:nvSpPr>
          <p:spPr bwMode="auto">
            <a:xfrm>
              <a:off x="856" y="4049"/>
              <a:ext cx="25" cy="82"/>
            </a:xfrm>
            <a:custGeom>
              <a:avLst/>
              <a:gdLst>
                <a:gd name="T0" fmla="*/ 0 w 74"/>
                <a:gd name="T1" fmla="*/ 0 h 244"/>
                <a:gd name="T2" fmla="*/ 0 w 74"/>
                <a:gd name="T3" fmla="*/ 0 h 244"/>
                <a:gd name="T4" fmla="*/ 0 w 74"/>
                <a:gd name="T5" fmla="*/ 0 h 244"/>
                <a:gd name="T6" fmla="*/ 0 w 74"/>
                <a:gd name="T7" fmla="*/ 0 h 244"/>
                <a:gd name="T8" fmla="*/ 0 w 74"/>
                <a:gd name="T9" fmla="*/ 0 h 244"/>
                <a:gd name="T10" fmla="*/ 0 w 74"/>
                <a:gd name="T11" fmla="*/ 0 h 244"/>
                <a:gd name="T12" fmla="*/ 0 w 74"/>
                <a:gd name="T13" fmla="*/ 0 h 244"/>
                <a:gd name="T14" fmla="*/ 0 w 74"/>
                <a:gd name="T15" fmla="*/ 0 h 244"/>
                <a:gd name="T16" fmla="*/ 0 w 74"/>
                <a:gd name="T17" fmla="*/ 0 h 244"/>
                <a:gd name="T18" fmla="*/ 0 w 74"/>
                <a:gd name="T19" fmla="*/ 0 h 244"/>
                <a:gd name="T20" fmla="*/ 0 w 74"/>
                <a:gd name="T21" fmla="*/ 0 h 244"/>
                <a:gd name="T22" fmla="*/ 0 w 74"/>
                <a:gd name="T23" fmla="*/ 0 h 244"/>
                <a:gd name="T24" fmla="*/ 0 w 74"/>
                <a:gd name="T25" fmla="*/ 0 h 244"/>
                <a:gd name="T26" fmla="*/ 0 w 74"/>
                <a:gd name="T27" fmla="*/ 0 h 244"/>
                <a:gd name="T28" fmla="*/ 0 w 74"/>
                <a:gd name="T29" fmla="*/ 0 h 244"/>
                <a:gd name="T30" fmla="*/ 0 w 74"/>
                <a:gd name="T31" fmla="*/ 0 h 244"/>
                <a:gd name="T32" fmla="*/ 0 w 74"/>
                <a:gd name="T33" fmla="*/ 0 h 244"/>
                <a:gd name="T34" fmla="*/ 0 w 74"/>
                <a:gd name="T35" fmla="*/ 0 h 244"/>
                <a:gd name="T36" fmla="*/ 0 w 74"/>
                <a:gd name="T37" fmla="*/ 0 h 244"/>
                <a:gd name="T38" fmla="*/ 0 w 74"/>
                <a:gd name="T39" fmla="*/ 0 h 244"/>
                <a:gd name="T40" fmla="*/ 0 w 74"/>
                <a:gd name="T41" fmla="*/ 0 h 244"/>
                <a:gd name="T42" fmla="*/ 0 w 74"/>
                <a:gd name="T43" fmla="*/ 0 h 244"/>
                <a:gd name="T44" fmla="*/ 0 w 74"/>
                <a:gd name="T45" fmla="*/ 0 h 244"/>
                <a:gd name="T46" fmla="*/ 0 w 74"/>
                <a:gd name="T47" fmla="*/ 0 h 244"/>
                <a:gd name="T48" fmla="*/ 0 w 74"/>
                <a:gd name="T49" fmla="*/ 0 h 244"/>
                <a:gd name="T50" fmla="*/ 0 w 74"/>
                <a:gd name="T51" fmla="*/ 0 h 244"/>
                <a:gd name="T52" fmla="*/ 0 w 74"/>
                <a:gd name="T53" fmla="*/ 0 h 244"/>
                <a:gd name="T54" fmla="*/ 0 w 74"/>
                <a:gd name="T55" fmla="*/ 0 h 244"/>
                <a:gd name="T56" fmla="*/ 0 w 74"/>
                <a:gd name="T57" fmla="*/ 0 h 244"/>
                <a:gd name="T58" fmla="*/ 0 w 74"/>
                <a:gd name="T59" fmla="*/ 0 h 244"/>
                <a:gd name="T60" fmla="*/ 0 w 74"/>
                <a:gd name="T61" fmla="*/ 0 h 244"/>
                <a:gd name="T62" fmla="*/ 0 w 74"/>
                <a:gd name="T63" fmla="*/ 0 h 244"/>
                <a:gd name="T64" fmla="*/ 0 w 74"/>
                <a:gd name="T65" fmla="*/ 0 h 244"/>
                <a:gd name="T66" fmla="*/ 0 w 74"/>
                <a:gd name="T67" fmla="*/ 0 h 244"/>
                <a:gd name="T68" fmla="*/ 0 w 74"/>
                <a:gd name="T69" fmla="*/ 0 h 244"/>
                <a:gd name="T70" fmla="*/ 0 w 74"/>
                <a:gd name="T71" fmla="*/ 0 h 244"/>
                <a:gd name="T72" fmla="*/ 0 w 74"/>
                <a:gd name="T73" fmla="*/ 0 h 244"/>
                <a:gd name="T74" fmla="*/ 0 w 74"/>
                <a:gd name="T75" fmla="*/ 0 h 244"/>
                <a:gd name="T76" fmla="*/ 0 w 74"/>
                <a:gd name="T77" fmla="*/ 0 h 244"/>
                <a:gd name="T78" fmla="*/ 0 w 74"/>
                <a:gd name="T79" fmla="*/ 0 h 244"/>
                <a:gd name="T80" fmla="*/ 0 w 74"/>
                <a:gd name="T81" fmla="*/ 0 h 244"/>
                <a:gd name="T82" fmla="*/ 0 w 74"/>
                <a:gd name="T83" fmla="*/ 0 h 244"/>
                <a:gd name="T84" fmla="*/ 0 w 74"/>
                <a:gd name="T85" fmla="*/ 0 h 244"/>
                <a:gd name="T86" fmla="*/ 0 w 74"/>
                <a:gd name="T87" fmla="*/ 0 h 244"/>
                <a:gd name="T88" fmla="*/ 0 w 74"/>
                <a:gd name="T89" fmla="*/ 0 h 24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74" h="244">
                  <a:moveTo>
                    <a:pt x="74" y="244"/>
                  </a:moveTo>
                  <a:lnTo>
                    <a:pt x="61" y="244"/>
                  </a:lnTo>
                  <a:lnTo>
                    <a:pt x="48" y="242"/>
                  </a:lnTo>
                  <a:lnTo>
                    <a:pt x="39" y="238"/>
                  </a:lnTo>
                  <a:lnTo>
                    <a:pt x="32" y="233"/>
                  </a:lnTo>
                  <a:lnTo>
                    <a:pt x="27" y="226"/>
                  </a:lnTo>
                  <a:lnTo>
                    <a:pt x="23" y="219"/>
                  </a:lnTo>
                  <a:lnTo>
                    <a:pt x="20" y="210"/>
                  </a:lnTo>
                  <a:lnTo>
                    <a:pt x="20" y="202"/>
                  </a:lnTo>
                  <a:lnTo>
                    <a:pt x="19" y="186"/>
                  </a:lnTo>
                  <a:lnTo>
                    <a:pt x="17" y="165"/>
                  </a:lnTo>
                  <a:lnTo>
                    <a:pt x="14" y="145"/>
                  </a:lnTo>
                  <a:lnTo>
                    <a:pt x="10" y="130"/>
                  </a:lnTo>
                  <a:lnTo>
                    <a:pt x="7" y="116"/>
                  </a:lnTo>
                  <a:lnTo>
                    <a:pt x="4" y="99"/>
                  </a:lnTo>
                  <a:lnTo>
                    <a:pt x="2" y="81"/>
                  </a:lnTo>
                  <a:lnTo>
                    <a:pt x="0" y="67"/>
                  </a:lnTo>
                  <a:lnTo>
                    <a:pt x="0" y="54"/>
                  </a:lnTo>
                  <a:lnTo>
                    <a:pt x="2" y="41"/>
                  </a:lnTo>
                  <a:lnTo>
                    <a:pt x="7" y="30"/>
                  </a:lnTo>
                  <a:lnTo>
                    <a:pt x="14" y="21"/>
                  </a:lnTo>
                  <a:lnTo>
                    <a:pt x="24" y="12"/>
                  </a:lnTo>
                  <a:lnTo>
                    <a:pt x="34" y="6"/>
                  </a:lnTo>
                  <a:lnTo>
                    <a:pt x="44" y="2"/>
                  </a:lnTo>
                  <a:lnTo>
                    <a:pt x="56" y="0"/>
                  </a:lnTo>
                  <a:lnTo>
                    <a:pt x="49" y="3"/>
                  </a:lnTo>
                  <a:lnTo>
                    <a:pt x="42" y="8"/>
                  </a:lnTo>
                  <a:lnTo>
                    <a:pt x="34" y="13"/>
                  </a:lnTo>
                  <a:lnTo>
                    <a:pt x="27" y="21"/>
                  </a:lnTo>
                  <a:lnTo>
                    <a:pt x="19" y="28"/>
                  </a:lnTo>
                  <a:lnTo>
                    <a:pt x="15" y="35"/>
                  </a:lnTo>
                  <a:lnTo>
                    <a:pt x="13" y="43"/>
                  </a:lnTo>
                  <a:lnTo>
                    <a:pt x="15" y="51"/>
                  </a:lnTo>
                  <a:lnTo>
                    <a:pt x="25" y="61"/>
                  </a:lnTo>
                  <a:lnTo>
                    <a:pt x="32" y="67"/>
                  </a:lnTo>
                  <a:lnTo>
                    <a:pt x="37" y="77"/>
                  </a:lnTo>
                  <a:lnTo>
                    <a:pt x="35" y="100"/>
                  </a:lnTo>
                  <a:lnTo>
                    <a:pt x="33" y="119"/>
                  </a:lnTo>
                  <a:lnTo>
                    <a:pt x="33" y="139"/>
                  </a:lnTo>
                  <a:lnTo>
                    <a:pt x="35" y="161"/>
                  </a:lnTo>
                  <a:lnTo>
                    <a:pt x="39" y="184"/>
                  </a:lnTo>
                  <a:lnTo>
                    <a:pt x="45" y="204"/>
                  </a:lnTo>
                  <a:lnTo>
                    <a:pt x="52" y="223"/>
                  </a:lnTo>
                  <a:lnTo>
                    <a:pt x="63" y="236"/>
                  </a:lnTo>
                  <a:lnTo>
                    <a:pt x="74" y="2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23" name="Freeform 189">
              <a:extLst>
                <a:ext uri="{FF2B5EF4-FFF2-40B4-BE49-F238E27FC236}">
                  <a16:creationId xmlns:a16="http://schemas.microsoft.com/office/drawing/2014/main" id="{471ED6ED-3317-494F-9888-7BF12CECAE3A}"/>
                </a:ext>
              </a:extLst>
            </p:cNvPr>
            <p:cNvSpPr>
              <a:spLocks/>
            </p:cNvSpPr>
            <p:nvPr/>
          </p:nvSpPr>
          <p:spPr bwMode="auto">
            <a:xfrm>
              <a:off x="679" y="4117"/>
              <a:ext cx="57" cy="53"/>
            </a:xfrm>
            <a:custGeom>
              <a:avLst/>
              <a:gdLst>
                <a:gd name="T0" fmla="*/ 0 w 172"/>
                <a:gd name="T1" fmla="*/ 0 h 160"/>
                <a:gd name="T2" fmla="*/ 0 w 172"/>
                <a:gd name="T3" fmla="*/ 0 h 160"/>
                <a:gd name="T4" fmla="*/ 0 w 172"/>
                <a:gd name="T5" fmla="*/ 0 h 160"/>
                <a:gd name="T6" fmla="*/ 0 w 172"/>
                <a:gd name="T7" fmla="*/ 0 h 160"/>
                <a:gd name="T8" fmla="*/ 0 w 172"/>
                <a:gd name="T9" fmla="*/ 0 h 160"/>
                <a:gd name="T10" fmla="*/ 0 w 172"/>
                <a:gd name="T11" fmla="*/ 0 h 160"/>
                <a:gd name="T12" fmla="*/ 0 w 172"/>
                <a:gd name="T13" fmla="*/ 0 h 160"/>
                <a:gd name="T14" fmla="*/ 0 w 172"/>
                <a:gd name="T15" fmla="*/ 0 h 160"/>
                <a:gd name="T16" fmla="*/ 0 w 172"/>
                <a:gd name="T17" fmla="*/ 0 h 160"/>
                <a:gd name="T18" fmla="*/ 0 w 172"/>
                <a:gd name="T19" fmla="*/ 0 h 160"/>
                <a:gd name="T20" fmla="*/ 0 w 172"/>
                <a:gd name="T21" fmla="*/ 0 h 160"/>
                <a:gd name="T22" fmla="*/ 0 w 172"/>
                <a:gd name="T23" fmla="*/ 0 h 160"/>
                <a:gd name="T24" fmla="*/ 0 w 172"/>
                <a:gd name="T25" fmla="*/ 0 h 160"/>
                <a:gd name="T26" fmla="*/ 0 w 172"/>
                <a:gd name="T27" fmla="*/ 0 h 160"/>
                <a:gd name="T28" fmla="*/ 0 w 172"/>
                <a:gd name="T29" fmla="*/ 0 h 160"/>
                <a:gd name="T30" fmla="*/ 0 w 172"/>
                <a:gd name="T31" fmla="*/ 0 h 160"/>
                <a:gd name="T32" fmla="*/ 0 w 172"/>
                <a:gd name="T33" fmla="*/ 0 h 160"/>
                <a:gd name="T34" fmla="*/ 0 w 172"/>
                <a:gd name="T35" fmla="*/ 0 h 160"/>
                <a:gd name="T36" fmla="*/ 0 w 172"/>
                <a:gd name="T37" fmla="*/ 0 h 160"/>
                <a:gd name="T38" fmla="*/ 0 w 172"/>
                <a:gd name="T39" fmla="*/ 0 h 160"/>
                <a:gd name="T40" fmla="*/ 0 w 172"/>
                <a:gd name="T41" fmla="*/ 0 h 160"/>
                <a:gd name="T42" fmla="*/ 0 w 172"/>
                <a:gd name="T43" fmla="*/ 0 h 160"/>
                <a:gd name="T44" fmla="*/ 0 w 172"/>
                <a:gd name="T45" fmla="*/ 0 h 160"/>
                <a:gd name="T46" fmla="*/ 0 w 172"/>
                <a:gd name="T47" fmla="*/ 0 h 160"/>
                <a:gd name="T48" fmla="*/ 0 w 172"/>
                <a:gd name="T49" fmla="*/ 0 h 160"/>
                <a:gd name="T50" fmla="*/ 0 w 172"/>
                <a:gd name="T51" fmla="*/ 0 h 160"/>
                <a:gd name="T52" fmla="*/ 0 w 172"/>
                <a:gd name="T53" fmla="*/ 0 h 160"/>
                <a:gd name="T54" fmla="*/ 0 w 172"/>
                <a:gd name="T55" fmla="*/ 0 h 160"/>
                <a:gd name="T56" fmla="*/ 0 w 172"/>
                <a:gd name="T57" fmla="*/ 0 h 160"/>
                <a:gd name="T58" fmla="*/ 0 w 172"/>
                <a:gd name="T59" fmla="*/ 0 h 160"/>
                <a:gd name="T60" fmla="*/ 0 w 172"/>
                <a:gd name="T61" fmla="*/ 0 h 160"/>
                <a:gd name="T62" fmla="*/ 0 w 172"/>
                <a:gd name="T63" fmla="*/ 0 h 1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72" h="160">
                  <a:moveTo>
                    <a:pt x="79" y="0"/>
                  </a:moveTo>
                  <a:lnTo>
                    <a:pt x="69" y="0"/>
                  </a:lnTo>
                  <a:lnTo>
                    <a:pt x="60" y="0"/>
                  </a:lnTo>
                  <a:lnTo>
                    <a:pt x="50" y="1"/>
                  </a:lnTo>
                  <a:lnTo>
                    <a:pt x="41" y="3"/>
                  </a:lnTo>
                  <a:lnTo>
                    <a:pt x="32" y="7"/>
                  </a:lnTo>
                  <a:lnTo>
                    <a:pt x="25" y="13"/>
                  </a:lnTo>
                  <a:lnTo>
                    <a:pt x="21" y="19"/>
                  </a:lnTo>
                  <a:lnTo>
                    <a:pt x="19" y="27"/>
                  </a:lnTo>
                  <a:lnTo>
                    <a:pt x="18" y="47"/>
                  </a:lnTo>
                  <a:lnTo>
                    <a:pt x="18" y="55"/>
                  </a:lnTo>
                  <a:lnTo>
                    <a:pt x="15" y="59"/>
                  </a:lnTo>
                  <a:lnTo>
                    <a:pt x="10" y="67"/>
                  </a:lnTo>
                  <a:lnTo>
                    <a:pt x="3" y="85"/>
                  </a:lnTo>
                  <a:lnTo>
                    <a:pt x="0" y="107"/>
                  </a:lnTo>
                  <a:lnTo>
                    <a:pt x="1" y="130"/>
                  </a:lnTo>
                  <a:lnTo>
                    <a:pt x="10" y="144"/>
                  </a:lnTo>
                  <a:lnTo>
                    <a:pt x="16" y="148"/>
                  </a:lnTo>
                  <a:lnTo>
                    <a:pt x="21" y="151"/>
                  </a:lnTo>
                  <a:lnTo>
                    <a:pt x="25" y="153"/>
                  </a:lnTo>
                  <a:lnTo>
                    <a:pt x="29" y="155"/>
                  </a:lnTo>
                  <a:lnTo>
                    <a:pt x="33" y="156"/>
                  </a:lnTo>
                  <a:lnTo>
                    <a:pt x="40" y="157"/>
                  </a:lnTo>
                  <a:lnTo>
                    <a:pt x="47" y="158"/>
                  </a:lnTo>
                  <a:lnTo>
                    <a:pt x="56" y="158"/>
                  </a:lnTo>
                  <a:lnTo>
                    <a:pt x="64" y="158"/>
                  </a:lnTo>
                  <a:lnTo>
                    <a:pt x="71" y="157"/>
                  </a:lnTo>
                  <a:lnTo>
                    <a:pt x="75" y="156"/>
                  </a:lnTo>
                  <a:lnTo>
                    <a:pt x="76" y="156"/>
                  </a:lnTo>
                  <a:lnTo>
                    <a:pt x="80" y="158"/>
                  </a:lnTo>
                  <a:lnTo>
                    <a:pt x="84" y="159"/>
                  </a:lnTo>
                  <a:lnTo>
                    <a:pt x="89" y="160"/>
                  </a:lnTo>
                  <a:lnTo>
                    <a:pt x="95" y="159"/>
                  </a:lnTo>
                  <a:lnTo>
                    <a:pt x="100" y="159"/>
                  </a:lnTo>
                  <a:lnTo>
                    <a:pt x="105" y="157"/>
                  </a:lnTo>
                  <a:lnTo>
                    <a:pt x="109" y="154"/>
                  </a:lnTo>
                  <a:lnTo>
                    <a:pt x="111" y="151"/>
                  </a:lnTo>
                  <a:lnTo>
                    <a:pt x="116" y="152"/>
                  </a:lnTo>
                  <a:lnTo>
                    <a:pt x="121" y="153"/>
                  </a:lnTo>
                  <a:lnTo>
                    <a:pt x="127" y="153"/>
                  </a:lnTo>
                  <a:lnTo>
                    <a:pt x="132" y="152"/>
                  </a:lnTo>
                  <a:lnTo>
                    <a:pt x="138" y="151"/>
                  </a:lnTo>
                  <a:lnTo>
                    <a:pt x="143" y="149"/>
                  </a:lnTo>
                  <a:lnTo>
                    <a:pt x="146" y="147"/>
                  </a:lnTo>
                  <a:lnTo>
                    <a:pt x="147" y="144"/>
                  </a:lnTo>
                  <a:lnTo>
                    <a:pt x="156" y="145"/>
                  </a:lnTo>
                  <a:lnTo>
                    <a:pt x="164" y="144"/>
                  </a:lnTo>
                  <a:lnTo>
                    <a:pt x="170" y="138"/>
                  </a:lnTo>
                  <a:lnTo>
                    <a:pt x="172" y="132"/>
                  </a:lnTo>
                  <a:lnTo>
                    <a:pt x="169" y="121"/>
                  </a:lnTo>
                  <a:lnTo>
                    <a:pt x="164" y="108"/>
                  </a:lnTo>
                  <a:lnTo>
                    <a:pt x="159" y="98"/>
                  </a:lnTo>
                  <a:lnTo>
                    <a:pt x="153" y="89"/>
                  </a:lnTo>
                  <a:lnTo>
                    <a:pt x="148" y="82"/>
                  </a:lnTo>
                  <a:lnTo>
                    <a:pt x="140" y="69"/>
                  </a:lnTo>
                  <a:lnTo>
                    <a:pt x="131" y="56"/>
                  </a:lnTo>
                  <a:lnTo>
                    <a:pt x="126" y="44"/>
                  </a:lnTo>
                  <a:lnTo>
                    <a:pt x="125" y="38"/>
                  </a:lnTo>
                  <a:lnTo>
                    <a:pt x="124" y="32"/>
                  </a:lnTo>
                  <a:lnTo>
                    <a:pt x="122" y="25"/>
                  </a:lnTo>
                  <a:lnTo>
                    <a:pt x="119" y="19"/>
                  </a:lnTo>
                  <a:lnTo>
                    <a:pt x="114" y="13"/>
                  </a:lnTo>
                  <a:lnTo>
                    <a:pt x="106" y="6"/>
                  </a:lnTo>
                  <a:lnTo>
                    <a:pt x="94" y="2"/>
                  </a:lnTo>
                  <a:lnTo>
                    <a:pt x="79" y="0"/>
                  </a:lnTo>
                  <a:close/>
                </a:path>
              </a:pathLst>
            </a:custGeom>
            <a:solidFill>
              <a:srgbClr val="B5595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24" name="Freeform 190">
              <a:extLst>
                <a:ext uri="{FF2B5EF4-FFF2-40B4-BE49-F238E27FC236}">
                  <a16:creationId xmlns:a16="http://schemas.microsoft.com/office/drawing/2014/main" id="{0B155A86-1BFE-45A9-85B2-AF596260D410}"/>
                </a:ext>
              </a:extLst>
            </p:cNvPr>
            <p:cNvSpPr>
              <a:spLocks/>
            </p:cNvSpPr>
            <p:nvPr/>
          </p:nvSpPr>
          <p:spPr bwMode="auto">
            <a:xfrm>
              <a:off x="679" y="4117"/>
              <a:ext cx="26" cy="52"/>
            </a:xfrm>
            <a:custGeom>
              <a:avLst/>
              <a:gdLst>
                <a:gd name="T0" fmla="*/ 0 w 80"/>
                <a:gd name="T1" fmla="*/ 0 h 158"/>
                <a:gd name="T2" fmla="*/ 0 w 80"/>
                <a:gd name="T3" fmla="*/ 0 h 158"/>
                <a:gd name="T4" fmla="*/ 0 w 80"/>
                <a:gd name="T5" fmla="*/ 0 h 158"/>
                <a:gd name="T6" fmla="*/ 0 w 80"/>
                <a:gd name="T7" fmla="*/ 0 h 158"/>
                <a:gd name="T8" fmla="*/ 0 w 80"/>
                <a:gd name="T9" fmla="*/ 0 h 158"/>
                <a:gd name="T10" fmla="*/ 0 w 80"/>
                <a:gd name="T11" fmla="*/ 0 h 158"/>
                <a:gd name="T12" fmla="*/ 0 w 80"/>
                <a:gd name="T13" fmla="*/ 0 h 158"/>
                <a:gd name="T14" fmla="*/ 0 w 80"/>
                <a:gd name="T15" fmla="*/ 0 h 158"/>
                <a:gd name="T16" fmla="*/ 0 w 80"/>
                <a:gd name="T17" fmla="*/ 0 h 158"/>
                <a:gd name="T18" fmla="*/ 0 w 80"/>
                <a:gd name="T19" fmla="*/ 0 h 158"/>
                <a:gd name="T20" fmla="*/ 0 w 80"/>
                <a:gd name="T21" fmla="*/ 0 h 158"/>
                <a:gd name="T22" fmla="*/ 0 w 80"/>
                <a:gd name="T23" fmla="*/ 0 h 158"/>
                <a:gd name="T24" fmla="*/ 0 w 80"/>
                <a:gd name="T25" fmla="*/ 0 h 158"/>
                <a:gd name="T26" fmla="*/ 0 w 80"/>
                <a:gd name="T27" fmla="*/ 0 h 158"/>
                <a:gd name="T28" fmla="*/ 0 w 80"/>
                <a:gd name="T29" fmla="*/ 0 h 158"/>
                <a:gd name="T30" fmla="*/ 0 w 80"/>
                <a:gd name="T31" fmla="*/ 0 h 158"/>
                <a:gd name="T32" fmla="*/ 0 w 80"/>
                <a:gd name="T33" fmla="*/ 0 h 158"/>
                <a:gd name="T34" fmla="*/ 0 w 80"/>
                <a:gd name="T35" fmla="*/ 0 h 158"/>
                <a:gd name="T36" fmla="*/ 0 w 80"/>
                <a:gd name="T37" fmla="*/ 0 h 158"/>
                <a:gd name="T38" fmla="*/ 0 w 80"/>
                <a:gd name="T39" fmla="*/ 0 h 158"/>
                <a:gd name="T40" fmla="*/ 0 w 80"/>
                <a:gd name="T41" fmla="*/ 0 h 158"/>
                <a:gd name="T42" fmla="*/ 0 w 80"/>
                <a:gd name="T43" fmla="*/ 0 h 158"/>
                <a:gd name="T44" fmla="*/ 0 w 80"/>
                <a:gd name="T45" fmla="*/ 0 h 158"/>
                <a:gd name="T46" fmla="*/ 0 w 80"/>
                <a:gd name="T47" fmla="*/ 0 h 158"/>
                <a:gd name="T48" fmla="*/ 0 w 80"/>
                <a:gd name="T49" fmla="*/ 0 h 158"/>
                <a:gd name="T50" fmla="*/ 0 w 80"/>
                <a:gd name="T51" fmla="*/ 0 h 158"/>
                <a:gd name="T52" fmla="*/ 0 w 80"/>
                <a:gd name="T53" fmla="*/ 0 h 158"/>
                <a:gd name="T54" fmla="*/ 0 w 80"/>
                <a:gd name="T55" fmla="*/ 0 h 158"/>
                <a:gd name="T56" fmla="*/ 0 w 80"/>
                <a:gd name="T57" fmla="*/ 0 h 158"/>
                <a:gd name="T58" fmla="*/ 0 w 80"/>
                <a:gd name="T59" fmla="*/ 0 h 158"/>
                <a:gd name="T60" fmla="*/ 0 w 80"/>
                <a:gd name="T61" fmla="*/ 0 h 158"/>
                <a:gd name="T62" fmla="*/ 0 w 80"/>
                <a:gd name="T63" fmla="*/ 0 h 158"/>
                <a:gd name="T64" fmla="*/ 0 w 80"/>
                <a:gd name="T65" fmla="*/ 0 h 158"/>
                <a:gd name="T66" fmla="*/ 0 w 80"/>
                <a:gd name="T67" fmla="*/ 0 h 158"/>
                <a:gd name="T68" fmla="*/ 0 w 80"/>
                <a:gd name="T69" fmla="*/ 0 h 158"/>
                <a:gd name="T70" fmla="*/ 0 w 80"/>
                <a:gd name="T71" fmla="*/ 0 h 158"/>
                <a:gd name="T72" fmla="*/ 0 w 80"/>
                <a:gd name="T73" fmla="*/ 0 h 158"/>
                <a:gd name="T74" fmla="*/ 0 w 80"/>
                <a:gd name="T75" fmla="*/ 0 h 158"/>
                <a:gd name="T76" fmla="*/ 0 w 80"/>
                <a:gd name="T77" fmla="*/ 0 h 158"/>
                <a:gd name="T78" fmla="*/ 0 w 80"/>
                <a:gd name="T79" fmla="*/ 0 h 158"/>
                <a:gd name="T80" fmla="*/ 0 w 80"/>
                <a:gd name="T81" fmla="*/ 0 h 158"/>
                <a:gd name="T82" fmla="*/ 0 w 80"/>
                <a:gd name="T83" fmla="*/ 0 h 158"/>
                <a:gd name="T84" fmla="*/ 0 w 80"/>
                <a:gd name="T85" fmla="*/ 0 h 158"/>
                <a:gd name="T86" fmla="*/ 0 w 80"/>
                <a:gd name="T87" fmla="*/ 0 h 158"/>
                <a:gd name="T88" fmla="*/ 0 w 80"/>
                <a:gd name="T89" fmla="*/ 0 h 158"/>
                <a:gd name="T90" fmla="*/ 0 w 80"/>
                <a:gd name="T91" fmla="*/ 0 h 158"/>
                <a:gd name="T92" fmla="*/ 0 w 80"/>
                <a:gd name="T93" fmla="*/ 0 h 158"/>
                <a:gd name="T94" fmla="*/ 0 w 80"/>
                <a:gd name="T95" fmla="*/ 0 h 158"/>
                <a:gd name="T96" fmla="*/ 0 w 80"/>
                <a:gd name="T97" fmla="*/ 0 h 158"/>
                <a:gd name="T98" fmla="*/ 0 w 80"/>
                <a:gd name="T99" fmla="*/ 0 h 158"/>
                <a:gd name="T100" fmla="*/ 0 w 80"/>
                <a:gd name="T101" fmla="*/ 0 h 158"/>
                <a:gd name="T102" fmla="*/ 0 w 80"/>
                <a:gd name="T103" fmla="*/ 0 h 158"/>
                <a:gd name="T104" fmla="*/ 0 w 80"/>
                <a:gd name="T105" fmla="*/ 0 h 15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80" h="158">
                  <a:moveTo>
                    <a:pt x="56" y="158"/>
                  </a:moveTo>
                  <a:lnTo>
                    <a:pt x="47" y="158"/>
                  </a:lnTo>
                  <a:lnTo>
                    <a:pt x="40" y="157"/>
                  </a:lnTo>
                  <a:lnTo>
                    <a:pt x="33" y="156"/>
                  </a:lnTo>
                  <a:lnTo>
                    <a:pt x="29" y="155"/>
                  </a:lnTo>
                  <a:lnTo>
                    <a:pt x="25" y="153"/>
                  </a:lnTo>
                  <a:lnTo>
                    <a:pt x="21" y="151"/>
                  </a:lnTo>
                  <a:lnTo>
                    <a:pt x="16" y="148"/>
                  </a:lnTo>
                  <a:lnTo>
                    <a:pt x="10" y="144"/>
                  </a:lnTo>
                  <a:lnTo>
                    <a:pt x="1" y="130"/>
                  </a:lnTo>
                  <a:lnTo>
                    <a:pt x="0" y="107"/>
                  </a:lnTo>
                  <a:lnTo>
                    <a:pt x="3" y="85"/>
                  </a:lnTo>
                  <a:lnTo>
                    <a:pt x="10" y="67"/>
                  </a:lnTo>
                  <a:lnTo>
                    <a:pt x="15" y="59"/>
                  </a:lnTo>
                  <a:lnTo>
                    <a:pt x="18" y="55"/>
                  </a:lnTo>
                  <a:lnTo>
                    <a:pt x="18" y="47"/>
                  </a:lnTo>
                  <a:lnTo>
                    <a:pt x="19" y="27"/>
                  </a:lnTo>
                  <a:lnTo>
                    <a:pt x="21" y="19"/>
                  </a:lnTo>
                  <a:lnTo>
                    <a:pt x="25" y="13"/>
                  </a:lnTo>
                  <a:lnTo>
                    <a:pt x="32" y="7"/>
                  </a:lnTo>
                  <a:lnTo>
                    <a:pt x="41" y="3"/>
                  </a:lnTo>
                  <a:lnTo>
                    <a:pt x="50" y="1"/>
                  </a:lnTo>
                  <a:lnTo>
                    <a:pt x="60" y="0"/>
                  </a:lnTo>
                  <a:lnTo>
                    <a:pt x="69" y="0"/>
                  </a:lnTo>
                  <a:lnTo>
                    <a:pt x="79" y="0"/>
                  </a:lnTo>
                  <a:lnTo>
                    <a:pt x="67" y="3"/>
                  </a:lnTo>
                  <a:lnTo>
                    <a:pt x="55" y="12"/>
                  </a:lnTo>
                  <a:lnTo>
                    <a:pt x="44" y="24"/>
                  </a:lnTo>
                  <a:lnTo>
                    <a:pt x="35" y="38"/>
                  </a:lnTo>
                  <a:lnTo>
                    <a:pt x="33" y="53"/>
                  </a:lnTo>
                  <a:lnTo>
                    <a:pt x="39" y="65"/>
                  </a:lnTo>
                  <a:lnTo>
                    <a:pt x="53" y="75"/>
                  </a:lnTo>
                  <a:lnTo>
                    <a:pt x="80" y="80"/>
                  </a:lnTo>
                  <a:lnTo>
                    <a:pt x="75" y="83"/>
                  </a:lnTo>
                  <a:lnTo>
                    <a:pt x="68" y="85"/>
                  </a:lnTo>
                  <a:lnTo>
                    <a:pt x="62" y="86"/>
                  </a:lnTo>
                  <a:lnTo>
                    <a:pt x="56" y="87"/>
                  </a:lnTo>
                  <a:lnTo>
                    <a:pt x="49" y="87"/>
                  </a:lnTo>
                  <a:lnTo>
                    <a:pt x="43" y="87"/>
                  </a:lnTo>
                  <a:lnTo>
                    <a:pt x="36" y="86"/>
                  </a:lnTo>
                  <a:lnTo>
                    <a:pt x="30" y="84"/>
                  </a:lnTo>
                  <a:lnTo>
                    <a:pt x="34" y="93"/>
                  </a:lnTo>
                  <a:lnTo>
                    <a:pt x="42" y="99"/>
                  </a:lnTo>
                  <a:lnTo>
                    <a:pt x="50" y="103"/>
                  </a:lnTo>
                  <a:lnTo>
                    <a:pt x="57" y="104"/>
                  </a:lnTo>
                  <a:lnTo>
                    <a:pt x="49" y="106"/>
                  </a:lnTo>
                  <a:lnTo>
                    <a:pt x="41" y="112"/>
                  </a:lnTo>
                  <a:lnTo>
                    <a:pt x="34" y="118"/>
                  </a:lnTo>
                  <a:lnTo>
                    <a:pt x="29" y="126"/>
                  </a:lnTo>
                  <a:lnTo>
                    <a:pt x="28" y="134"/>
                  </a:lnTo>
                  <a:lnTo>
                    <a:pt x="32" y="144"/>
                  </a:lnTo>
                  <a:lnTo>
                    <a:pt x="41" y="152"/>
                  </a:lnTo>
                  <a:lnTo>
                    <a:pt x="56" y="15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25" name="Freeform 191">
              <a:extLst>
                <a:ext uri="{FF2B5EF4-FFF2-40B4-BE49-F238E27FC236}">
                  <a16:creationId xmlns:a16="http://schemas.microsoft.com/office/drawing/2014/main" id="{F63CD35C-0E79-4B6C-B6CE-AEA6DF40EAB9}"/>
                </a:ext>
              </a:extLst>
            </p:cNvPr>
            <p:cNvSpPr>
              <a:spLocks/>
            </p:cNvSpPr>
            <p:nvPr/>
          </p:nvSpPr>
          <p:spPr bwMode="auto">
            <a:xfrm>
              <a:off x="704" y="4157"/>
              <a:ext cx="12" cy="13"/>
            </a:xfrm>
            <a:custGeom>
              <a:avLst/>
              <a:gdLst>
                <a:gd name="T0" fmla="*/ 0 w 35"/>
                <a:gd name="T1" fmla="*/ 0 h 38"/>
                <a:gd name="T2" fmla="*/ 0 w 35"/>
                <a:gd name="T3" fmla="*/ 0 h 38"/>
                <a:gd name="T4" fmla="*/ 0 w 35"/>
                <a:gd name="T5" fmla="*/ 0 h 38"/>
                <a:gd name="T6" fmla="*/ 0 w 35"/>
                <a:gd name="T7" fmla="*/ 0 h 38"/>
                <a:gd name="T8" fmla="*/ 0 w 35"/>
                <a:gd name="T9" fmla="*/ 0 h 38"/>
                <a:gd name="T10" fmla="*/ 0 w 35"/>
                <a:gd name="T11" fmla="*/ 0 h 38"/>
                <a:gd name="T12" fmla="*/ 0 w 35"/>
                <a:gd name="T13" fmla="*/ 0 h 38"/>
                <a:gd name="T14" fmla="*/ 0 w 35"/>
                <a:gd name="T15" fmla="*/ 0 h 38"/>
                <a:gd name="T16" fmla="*/ 0 w 35"/>
                <a:gd name="T17" fmla="*/ 0 h 38"/>
                <a:gd name="T18" fmla="*/ 0 w 35"/>
                <a:gd name="T19" fmla="*/ 0 h 38"/>
                <a:gd name="T20" fmla="*/ 0 w 35"/>
                <a:gd name="T21" fmla="*/ 0 h 38"/>
                <a:gd name="T22" fmla="*/ 0 w 35"/>
                <a:gd name="T23" fmla="*/ 0 h 38"/>
                <a:gd name="T24" fmla="*/ 0 w 35"/>
                <a:gd name="T25" fmla="*/ 0 h 38"/>
                <a:gd name="T26" fmla="*/ 0 w 35"/>
                <a:gd name="T27" fmla="*/ 0 h 38"/>
                <a:gd name="T28" fmla="*/ 0 w 35"/>
                <a:gd name="T29" fmla="*/ 0 h 38"/>
                <a:gd name="T30" fmla="*/ 0 w 35"/>
                <a:gd name="T31" fmla="*/ 0 h 38"/>
                <a:gd name="T32" fmla="*/ 0 w 35"/>
                <a:gd name="T33" fmla="*/ 0 h 3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5" h="38">
                  <a:moveTo>
                    <a:pt x="35" y="29"/>
                  </a:moveTo>
                  <a:lnTo>
                    <a:pt x="33" y="32"/>
                  </a:lnTo>
                  <a:lnTo>
                    <a:pt x="29" y="35"/>
                  </a:lnTo>
                  <a:lnTo>
                    <a:pt x="24" y="37"/>
                  </a:lnTo>
                  <a:lnTo>
                    <a:pt x="19" y="37"/>
                  </a:lnTo>
                  <a:lnTo>
                    <a:pt x="13" y="38"/>
                  </a:lnTo>
                  <a:lnTo>
                    <a:pt x="8" y="37"/>
                  </a:lnTo>
                  <a:lnTo>
                    <a:pt x="4" y="36"/>
                  </a:lnTo>
                  <a:lnTo>
                    <a:pt x="0" y="34"/>
                  </a:lnTo>
                  <a:lnTo>
                    <a:pt x="0" y="26"/>
                  </a:lnTo>
                  <a:lnTo>
                    <a:pt x="1" y="17"/>
                  </a:lnTo>
                  <a:lnTo>
                    <a:pt x="4" y="8"/>
                  </a:lnTo>
                  <a:lnTo>
                    <a:pt x="8" y="2"/>
                  </a:lnTo>
                  <a:lnTo>
                    <a:pt x="13" y="0"/>
                  </a:lnTo>
                  <a:lnTo>
                    <a:pt x="19" y="2"/>
                  </a:lnTo>
                  <a:lnTo>
                    <a:pt x="26" y="11"/>
                  </a:lnTo>
                  <a:lnTo>
                    <a:pt x="35"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26" name="Freeform 192">
              <a:extLst>
                <a:ext uri="{FF2B5EF4-FFF2-40B4-BE49-F238E27FC236}">
                  <a16:creationId xmlns:a16="http://schemas.microsoft.com/office/drawing/2014/main" id="{B2DD1D27-A9AC-4119-A53F-0C00B43DF62A}"/>
                </a:ext>
              </a:extLst>
            </p:cNvPr>
            <p:cNvSpPr>
              <a:spLocks/>
            </p:cNvSpPr>
            <p:nvPr/>
          </p:nvSpPr>
          <p:spPr bwMode="auto">
            <a:xfrm>
              <a:off x="727" y="4153"/>
              <a:ext cx="9" cy="12"/>
            </a:xfrm>
            <a:custGeom>
              <a:avLst/>
              <a:gdLst>
                <a:gd name="T0" fmla="*/ 0 w 28"/>
                <a:gd name="T1" fmla="*/ 0 h 35"/>
                <a:gd name="T2" fmla="*/ 0 w 28"/>
                <a:gd name="T3" fmla="*/ 0 h 35"/>
                <a:gd name="T4" fmla="*/ 0 w 28"/>
                <a:gd name="T5" fmla="*/ 0 h 35"/>
                <a:gd name="T6" fmla="*/ 0 w 28"/>
                <a:gd name="T7" fmla="*/ 0 h 35"/>
                <a:gd name="T8" fmla="*/ 0 w 28"/>
                <a:gd name="T9" fmla="*/ 0 h 35"/>
                <a:gd name="T10" fmla="*/ 0 w 28"/>
                <a:gd name="T11" fmla="*/ 0 h 35"/>
                <a:gd name="T12" fmla="*/ 0 w 28"/>
                <a:gd name="T13" fmla="*/ 0 h 35"/>
                <a:gd name="T14" fmla="*/ 0 w 28"/>
                <a:gd name="T15" fmla="*/ 0 h 35"/>
                <a:gd name="T16" fmla="*/ 0 w 28"/>
                <a:gd name="T17" fmla="*/ 0 h 35"/>
                <a:gd name="T18" fmla="*/ 0 w 28"/>
                <a:gd name="T19" fmla="*/ 0 h 35"/>
                <a:gd name="T20" fmla="*/ 0 w 28"/>
                <a:gd name="T21" fmla="*/ 0 h 35"/>
                <a:gd name="T22" fmla="*/ 0 w 28"/>
                <a:gd name="T23" fmla="*/ 0 h 35"/>
                <a:gd name="T24" fmla="*/ 0 w 28"/>
                <a:gd name="T25" fmla="*/ 0 h 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8" h="35">
                  <a:moveTo>
                    <a:pt x="28" y="22"/>
                  </a:moveTo>
                  <a:lnTo>
                    <a:pt x="26" y="28"/>
                  </a:lnTo>
                  <a:lnTo>
                    <a:pt x="20" y="34"/>
                  </a:lnTo>
                  <a:lnTo>
                    <a:pt x="12" y="35"/>
                  </a:lnTo>
                  <a:lnTo>
                    <a:pt x="3" y="34"/>
                  </a:lnTo>
                  <a:lnTo>
                    <a:pt x="0" y="24"/>
                  </a:lnTo>
                  <a:lnTo>
                    <a:pt x="0" y="15"/>
                  </a:lnTo>
                  <a:lnTo>
                    <a:pt x="1" y="7"/>
                  </a:lnTo>
                  <a:lnTo>
                    <a:pt x="4" y="2"/>
                  </a:lnTo>
                  <a:lnTo>
                    <a:pt x="8" y="0"/>
                  </a:lnTo>
                  <a:lnTo>
                    <a:pt x="13" y="2"/>
                  </a:lnTo>
                  <a:lnTo>
                    <a:pt x="20" y="9"/>
                  </a:lnTo>
                  <a:lnTo>
                    <a:pt x="28" y="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27" name="Freeform 193">
              <a:extLst>
                <a:ext uri="{FF2B5EF4-FFF2-40B4-BE49-F238E27FC236}">
                  <a16:creationId xmlns:a16="http://schemas.microsoft.com/office/drawing/2014/main" id="{194EE474-B565-4212-AEE9-9135CF352E0E}"/>
                </a:ext>
              </a:extLst>
            </p:cNvPr>
            <p:cNvSpPr>
              <a:spLocks/>
            </p:cNvSpPr>
            <p:nvPr/>
          </p:nvSpPr>
          <p:spPr bwMode="auto">
            <a:xfrm>
              <a:off x="715" y="4155"/>
              <a:ext cx="13" cy="13"/>
            </a:xfrm>
            <a:custGeom>
              <a:avLst/>
              <a:gdLst>
                <a:gd name="T0" fmla="*/ 0 w 37"/>
                <a:gd name="T1" fmla="*/ 0 h 38"/>
                <a:gd name="T2" fmla="*/ 0 w 37"/>
                <a:gd name="T3" fmla="*/ 0 h 38"/>
                <a:gd name="T4" fmla="*/ 0 w 37"/>
                <a:gd name="T5" fmla="*/ 0 h 38"/>
                <a:gd name="T6" fmla="*/ 0 w 37"/>
                <a:gd name="T7" fmla="*/ 0 h 38"/>
                <a:gd name="T8" fmla="*/ 0 w 37"/>
                <a:gd name="T9" fmla="*/ 0 h 38"/>
                <a:gd name="T10" fmla="*/ 0 w 37"/>
                <a:gd name="T11" fmla="*/ 0 h 38"/>
                <a:gd name="T12" fmla="*/ 0 w 37"/>
                <a:gd name="T13" fmla="*/ 0 h 38"/>
                <a:gd name="T14" fmla="*/ 0 w 37"/>
                <a:gd name="T15" fmla="*/ 0 h 38"/>
                <a:gd name="T16" fmla="*/ 0 w 37"/>
                <a:gd name="T17" fmla="*/ 0 h 38"/>
                <a:gd name="T18" fmla="*/ 0 w 37"/>
                <a:gd name="T19" fmla="*/ 0 h 38"/>
                <a:gd name="T20" fmla="*/ 0 w 37"/>
                <a:gd name="T21" fmla="*/ 0 h 38"/>
                <a:gd name="T22" fmla="*/ 0 w 37"/>
                <a:gd name="T23" fmla="*/ 0 h 38"/>
                <a:gd name="T24" fmla="*/ 0 w 37"/>
                <a:gd name="T25" fmla="*/ 0 h 38"/>
                <a:gd name="T26" fmla="*/ 0 w 37"/>
                <a:gd name="T27" fmla="*/ 0 h 38"/>
                <a:gd name="T28" fmla="*/ 0 w 37"/>
                <a:gd name="T29" fmla="*/ 0 h 38"/>
                <a:gd name="T30" fmla="*/ 0 w 37"/>
                <a:gd name="T31" fmla="*/ 0 h 38"/>
                <a:gd name="T32" fmla="*/ 0 w 37"/>
                <a:gd name="T33" fmla="*/ 0 h 3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7" h="38">
                  <a:moveTo>
                    <a:pt x="37" y="29"/>
                  </a:moveTo>
                  <a:lnTo>
                    <a:pt x="36" y="32"/>
                  </a:lnTo>
                  <a:lnTo>
                    <a:pt x="33" y="34"/>
                  </a:lnTo>
                  <a:lnTo>
                    <a:pt x="28" y="36"/>
                  </a:lnTo>
                  <a:lnTo>
                    <a:pt x="22" y="37"/>
                  </a:lnTo>
                  <a:lnTo>
                    <a:pt x="17" y="38"/>
                  </a:lnTo>
                  <a:lnTo>
                    <a:pt x="11" y="38"/>
                  </a:lnTo>
                  <a:lnTo>
                    <a:pt x="6" y="37"/>
                  </a:lnTo>
                  <a:lnTo>
                    <a:pt x="1" y="36"/>
                  </a:lnTo>
                  <a:lnTo>
                    <a:pt x="0" y="27"/>
                  </a:lnTo>
                  <a:lnTo>
                    <a:pt x="1" y="16"/>
                  </a:lnTo>
                  <a:lnTo>
                    <a:pt x="4" y="8"/>
                  </a:lnTo>
                  <a:lnTo>
                    <a:pt x="8" y="2"/>
                  </a:lnTo>
                  <a:lnTo>
                    <a:pt x="14" y="0"/>
                  </a:lnTo>
                  <a:lnTo>
                    <a:pt x="20" y="3"/>
                  </a:lnTo>
                  <a:lnTo>
                    <a:pt x="29" y="12"/>
                  </a:lnTo>
                  <a:lnTo>
                    <a:pt x="37"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28" name="Freeform 194">
              <a:extLst>
                <a:ext uri="{FF2B5EF4-FFF2-40B4-BE49-F238E27FC236}">
                  <a16:creationId xmlns:a16="http://schemas.microsoft.com/office/drawing/2014/main" id="{B1A43E69-BFDD-468A-8D0F-24DD9D950BC9}"/>
                </a:ext>
              </a:extLst>
            </p:cNvPr>
            <p:cNvSpPr>
              <a:spLocks/>
            </p:cNvSpPr>
            <p:nvPr/>
          </p:nvSpPr>
          <p:spPr bwMode="auto">
            <a:xfrm>
              <a:off x="660" y="4022"/>
              <a:ext cx="62" cy="117"/>
            </a:xfrm>
            <a:custGeom>
              <a:avLst/>
              <a:gdLst>
                <a:gd name="T0" fmla="*/ 0 w 184"/>
                <a:gd name="T1" fmla="*/ 0 h 350"/>
                <a:gd name="T2" fmla="*/ 0 w 184"/>
                <a:gd name="T3" fmla="*/ 0 h 350"/>
                <a:gd name="T4" fmla="*/ 0 w 184"/>
                <a:gd name="T5" fmla="*/ 0 h 350"/>
                <a:gd name="T6" fmla="*/ 0 w 184"/>
                <a:gd name="T7" fmla="*/ 0 h 350"/>
                <a:gd name="T8" fmla="*/ 0 w 184"/>
                <a:gd name="T9" fmla="*/ 0 h 350"/>
                <a:gd name="T10" fmla="*/ 0 w 184"/>
                <a:gd name="T11" fmla="*/ 0 h 350"/>
                <a:gd name="T12" fmla="*/ 0 w 184"/>
                <a:gd name="T13" fmla="*/ 0 h 350"/>
                <a:gd name="T14" fmla="*/ 0 w 184"/>
                <a:gd name="T15" fmla="*/ 0 h 350"/>
                <a:gd name="T16" fmla="*/ 0 w 184"/>
                <a:gd name="T17" fmla="*/ 0 h 350"/>
                <a:gd name="T18" fmla="*/ 0 w 184"/>
                <a:gd name="T19" fmla="*/ 0 h 350"/>
                <a:gd name="T20" fmla="*/ 0 w 184"/>
                <a:gd name="T21" fmla="*/ 0 h 350"/>
                <a:gd name="T22" fmla="*/ 0 w 184"/>
                <a:gd name="T23" fmla="*/ 0 h 350"/>
                <a:gd name="T24" fmla="*/ 0 w 184"/>
                <a:gd name="T25" fmla="*/ 0 h 350"/>
                <a:gd name="T26" fmla="*/ 0 w 184"/>
                <a:gd name="T27" fmla="*/ 0 h 350"/>
                <a:gd name="T28" fmla="*/ 0 w 184"/>
                <a:gd name="T29" fmla="*/ 0 h 350"/>
                <a:gd name="T30" fmla="*/ 0 w 184"/>
                <a:gd name="T31" fmla="*/ 0 h 350"/>
                <a:gd name="T32" fmla="*/ 0 w 184"/>
                <a:gd name="T33" fmla="*/ 0 h 350"/>
                <a:gd name="T34" fmla="*/ 0 w 184"/>
                <a:gd name="T35" fmla="*/ 0 h 350"/>
                <a:gd name="T36" fmla="*/ 0 w 184"/>
                <a:gd name="T37" fmla="*/ 0 h 350"/>
                <a:gd name="T38" fmla="*/ 0 w 184"/>
                <a:gd name="T39" fmla="*/ 0 h 350"/>
                <a:gd name="T40" fmla="*/ 0 w 184"/>
                <a:gd name="T41" fmla="*/ 0 h 350"/>
                <a:gd name="T42" fmla="*/ 0 w 184"/>
                <a:gd name="T43" fmla="*/ 0 h 350"/>
                <a:gd name="T44" fmla="*/ 0 w 184"/>
                <a:gd name="T45" fmla="*/ 0 h 350"/>
                <a:gd name="T46" fmla="*/ 0 w 184"/>
                <a:gd name="T47" fmla="*/ 0 h 350"/>
                <a:gd name="T48" fmla="*/ 0 w 184"/>
                <a:gd name="T49" fmla="*/ 0 h 350"/>
                <a:gd name="T50" fmla="*/ 0 w 184"/>
                <a:gd name="T51" fmla="*/ 0 h 350"/>
                <a:gd name="T52" fmla="*/ 0 w 184"/>
                <a:gd name="T53" fmla="*/ 0 h 350"/>
                <a:gd name="T54" fmla="*/ 0 w 184"/>
                <a:gd name="T55" fmla="*/ 0 h 350"/>
                <a:gd name="T56" fmla="*/ 0 w 184"/>
                <a:gd name="T57" fmla="*/ 0 h 350"/>
                <a:gd name="T58" fmla="*/ 0 w 184"/>
                <a:gd name="T59" fmla="*/ 0 h 350"/>
                <a:gd name="T60" fmla="*/ 0 w 184"/>
                <a:gd name="T61" fmla="*/ 0 h 350"/>
                <a:gd name="T62" fmla="*/ 0 w 184"/>
                <a:gd name="T63" fmla="*/ 0 h 350"/>
                <a:gd name="T64" fmla="*/ 0 w 184"/>
                <a:gd name="T65" fmla="*/ 0 h 350"/>
                <a:gd name="T66" fmla="*/ 0 w 184"/>
                <a:gd name="T67" fmla="*/ 0 h 350"/>
                <a:gd name="T68" fmla="*/ 0 w 184"/>
                <a:gd name="T69" fmla="*/ 0 h 350"/>
                <a:gd name="T70" fmla="*/ 0 w 184"/>
                <a:gd name="T71" fmla="*/ 0 h 350"/>
                <a:gd name="T72" fmla="*/ 0 w 184"/>
                <a:gd name="T73" fmla="*/ 0 h 350"/>
                <a:gd name="T74" fmla="*/ 0 w 184"/>
                <a:gd name="T75" fmla="*/ 0 h 350"/>
                <a:gd name="T76" fmla="*/ 0 w 184"/>
                <a:gd name="T77" fmla="*/ 0 h 350"/>
                <a:gd name="T78" fmla="*/ 0 w 184"/>
                <a:gd name="T79" fmla="*/ 0 h 350"/>
                <a:gd name="T80" fmla="*/ 0 w 184"/>
                <a:gd name="T81" fmla="*/ 0 h 350"/>
                <a:gd name="T82" fmla="*/ 0 w 184"/>
                <a:gd name="T83" fmla="*/ 0 h 350"/>
                <a:gd name="T84" fmla="*/ 0 w 184"/>
                <a:gd name="T85" fmla="*/ 0 h 350"/>
                <a:gd name="T86" fmla="*/ 0 w 184"/>
                <a:gd name="T87" fmla="*/ 0 h 350"/>
                <a:gd name="T88" fmla="*/ 0 w 184"/>
                <a:gd name="T89" fmla="*/ 0 h 350"/>
                <a:gd name="T90" fmla="*/ 0 w 184"/>
                <a:gd name="T91" fmla="*/ 0 h 350"/>
                <a:gd name="T92" fmla="*/ 0 w 184"/>
                <a:gd name="T93" fmla="*/ 0 h 350"/>
                <a:gd name="T94" fmla="*/ 0 w 184"/>
                <a:gd name="T95" fmla="*/ 0 h 350"/>
                <a:gd name="T96" fmla="*/ 0 w 184"/>
                <a:gd name="T97" fmla="*/ 0 h 35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84" h="350">
                  <a:moveTo>
                    <a:pt x="165" y="26"/>
                  </a:moveTo>
                  <a:lnTo>
                    <a:pt x="159" y="19"/>
                  </a:lnTo>
                  <a:lnTo>
                    <a:pt x="151" y="14"/>
                  </a:lnTo>
                  <a:lnTo>
                    <a:pt x="142" y="9"/>
                  </a:lnTo>
                  <a:lnTo>
                    <a:pt x="132" y="5"/>
                  </a:lnTo>
                  <a:lnTo>
                    <a:pt x="119" y="2"/>
                  </a:lnTo>
                  <a:lnTo>
                    <a:pt x="106" y="0"/>
                  </a:lnTo>
                  <a:lnTo>
                    <a:pt x="89" y="2"/>
                  </a:lnTo>
                  <a:lnTo>
                    <a:pt x="72" y="5"/>
                  </a:lnTo>
                  <a:lnTo>
                    <a:pt x="58" y="10"/>
                  </a:lnTo>
                  <a:lnTo>
                    <a:pt x="43" y="19"/>
                  </a:lnTo>
                  <a:lnTo>
                    <a:pt x="28" y="32"/>
                  </a:lnTo>
                  <a:lnTo>
                    <a:pt x="15" y="49"/>
                  </a:lnTo>
                  <a:lnTo>
                    <a:pt x="5" y="68"/>
                  </a:lnTo>
                  <a:lnTo>
                    <a:pt x="0" y="89"/>
                  </a:lnTo>
                  <a:lnTo>
                    <a:pt x="0" y="112"/>
                  </a:lnTo>
                  <a:lnTo>
                    <a:pt x="8" y="137"/>
                  </a:lnTo>
                  <a:lnTo>
                    <a:pt x="24" y="172"/>
                  </a:lnTo>
                  <a:lnTo>
                    <a:pt x="38" y="202"/>
                  </a:lnTo>
                  <a:lnTo>
                    <a:pt x="48" y="228"/>
                  </a:lnTo>
                  <a:lnTo>
                    <a:pt x="55" y="251"/>
                  </a:lnTo>
                  <a:lnTo>
                    <a:pt x="62" y="271"/>
                  </a:lnTo>
                  <a:lnTo>
                    <a:pt x="65" y="288"/>
                  </a:lnTo>
                  <a:lnTo>
                    <a:pt x="68" y="303"/>
                  </a:lnTo>
                  <a:lnTo>
                    <a:pt x="71" y="317"/>
                  </a:lnTo>
                  <a:lnTo>
                    <a:pt x="72" y="324"/>
                  </a:lnTo>
                  <a:lnTo>
                    <a:pt x="75" y="332"/>
                  </a:lnTo>
                  <a:lnTo>
                    <a:pt x="78" y="337"/>
                  </a:lnTo>
                  <a:lnTo>
                    <a:pt x="83" y="342"/>
                  </a:lnTo>
                  <a:lnTo>
                    <a:pt x="91" y="346"/>
                  </a:lnTo>
                  <a:lnTo>
                    <a:pt x="102" y="349"/>
                  </a:lnTo>
                  <a:lnTo>
                    <a:pt x="115" y="350"/>
                  </a:lnTo>
                  <a:lnTo>
                    <a:pt x="132" y="350"/>
                  </a:lnTo>
                  <a:lnTo>
                    <a:pt x="151" y="347"/>
                  </a:lnTo>
                  <a:lnTo>
                    <a:pt x="165" y="340"/>
                  </a:lnTo>
                  <a:lnTo>
                    <a:pt x="175" y="329"/>
                  </a:lnTo>
                  <a:lnTo>
                    <a:pt x="180" y="315"/>
                  </a:lnTo>
                  <a:lnTo>
                    <a:pt x="183" y="301"/>
                  </a:lnTo>
                  <a:lnTo>
                    <a:pt x="184" y="284"/>
                  </a:lnTo>
                  <a:lnTo>
                    <a:pt x="184" y="268"/>
                  </a:lnTo>
                  <a:lnTo>
                    <a:pt x="183" y="252"/>
                  </a:lnTo>
                  <a:lnTo>
                    <a:pt x="182" y="210"/>
                  </a:lnTo>
                  <a:lnTo>
                    <a:pt x="179" y="158"/>
                  </a:lnTo>
                  <a:lnTo>
                    <a:pt x="177" y="111"/>
                  </a:lnTo>
                  <a:lnTo>
                    <a:pt x="178" y="84"/>
                  </a:lnTo>
                  <a:lnTo>
                    <a:pt x="179" y="75"/>
                  </a:lnTo>
                  <a:lnTo>
                    <a:pt x="178" y="60"/>
                  </a:lnTo>
                  <a:lnTo>
                    <a:pt x="174" y="43"/>
                  </a:lnTo>
                  <a:lnTo>
                    <a:pt x="165" y="26"/>
                  </a:lnTo>
                  <a:close/>
                </a:path>
              </a:pathLst>
            </a:custGeom>
            <a:solidFill>
              <a:srgbClr val="B5595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29" name="Freeform 195">
              <a:extLst>
                <a:ext uri="{FF2B5EF4-FFF2-40B4-BE49-F238E27FC236}">
                  <a16:creationId xmlns:a16="http://schemas.microsoft.com/office/drawing/2014/main" id="{FC231693-6DCF-44DD-A4B1-381061B9C277}"/>
                </a:ext>
              </a:extLst>
            </p:cNvPr>
            <p:cNvSpPr>
              <a:spLocks/>
            </p:cNvSpPr>
            <p:nvPr/>
          </p:nvSpPr>
          <p:spPr bwMode="auto">
            <a:xfrm>
              <a:off x="660" y="4024"/>
              <a:ext cx="44" cy="115"/>
            </a:xfrm>
            <a:custGeom>
              <a:avLst/>
              <a:gdLst>
                <a:gd name="T0" fmla="*/ 0 w 132"/>
                <a:gd name="T1" fmla="*/ 0 h 345"/>
                <a:gd name="T2" fmla="*/ 0 w 132"/>
                <a:gd name="T3" fmla="*/ 0 h 345"/>
                <a:gd name="T4" fmla="*/ 0 w 132"/>
                <a:gd name="T5" fmla="*/ 0 h 345"/>
                <a:gd name="T6" fmla="*/ 0 w 132"/>
                <a:gd name="T7" fmla="*/ 0 h 345"/>
                <a:gd name="T8" fmla="*/ 0 w 132"/>
                <a:gd name="T9" fmla="*/ 0 h 345"/>
                <a:gd name="T10" fmla="*/ 0 w 132"/>
                <a:gd name="T11" fmla="*/ 0 h 345"/>
                <a:gd name="T12" fmla="*/ 0 w 132"/>
                <a:gd name="T13" fmla="*/ 0 h 345"/>
                <a:gd name="T14" fmla="*/ 0 w 132"/>
                <a:gd name="T15" fmla="*/ 0 h 345"/>
                <a:gd name="T16" fmla="*/ 0 w 132"/>
                <a:gd name="T17" fmla="*/ 0 h 345"/>
                <a:gd name="T18" fmla="*/ 0 w 132"/>
                <a:gd name="T19" fmla="*/ 0 h 345"/>
                <a:gd name="T20" fmla="*/ 0 w 132"/>
                <a:gd name="T21" fmla="*/ 0 h 345"/>
                <a:gd name="T22" fmla="*/ 0 w 132"/>
                <a:gd name="T23" fmla="*/ 0 h 345"/>
                <a:gd name="T24" fmla="*/ 0 w 132"/>
                <a:gd name="T25" fmla="*/ 0 h 345"/>
                <a:gd name="T26" fmla="*/ 0 w 132"/>
                <a:gd name="T27" fmla="*/ 0 h 345"/>
                <a:gd name="T28" fmla="*/ 0 w 132"/>
                <a:gd name="T29" fmla="*/ 0 h 345"/>
                <a:gd name="T30" fmla="*/ 0 w 132"/>
                <a:gd name="T31" fmla="*/ 0 h 345"/>
                <a:gd name="T32" fmla="*/ 0 w 132"/>
                <a:gd name="T33" fmla="*/ 0 h 345"/>
                <a:gd name="T34" fmla="*/ 0 w 132"/>
                <a:gd name="T35" fmla="*/ 0 h 345"/>
                <a:gd name="T36" fmla="*/ 0 w 132"/>
                <a:gd name="T37" fmla="*/ 0 h 345"/>
                <a:gd name="T38" fmla="*/ 0 w 132"/>
                <a:gd name="T39" fmla="*/ 0 h 345"/>
                <a:gd name="T40" fmla="*/ 0 w 132"/>
                <a:gd name="T41" fmla="*/ 0 h 345"/>
                <a:gd name="T42" fmla="*/ 0 w 132"/>
                <a:gd name="T43" fmla="*/ 0 h 345"/>
                <a:gd name="T44" fmla="*/ 0 w 132"/>
                <a:gd name="T45" fmla="*/ 0 h 345"/>
                <a:gd name="T46" fmla="*/ 0 w 132"/>
                <a:gd name="T47" fmla="*/ 0 h 345"/>
                <a:gd name="T48" fmla="*/ 0 w 132"/>
                <a:gd name="T49" fmla="*/ 0 h 345"/>
                <a:gd name="T50" fmla="*/ 0 w 132"/>
                <a:gd name="T51" fmla="*/ 0 h 345"/>
                <a:gd name="T52" fmla="*/ 0 w 132"/>
                <a:gd name="T53" fmla="*/ 0 h 345"/>
                <a:gd name="T54" fmla="*/ 0 w 132"/>
                <a:gd name="T55" fmla="*/ 0 h 345"/>
                <a:gd name="T56" fmla="*/ 0 w 132"/>
                <a:gd name="T57" fmla="*/ 0 h 345"/>
                <a:gd name="T58" fmla="*/ 0 w 132"/>
                <a:gd name="T59" fmla="*/ 0 h 345"/>
                <a:gd name="T60" fmla="*/ 0 w 132"/>
                <a:gd name="T61" fmla="*/ 0 h 345"/>
                <a:gd name="T62" fmla="*/ 0 w 132"/>
                <a:gd name="T63" fmla="*/ 0 h 345"/>
                <a:gd name="T64" fmla="*/ 0 w 132"/>
                <a:gd name="T65" fmla="*/ 0 h 345"/>
                <a:gd name="T66" fmla="*/ 0 w 132"/>
                <a:gd name="T67" fmla="*/ 0 h 345"/>
                <a:gd name="T68" fmla="*/ 0 w 132"/>
                <a:gd name="T69" fmla="*/ 0 h 345"/>
                <a:gd name="T70" fmla="*/ 0 w 132"/>
                <a:gd name="T71" fmla="*/ 0 h 345"/>
                <a:gd name="T72" fmla="*/ 0 w 132"/>
                <a:gd name="T73" fmla="*/ 0 h 345"/>
                <a:gd name="T74" fmla="*/ 0 w 132"/>
                <a:gd name="T75" fmla="*/ 0 h 345"/>
                <a:gd name="T76" fmla="*/ 0 w 132"/>
                <a:gd name="T77" fmla="*/ 0 h 345"/>
                <a:gd name="T78" fmla="*/ 0 w 132"/>
                <a:gd name="T79" fmla="*/ 0 h 345"/>
                <a:gd name="T80" fmla="*/ 0 w 132"/>
                <a:gd name="T81" fmla="*/ 0 h 345"/>
                <a:gd name="T82" fmla="*/ 0 w 132"/>
                <a:gd name="T83" fmla="*/ 0 h 345"/>
                <a:gd name="T84" fmla="*/ 0 w 132"/>
                <a:gd name="T85" fmla="*/ 0 h 345"/>
                <a:gd name="T86" fmla="*/ 0 w 132"/>
                <a:gd name="T87" fmla="*/ 0 h 345"/>
                <a:gd name="T88" fmla="*/ 0 w 132"/>
                <a:gd name="T89" fmla="*/ 0 h 345"/>
                <a:gd name="T90" fmla="*/ 0 w 132"/>
                <a:gd name="T91" fmla="*/ 0 h 345"/>
                <a:gd name="T92" fmla="*/ 0 w 132"/>
                <a:gd name="T93" fmla="*/ 0 h 345"/>
                <a:gd name="T94" fmla="*/ 0 w 132"/>
                <a:gd name="T95" fmla="*/ 0 h 345"/>
                <a:gd name="T96" fmla="*/ 0 w 132"/>
                <a:gd name="T97" fmla="*/ 0 h 345"/>
                <a:gd name="T98" fmla="*/ 0 w 132"/>
                <a:gd name="T99" fmla="*/ 0 h 345"/>
                <a:gd name="T100" fmla="*/ 0 w 132"/>
                <a:gd name="T101" fmla="*/ 0 h 345"/>
                <a:gd name="T102" fmla="*/ 0 w 132"/>
                <a:gd name="T103" fmla="*/ 0 h 345"/>
                <a:gd name="T104" fmla="*/ 0 w 132"/>
                <a:gd name="T105" fmla="*/ 0 h 3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32" h="345">
                  <a:moveTo>
                    <a:pt x="71" y="312"/>
                  </a:moveTo>
                  <a:lnTo>
                    <a:pt x="68" y="298"/>
                  </a:lnTo>
                  <a:lnTo>
                    <a:pt x="65" y="283"/>
                  </a:lnTo>
                  <a:lnTo>
                    <a:pt x="62" y="266"/>
                  </a:lnTo>
                  <a:lnTo>
                    <a:pt x="55" y="246"/>
                  </a:lnTo>
                  <a:lnTo>
                    <a:pt x="48" y="223"/>
                  </a:lnTo>
                  <a:lnTo>
                    <a:pt x="38" y="197"/>
                  </a:lnTo>
                  <a:lnTo>
                    <a:pt x="24" y="167"/>
                  </a:lnTo>
                  <a:lnTo>
                    <a:pt x="8" y="132"/>
                  </a:lnTo>
                  <a:lnTo>
                    <a:pt x="0" y="107"/>
                  </a:lnTo>
                  <a:lnTo>
                    <a:pt x="0" y="84"/>
                  </a:lnTo>
                  <a:lnTo>
                    <a:pt x="5" y="63"/>
                  </a:lnTo>
                  <a:lnTo>
                    <a:pt x="15" y="44"/>
                  </a:lnTo>
                  <a:lnTo>
                    <a:pt x="28" y="27"/>
                  </a:lnTo>
                  <a:lnTo>
                    <a:pt x="43" y="14"/>
                  </a:lnTo>
                  <a:lnTo>
                    <a:pt x="58" y="5"/>
                  </a:lnTo>
                  <a:lnTo>
                    <a:pt x="72" y="0"/>
                  </a:lnTo>
                  <a:lnTo>
                    <a:pt x="59" y="10"/>
                  </a:lnTo>
                  <a:lnTo>
                    <a:pt x="48" y="20"/>
                  </a:lnTo>
                  <a:lnTo>
                    <a:pt x="39" y="30"/>
                  </a:lnTo>
                  <a:lnTo>
                    <a:pt x="32" y="40"/>
                  </a:lnTo>
                  <a:lnTo>
                    <a:pt x="26" y="50"/>
                  </a:lnTo>
                  <a:lnTo>
                    <a:pt x="23" y="60"/>
                  </a:lnTo>
                  <a:lnTo>
                    <a:pt x="23" y="73"/>
                  </a:lnTo>
                  <a:lnTo>
                    <a:pt x="25" y="85"/>
                  </a:lnTo>
                  <a:lnTo>
                    <a:pt x="30" y="99"/>
                  </a:lnTo>
                  <a:lnTo>
                    <a:pt x="34" y="112"/>
                  </a:lnTo>
                  <a:lnTo>
                    <a:pt x="39" y="126"/>
                  </a:lnTo>
                  <a:lnTo>
                    <a:pt x="44" y="140"/>
                  </a:lnTo>
                  <a:lnTo>
                    <a:pt x="49" y="152"/>
                  </a:lnTo>
                  <a:lnTo>
                    <a:pt x="54" y="165"/>
                  </a:lnTo>
                  <a:lnTo>
                    <a:pt x="58" y="175"/>
                  </a:lnTo>
                  <a:lnTo>
                    <a:pt x="62" y="183"/>
                  </a:lnTo>
                  <a:lnTo>
                    <a:pt x="68" y="204"/>
                  </a:lnTo>
                  <a:lnTo>
                    <a:pt x="75" y="233"/>
                  </a:lnTo>
                  <a:lnTo>
                    <a:pt x="80" y="263"/>
                  </a:lnTo>
                  <a:lnTo>
                    <a:pt x="85" y="285"/>
                  </a:lnTo>
                  <a:lnTo>
                    <a:pt x="87" y="296"/>
                  </a:lnTo>
                  <a:lnTo>
                    <a:pt x="90" y="306"/>
                  </a:lnTo>
                  <a:lnTo>
                    <a:pt x="95" y="316"/>
                  </a:lnTo>
                  <a:lnTo>
                    <a:pt x="100" y="325"/>
                  </a:lnTo>
                  <a:lnTo>
                    <a:pt x="106" y="332"/>
                  </a:lnTo>
                  <a:lnTo>
                    <a:pt x="113" y="338"/>
                  </a:lnTo>
                  <a:lnTo>
                    <a:pt x="122" y="343"/>
                  </a:lnTo>
                  <a:lnTo>
                    <a:pt x="132" y="345"/>
                  </a:lnTo>
                  <a:lnTo>
                    <a:pt x="115" y="345"/>
                  </a:lnTo>
                  <a:lnTo>
                    <a:pt x="102" y="343"/>
                  </a:lnTo>
                  <a:lnTo>
                    <a:pt x="91" y="341"/>
                  </a:lnTo>
                  <a:lnTo>
                    <a:pt x="83" y="337"/>
                  </a:lnTo>
                  <a:lnTo>
                    <a:pt x="78" y="332"/>
                  </a:lnTo>
                  <a:lnTo>
                    <a:pt x="75" y="327"/>
                  </a:lnTo>
                  <a:lnTo>
                    <a:pt x="72" y="319"/>
                  </a:lnTo>
                  <a:lnTo>
                    <a:pt x="71" y="3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30" name="Freeform 196">
              <a:extLst>
                <a:ext uri="{FF2B5EF4-FFF2-40B4-BE49-F238E27FC236}">
                  <a16:creationId xmlns:a16="http://schemas.microsoft.com/office/drawing/2014/main" id="{4179553E-3DB3-477B-BA4E-FF2C712EAA35}"/>
                </a:ext>
              </a:extLst>
            </p:cNvPr>
            <p:cNvSpPr>
              <a:spLocks/>
            </p:cNvSpPr>
            <p:nvPr/>
          </p:nvSpPr>
          <p:spPr bwMode="auto">
            <a:xfrm>
              <a:off x="574" y="3858"/>
              <a:ext cx="381" cy="231"/>
            </a:xfrm>
            <a:custGeom>
              <a:avLst/>
              <a:gdLst>
                <a:gd name="T0" fmla="*/ 0 w 1141"/>
                <a:gd name="T1" fmla="*/ 0 h 695"/>
                <a:gd name="T2" fmla="*/ 0 w 1141"/>
                <a:gd name="T3" fmla="*/ 0 h 695"/>
                <a:gd name="T4" fmla="*/ 0 w 1141"/>
                <a:gd name="T5" fmla="*/ 0 h 695"/>
                <a:gd name="T6" fmla="*/ 0 w 1141"/>
                <a:gd name="T7" fmla="*/ 0 h 695"/>
                <a:gd name="T8" fmla="*/ 0 w 1141"/>
                <a:gd name="T9" fmla="*/ 0 h 695"/>
                <a:gd name="T10" fmla="*/ 0 w 1141"/>
                <a:gd name="T11" fmla="*/ 0 h 695"/>
                <a:gd name="T12" fmla="*/ 0 w 1141"/>
                <a:gd name="T13" fmla="*/ 0 h 695"/>
                <a:gd name="T14" fmla="*/ 0 w 1141"/>
                <a:gd name="T15" fmla="*/ 0 h 695"/>
                <a:gd name="T16" fmla="*/ 0 w 1141"/>
                <a:gd name="T17" fmla="*/ 0 h 695"/>
                <a:gd name="T18" fmla="*/ 0 w 1141"/>
                <a:gd name="T19" fmla="*/ 0 h 695"/>
                <a:gd name="T20" fmla="*/ 0 w 1141"/>
                <a:gd name="T21" fmla="*/ 0 h 695"/>
                <a:gd name="T22" fmla="*/ 0 w 1141"/>
                <a:gd name="T23" fmla="*/ 0 h 695"/>
                <a:gd name="T24" fmla="*/ 0 w 1141"/>
                <a:gd name="T25" fmla="*/ 0 h 695"/>
                <a:gd name="T26" fmla="*/ 0 w 1141"/>
                <a:gd name="T27" fmla="*/ 0 h 695"/>
                <a:gd name="T28" fmla="*/ 0 w 1141"/>
                <a:gd name="T29" fmla="*/ 0 h 695"/>
                <a:gd name="T30" fmla="*/ 0 w 1141"/>
                <a:gd name="T31" fmla="*/ 0 h 695"/>
                <a:gd name="T32" fmla="*/ 0 w 1141"/>
                <a:gd name="T33" fmla="*/ 0 h 695"/>
                <a:gd name="T34" fmla="*/ 0 w 1141"/>
                <a:gd name="T35" fmla="*/ 0 h 695"/>
                <a:gd name="T36" fmla="*/ 0 w 1141"/>
                <a:gd name="T37" fmla="*/ 0 h 695"/>
                <a:gd name="T38" fmla="*/ 0 w 1141"/>
                <a:gd name="T39" fmla="*/ 0 h 695"/>
                <a:gd name="T40" fmla="*/ 0 w 1141"/>
                <a:gd name="T41" fmla="*/ 0 h 695"/>
                <a:gd name="T42" fmla="*/ 0 w 1141"/>
                <a:gd name="T43" fmla="*/ 0 h 695"/>
                <a:gd name="T44" fmla="*/ 0 w 1141"/>
                <a:gd name="T45" fmla="*/ 0 h 695"/>
                <a:gd name="T46" fmla="*/ 0 w 1141"/>
                <a:gd name="T47" fmla="*/ 0 h 695"/>
                <a:gd name="T48" fmla="*/ 0 w 1141"/>
                <a:gd name="T49" fmla="*/ 0 h 695"/>
                <a:gd name="T50" fmla="*/ 0 w 1141"/>
                <a:gd name="T51" fmla="*/ 0 h 695"/>
                <a:gd name="T52" fmla="*/ 0 w 1141"/>
                <a:gd name="T53" fmla="*/ 0 h 695"/>
                <a:gd name="T54" fmla="*/ 0 w 1141"/>
                <a:gd name="T55" fmla="*/ 0 h 695"/>
                <a:gd name="T56" fmla="*/ 0 w 1141"/>
                <a:gd name="T57" fmla="*/ 0 h 695"/>
                <a:gd name="T58" fmla="*/ 0 w 1141"/>
                <a:gd name="T59" fmla="*/ 0 h 695"/>
                <a:gd name="T60" fmla="*/ 0 w 1141"/>
                <a:gd name="T61" fmla="*/ 0 h 695"/>
                <a:gd name="T62" fmla="*/ 0 w 1141"/>
                <a:gd name="T63" fmla="*/ 0 h 695"/>
                <a:gd name="T64" fmla="*/ 0 w 1141"/>
                <a:gd name="T65" fmla="*/ 0 h 695"/>
                <a:gd name="T66" fmla="*/ 0 w 1141"/>
                <a:gd name="T67" fmla="*/ 0 h 695"/>
                <a:gd name="T68" fmla="*/ 0 w 1141"/>
                <a:gd name="T69" fmla="*/ 0 h 695"/>
                <a:gd name="T70" fmla="*/ 0 w 1141"/>
                <a:gd name="T71" fmla="*/ 0 h 695"/>
                <a:gd name="T72" fmla="*/ 0 w 1141"/>
                <a:gd name="T73" fmla="*/ 0 h 695"/>
                <a:gd name="T74" fmla="*/ 0 w 1141"/>
                <a:gd name="T75" fmla="*/ 0 h 695"/>
                <a:gd name="T76" fmla="*/ 0 w 1141"/>
                <a:gd name="T77" fmla="*/ 0 h 695"/>
                <a:gd name="T78" fmla="*/ 0 w 1141"/>
                <a:gd name="T79" fmla="*/ 0 h 695"/>
                <a:gd name="T80" fmla="*/ 0 w 1141"/>
                <a:gd name="T81" fmla="*/ 0 h 695"/>
                <a:gd name="T82" fmla="*/ 0 w 1141"/>
                <a:gd name="T83" fmla="*/ 0 h 695"/>
                <a:gd name="T84" fmla="*/ 0 w 1141"/>
                <a:gd name="T85" fmla="*/ 0 h 695"/>
                <a:gd name="T86" fmla="*/ 0 w 1141"/>
                <a:gd name="T87" fmla="*/ 0 h 695"/>
                <a:gd name="T88" fmla="*/ 0 w 1141"/>
                <a:gd name="T89" fmla="*/ 0 h 695"/>
                <a:gd name="T90" fmla="*/ 0 w 1141"/>
                <a:gd name="T91" fmla="*/ 0 h 695"/>
                <a:gd name="T92" fmla="*/ 0 w 1141"/>
                <a:gd name="T93" fmla="*/ 0 h 695"/>
                <a:gd name="T94" fmla="*/ 0 w 1141"/>
                <a:gd name="T95" fmla="*/ 0 h 695"/>
                <a:gd name="T96" fmla="*/ 0 w 1141"/>
                <a:gd name="T97" fmla="*/ 0 h 695"/>
                <a:gd name="T98" fmla="*/ 0 w 1141"/>
                <a:gd name="T99" fmla="*/ 0 h 695"/>
                <a:gd name="T100" fmla="*/ 0 w 1141"/>
                <a:gd name="T101" fmla="*/ 0 h 69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141" h="695">
                  <a:moveTo>
                    <a:pt x="652" y="668"/>
                  </a:moveTo>
                  <a:lnTo>
                    <a:pt x="646" y="670"/>
                  </a:lnTo>
                  <a:lnTo>
                    <a:pt x="637" y="672"/>
                  </a:lnTo>
                  <a:lnTo>
                    <a:pt x="629" y="674"/>
                  </a:lnTo>
                  <a:lnTo>
                    <a:pt x="619" y="677"/>
                  </a:lnTo>
                  <a:lnTo>
                    <a:pt x="606" y="679"/>
                  </a:lnTo>
                  <a:lnTo>
                    <a:pt x="593" y="682"/>
                  </a:lnTo>
                  <a:lnTo>
                    <a:pt x="578" y="684"/>
                  </a:lnTo>
                  <a:lnTo>
                    <a:pt x="561" y="686"/>
                  </a:lnTo>
                  <a:lnTo>
                    <a:pt x="542" y="688"/>
                  </a:lnTo>
                  <a:lnTo>
                    <a:pt x="521" y="691"/>
                  </a:lnTo>
                  <a:lnTo>
                    <a:pt x="498" y="693"/>
                  </a:lnTo>
                  <a:lnTo>
                    <a:pt x="472" y="694"/>
                  </a:lnTo>
                  <a:lnTo>
                    <a:pt x="445" y="695"/>
                  </a:lnTo>
                  <a:lnTo>
                    <a:pt x="414" y="695"/>
                  </a:lnTo>
                  <a:lnTo>
                    <a:pt x="381" y="694"/>
                  </a:lnTo>
                  <a:lnTo>
                    <a:pt x="346" y="693"/>
                  </a:lnTo>
                  <a:lnTo>
                    <a:pt x="299" y="688"/>
                  </a:lnTo>
                  <a:lnTo>
                    <a:pt x="257" y="682"/>
                  </a:lnTo>
                  <a:lnTo>
                    <a:pt x="219" y="673"/>
                  </a:lnTo>
                  <a:lnTo>
                    <a:pt x="186" y="661"/>
                  </a:lnTo>
                  <a:lnTo>
                    <a:pt x="159" y="647"/>
                  </a:lnTo>
                  <a:lnTo>
                    <a:pt x="134" y="632"/>
                  </a:lnTo>
                  <a:lnTo>
                    <a:pt x="112" y="615"/>
                  </a:lnTo>
                  <a:lnTo>
                    <a:pt x="95" y="599"/>
                  </a:lnTo>
                  <a:lnTo>
                    <a:pt x="79" y="581"/>
                  </a:lnTo>
                  <a:lnTo>
                    <a:pt x="67" y="564"/>
                  </a:lnTo>
                  <a:lnTo>
                    <a:pt x="57" y="546"/>
                  </a:lnTo>
                  <a:lnTo>
                    <a:pt x="49" y="531"/>
                  </a:lnTo>
                  <a:lnTo>
                    <a:pt x="43" y="516"/>
                  </a:lnTo>
                  <a:lnTo>
                    <a:pt x="38" y="503"/>
                  </a:lnTo>
                  <a:lnTo>
                    <a:pt x="34" y="491"/>
                  </a:lnTo>
                  <a:lnTo>
                    <a:pt x="31" y="483"/>
                  </a:lnTo>
                  <a:lnTo>
                    <a:pt x="24" y="465"/>
                  </a:lnTo>
                  <a:lnTo>
                    <a:pt x="16" y="438"/>
                  </a:lnTo>
                  <a:lnTo>
                    <a:pt x="9" y="406"/>
                  </a:lnTo>
                  <a:lnTo>
                    <a:pt x="3" y="369"/>
                  </a:lnTo>
                  <a:lnTo>
                    <a:pt x="0" y="329"/>
                  </a:lnTo>
                  <a:lnTo>
                    <a:pt x="0" y="287"/>
                  </a:lnTo>
                  <a:lnTo>
                    <a:pt x="5" y="246"/>
                  </a:lnTo>
                  <a:lnTo>
                    <a:pt x="15" y="205"/>
                  </a:lnTo>
                  <a:lnTo>
                    <a:pt x="26" y="176"/>
                  </a:lnTo>
                  <a:lnTo>
                    <a:pt x="40" y="150"/>
                  </a:lnTo>
                  <a:lnTo>
                    <a:pt x="54" y="127"/>
                  </a:lnTo>
                  <a:lnTo>
                    <a:pt x="71" y="106"/>
                  </a:lnTo>
                  <a:lnTo>
                    <a:pt x="89" y="87"/>
                  </a:lnTo>
                  <a:lnTo>
                    <a:pt x="109" y="70"/>
                  </a:lnTo>
                  <a:lnTo>
                    <a:pt x="130" y="56"/>
                  </a:lnTo>
                  <a:lnTo>
                    <a:pt x="151" y="44"/>
                  </a:lnTo>
                  <a:lnTo>
                    <a:pt x="174" y="33"/>
                  </a:lnTo>
                  <a:lnTo>
                    <a:pt x="197" y="24"/>
                  </a:lnTo>
                  <a:lnTo>
                    <a:pt x="221" y="17"/>
                  </a:lnTo>
                  <a:lnTo>
                    <a:pt x="245" y="11"/>
                  </a:lnTo>
                  <a:lnTo>
                    <a:pt x="270" y="7"/>
                  </a:lnTo>
                  <a:lnTo>
                    <a:pt x="296" y="3"/>
                  </a:lnTo>
                  <a:lnTo>
                    <a:pt x="321" y="1"/>
                  </a:lnTo>
                  <a:lnTo>
                    <a:pt x="345" y="0"/>
                  </a:lnTo>
                  <a:lnTo>
                    <a:pt x="370" y="0"/>
                  </a:lnTo>
                  <a:lnTo>
                    <a:pt x="394" y="1"/>
                  </a:lnTo>
                  <a:lnTo>
                    <a:pt x="419" y="3"/>
                  </a:lnTo>
                  <a:lnTo>
                    <a:pt x="441" y="7"/>
                  </a:lnTo>
                  <a:lnTo>
                    <a:pt x="465" y="10"/>
                  </a:lnTo>
                  <a:lnTo>
                    <a:pt x="487" y="14"/>
                  </a:lnTo>
                  <a:lnTo>
                    <a:pt x="508" y="18"/>
                  </a:lnTo>
                  <a:lnTo>
                    <a:pt x="529" y="23"/>
                  </a:lnTo>
                  <a:lnTo>
                    <a:pt x="548" y="27"/>
                  </a:lnTo>
                  <a:lnTo>
                    <a:pt x="566" y="32"/>
                  </a:lnTo>
                  <a:lnTo>
                    <a:pt x="583" y="37"/>
                  </a:lnTo>
                  <a:lnTo>
                    <a:pt x="598" y="43"/>
                  </a:lnTo>
                  <a:lnTo>
                    <a:pt x="612" y="47"/>
                  </a:lnTo>
                  <a:lnTo>
                    <a:pt x="624" y="51"/>
                  </a:lnTo>
                  <a:lnTo>
                    <a:pt x="633" y="55"/>
                  </a:lnTo>
                  <a:lnTo>
                    <a:pt x="642" y="58"/>
                  </a:lnTo>
                  <a:lnTo>
                    <a:pt x="648" y="60"/>
                  </a:lnTo>
                  <a:lnTo>
                    <a:pt x="657" y="63"/>
                  </a:lnTo>
                  <a:lnTo>
                    <a:pt x="666" y="67"/>
                  </a:lnTo>
                  <a:lnTo>
                    <a:pt x="679" y="72"/>
                  </a:lnTo>
                  <a:lnTo>
                    <a:pt x="691" y="76"/>
                  </a:lnTo>
                  <a:lnTo>
                    <a:pt x="705" y="82"/>
                  </a:lnTo>
                  <a:lnTo>
                    <a:pt x="720" y="89"/>
                  </a:lnTo>
                  <a:lnTo>
                    <a:pt x="735" y="97"/>
                  </a:lnTo>
                  <a:lnTo>
                    <a:pt x="753" y="107"/>
                  </a:lnTo>
                  <a:lnTo>
                    <a:pt x="774" y="119"/>
                  </a:lnTo>
                  <a:lnTo>
                    <a:pt x="796" y="131"/>
                  </a:lnTo>
                  <a:lnTo>
                    <a:pt x="820" y="144"/>
                  </a:lnTo>
                  <a:lnTo>
                    <a:pt x="843" y="157"/>
                  </a:lnTo>
                  <a:lnTo>
                    <a:pt x="864" y="167"/>
                  </a:lnTo>
                  <a:lnTo>
                    <a:pt x="884" y="178"/>
                  </a:lnTo>
                  <a:lnTo>
                    <a:pt x="898" y="184"/>
                  </a:lnTo>
                  <a:lnTo>
                    <a:pt x="910" y="188"/>
                  </a:lnTo>
                  <a:lnTo>
                    <a:pt x="922" y="191"/>
                  </a:lnTo>
                  <a:lnTo>
                    <a:pt x="934" y="194"/>
                  </a:lnTo>
                  <a:lnTo>
                    <a:pt x="947" y="196"/>
                  </a:lnTo>
                  <a:lnTo>
                    <a:pt x="959" y="199"/>
                  </a:lnTo>
                  <a:lnTo>
                    <a:pt x="973" y="202"/>
                  </a:lnTo>
                  <a:lnTo>
                    <a:pt x="986" y="205"/>
                  </a:lnTo>
                  <a:lnTo>
                    <a:pt x="1000" y="209"/>
                  </a:lnTo>
                  <a:lnTo>
                    <a:pt x="1012" y="213"/>
                  </a:lnTo>
                  <a:lnTo>
                    <a:pt x="1025" y="218"/>
                  </a:lnTo>
                  <a:lnTo>
                    <a:pt x="1038" y="224"/>
                  </a:lnTo>
                  <a:lnTo>
                    <a:pt x="1049" y="231"/>
                  </a:lnTo>
                  <a:lnTo>
                    <a:pt x="1062" y="241"/>
                  </a:lnTo>
                  <a:lnTo>
                    <a:pt x="1072" y="251"/>
                  </a:lnTo>
                  <a:lnTo>
                    <a:pt x="1082" y="263"/>
                  </a:lnTo>
                  <a:lnTo>
                    <a:pt x="1091" y="278"/>
                  </a:lnTo>
                  <a:lnTo>
                    <a:pt x="1100" y="293"/>
                  </a:lnTo>
                  <a:lnTo>
                    <a:pt x="1108" y="312"/>
                  </a:lnTo>
                  <a:lnTo>
                    <a:pt x="1117" y="335"/>
                  </a:lnTo>
                  <a:lnTo>
                    <a:pt x="1126" y="360"/>
                  </a:lnTo>
                  <a:lnTo>
                    <a:pt x="1133" y="387"/>
                  </a:lnTo>
                  <a:lnTo>
                    <a:pt x="1138" y="415"/>
                  </a:lnTo>
                  <a:lnTo>
                    <a:pt x="1141" y="443"/>
                  </a:lnTo>
                  <a:lnTo>
                    <a:pt x="1141" y="471"/>
                  </a:lnTo>
                  <a:lnTo>
                    <a:pt x="1140" y="486"/>
                  </a:lnTo>
                  <a:lnTo>
                    <a:pt x="1137" y="501"/>
                  </a:lnTo>
                  <a:lnTo>
                    <a:pt x="1133" y="514"/>
                  </a:lnTo>
                  <a:lnTo>
                    <a:pt x="1127" y="526"/>
                  </a:lnTo>
                  <a:lnTo>
                    <a:pt x="1119" y="539"/>
                  </a:lnTo>
                  <a:lnTo>
                    <a:pt x="1110" y="549"/>
                  </a:lnTo>
                  <a:lnTo>
                    <a:pt x="1100" y="558"/>
                  </a:lnTo>
                  <a:lnTo>
                    <a:pt x="1086" y="566"/>
                  </a:lnTo>
                  <a:lnTo>
                    <a:pt x="1052" y="582"/>
                  </a:lnTo>
                  <a:lnTo>
                    <a:pt x="1025" y="596"/>
                  </a:lnTo>
                  <a:lnTo>
                    <a:pt x="1007" y="606"/>
                  </a:lnTo>
                  <a:lnTo>
                    <a:pt x="992" y="614"/>
                  </a:lnTo>
                  <a:lnTo>
                    <a:pt x="983" y="620"/>
                  </a:lnTo>
                  <a:lnTo>
                    <a:pt x="976" y="626"/>
                  </a:lnTo>
                  <a:lnTo>
                    <a:pt x="969" y="630"/>
                  </a:lnTo>
                  <a:lnTo>
                    <a:pt x="962" y="635"/>
                  </a:lnTo>
                  <a:lnTo>
                    <a:pt x="955" y="640"/>
                  </a:lnTo>
                  <a:lnTo>
                    <a:pt x="946" y="644"/>
                  </a:lnTo>
                  <a:lnTo>
                    <a:pt x="937" y="648"/>
                  </a:lnTo>
                  <a:lnTo>
                    <a:pt x="925" y="651"/>
                  </a:lnTo>
                  <a:lnTo>
                    <a:pt x="913" y="654"/>
                  </a:lnTo>
                  <a:lnTo>
                    <a:pt x="898" y="655"/>
                  </a:lnTo>
                  <a:lnTo>
                    <a:pt x="883" y="654"/>
                  </a:lnTo>
                  <a:lnTo>
                    <a:pt x="864" y="652"/>
                  </a:lnTo>
                  <a:lnTo>
                    <a:pt x="854" y="651"/>
                  </a:lnTo>
                  <a:lnTo>
                    <a:pt x="843" y="650"/>
                  </a:lnTo>
                  <a:lnTo>
                    <a:pt x="830" y="649"/>
                  </a:lnTo>
                  <a:lnTo>
                    <a:pt x="817" y="649"/>
                  </a:lnTo>
                  <a:lnTo>
                    <a:pt x="803" y="649"/>
                  </a:lnTo>
                  <a:lnTo>
                    <a:pt x="788" y="650"/>
                  </a:lnTo>
                  <a:lnTo>
                    <a:pt x="774" y="650"/>
                  </a:lnTo>
                  <a:lnTo>
                    <a:pt x="758" y="651"/>
                  </a:lnTo>
                  <a:lnTo>
                    <a:pt x="744" y="652"/>
                  </a:lnTo>
                  <a:lnTo>
                    <a:pt x="729" y="654"/>
                  </a:lnTo>
                  <a:lnTo>
                    <a:pt x="715" y="655"/>
                  </a:lnTo>
                  <a:lnTo>
                    <a:pt x="700" y="658"/>
                  </a:lnTo>
                  <a:lnTo>
                    <a:pt x="687" y="660"/>
                  </a:lnTo>
                  <a:lnTo>
                    <a:pt x="675" y="663"/>
                  </a:lnTo>
                  <a:lnTo>
                    <a:pt x="662" y="665"/>
                  </a:lnTo>
                  <a:lnTo>
                    <a:pt x="652" y="668"/>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31" name="Freeform 197">
              <a:extLst>
                <a:ext uri="{FF2B5EF4-FFF2-40B4-BE49-F238E27FC236}">
                  <a16:creationId xmlns:a16="http://schemas.microsoft.com/office/drawing/2014/main" id="{3DBCBE8D-3B14-46D0-96E3-2DCEA240285C}"/>
                </a:ext>
              </a:extLst>
            </p:cNvPr>
            <p:cNvSpPr>
              <a:spLocks/>
            </p:cNvSpPr>
            <p:nvPr/>
          </p:nvSpPr>
          <p:spPr bwMode="auto">
            <a:xfrm>
              <a:off x="881" y="3780"/>
              <a:ext cx="325" cy="265"/>
            </a:xfrm>
            <a:custGeom>
              <a:avLst/>
              <a:gdLst>
                <a:gd name="T0" fmla="*/ 0 w 974"/>
                <a:gd name="T1" fmla="*/ 0 h 796"/>
                <a:gd name="T2" fmla="*/ 0 w 974"/>
                <a:gd name="T3" fmla="*/ 0 h 796"/>
                <a:gd name="T4" fmla="*/ 0 w 974"/>
                <a:gd name="T5" fmla="*/ 0 h 796"/>
                <a:gd name="T6" fmla="*/ 0 w 974"/>
                <a:gd name="T7" fmla="*/ 0 h 796"/>
                <a:gd name="T8" fmla="*/ 0 w 974"/>
                <a:gd name="T9" fmla="*/ 0 h 796"/>
                <a:gd name="T10" fmla="*/ 0 w 974"/>
                <a:gd name="T11" fmla="*/ 0 h 796"/>
                <a:gd name="T12" fmla="*/ 0 w 974"/>
                <a:gd name="T13" fmla="*/ 0 h 796"/>
                <a:gd name="T14" fmla="*/ 0 w 974"/>
                <a:gd name="T15" fmla="*/ 0 h 796"/>
                <a:gd name="T16" fmla="*/ 0 w 974"/>
                <a:gd name="T17" fmla="*/ 0 h 796"/>
                <a:gd name="T18" fmla="*/ 0 w 974"/>
                <a:gd name="T19" fmla="*/ 0 h 796"/>
                <a:gd name="T20" fmla="*/ 0 w 974"/>
                <a:gd name="T21" fmla="*/ 0 h 796"/>
                <a:gd name="T22" fmla="*/ 0 w 974"/>
                <a:gd name="T23" fmla="*/ 0 h 796"/>
                <a:gd name="T24" fmla="*/ 0 w 974"/>
                <a:gd name="T25" fmla="*/ 0 h 796"/>
                <a:gd name="T26" fmla="*/ 0 w 974"/>
                <a:gd name="T27" fmla="*/ 0 h 796"/>
                <a:gd name="T28" fmla="*/ 0 w 974"/>
                <a:gd name="T29" fmla="*/ 0 h 796"/>
                <a:gd name="T30" fmla="*/ 0 w 974"/>
                <a:gd name="T31" fmla="*/ 0 h 796"/>
                <a:gd name="T32" fmla="*/ 0 w 974"/>
                <a:gd name="T33" fmla="*/ 0 h 796"/>
                <a:gd name="T34" fmla="*/ 0 w 974"/>
                <a:gd name="T35" fmla="*/ 0 h 796"/>
                <a:gd name="T36" fmla="*/ 0 w 974"/>
                <a:gd name="T37" fmla="*/ 0 h 796"/>
                <a:gd name="T38" fmla="*/ 0 w 974"/>
                <a:gd name="T39" fmla="*/ 0 h 796"/>
                <a:gd name="T40" fmla="*/ 0 w 974"/>
                <a:gd name="T41" fmla="*/ 0 h 796"/>
                <a:gd name="T42" fmla="*/ 0 w 974"/>
                <a:gd name="T43" fmla="*/ 0 h 796"/>
                <a:gd name="T44" fmla="*/ 0 w 974"/>
                <a:gd name="T45" fmla="*/ 0 h 796"/>
                <a:gd name="T46" fmla="*/ 0 w 974"/>
                <a:gd name="T47" fmla="*/ 0 h 796"/>
                <a:gd name="T48" fmla="*/ 0 w 974"/>
                <a:gd name="T49" fmla="*/ 0 h 796"/>
                <a:gd name="T50" fmla="*/ 0 w 974"/>
                <a:gd name="T51" fmla="*/ 0 h 796"/>
                <a:gd name="T52" fmla="*/ 0 w 974"/>
                <a:gd name="T53" fmla="*/ 0 h 796"/>
                <a:gd name="T54" fmla="*/ 0 w 974"/>
                <a:gd name="T55" fmla="*/ 0 h 796"/>
                <a:gd name="T56" fmla="*/ 0 w 974"/>
                <a:gd name="T57" fmla="*/ 0 h 796"/>
                <a:gd name="T58" fmla="*/ 0 w 974"/>
                <a:gd name="T59" fmla="*/ 0 h 796"/>
                <a:gd name="T60" fmla="*/ 0 w 974"/>
                <a:gd name="T61" fmla="*/ 0 h 796"/>
                <a:gd name="T62" fmla="*/ 0 w 974"/>
                <a:gd name="T63" fmla="*/ 0 h 796"/>
                <a:gd name="T64" fmla="*/ 0 w 974"/>
                <a:gd name="T65" fmla="*/ 0 h 796"/>
                <a:gd name="T66" fmla="*/ 0 w 974"/>
                <a:gd name="T67" fmla="*/ 0 h 796"/>
                <a:gd name="T68" fmla="*/ 0 w 974"/>
                <a:gd name="T69" fmla="*/ 0 h 796"/>
                <a:gd name="T70" fmla="*/ 0 w 974"/>
                <a:gd name="T71" fmla="*/ 0 h 796"/>
                <a:gd name="T72" fmla="*/ 0 w 974"/>
                <a:gd name="T73" fmla="*/ 0 h 796"/>
                <a:gd name="T74" fmla="*/ 0 w 974"/>
                <a:gd name="T75" fmla="*/ 0 h 796"/>
                <a:gd name="T76" fmla="*/ 0 w 974"/>
                <a:gd name="T77" fmla="*/ 0 h 796"/>
                <a:gd name="T78" fmla="*/ 0 w 974"/>
                <a:gd name="T79" fmla="*/ 0 h 796"/>
                <a:gd name="T80" fmla="*/ 0 w 974"/>
                <a:gd name="T81" fmla="*/ 0 h 796"/>
                <a:gd name="T82" fmla="*/ 0 w 974"/>
                <a:gd name="T83" fmla="*/ 0 h 796"/>
                <a:gd name="T84" fmla="*/ 0 w 974"/>
                <a:gd name="T85" fmla="*/ 0 h 796"/>
                <a:gd name="T86" fmla="*/ 0 w 974"/>
                <a:gd name="T87" fmla="*/ 0 h 796"/>
                <a:gd name="T88" fmla="*/ 0 w 974"/>
                <a:gd name="T89" fmla="*/ 0 h 796"/>
                <a:gd name="T90" fmla="*/ 0 w 974"/>
                <a:gd name="T91" fmla="*/ 0 h 796"/>
                <a:gd name="T92" fmla="*/ 0 w 974"/>
                <a:gd name="T93" fmla="*/ 0 h 79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974" h="796">
                  <a:moveTo>
                    <a:pt x="897" y="128"/>
                  </a:moveTo>
                  <a:lnTo>
                    <a:pt x="909" y="128"/>
                  </a:lnTo>
                  <a:lnTo>
                    <a:pt x="922" y="127"/>
                  </a:lnTo>
                  <a:lnTo>
                    <a:pt x="933" y="124"/>
                  </a:lnTo>
                  <a:lnTo>
                    <a:pt x="944" y="120"/>
                  </a:lnTo>
                  <a:lnTo>
                    <a:pt x="954" y="114"/>
                  </a:lnTo>
                  <a:lnTo>
                    <a:pt x="961" y="105"/>
                  </a:lnTo>
                  <a:lnTo>
                    <a:pt x="968" y="96"/>
                  </a:lnTo>
                  <a:lnTo>
                    <a:pt x="972" y="85"/>
                  </a:lnTo>
                  <a:lnTo>
                    <a:pt x="974" y="72"/>
                  </a:lnTo>
                  <a:lnTo>
                    <a:pt x="974" y="61"/>
                  </a:lnTo>
                  <a:lnTo>
                    <a:pt x="971" y="50"/>
                  </a:lnTo>
                  <a:lnTo>
                    <a:pt x="967" y="38"/>
                  </a:lnTo>
                  <a:lnTo>
                    <a:pt x="960" y="29"/>
                  </a:lnTo>
                  <a:lnTo>
                    <a:pt x="952" y="21"/>
                  </a:lnTo>
                  <a:lnTo>
                    <a:pt x="941" y="14"/>
                  </a:lnTo>
                  <a:lnTo>
                    <a:pt x="930" y="9"/>
                  </a:lnTo>
                  <a:lnTo>
                    <a:pt x="920" y="7"/>
                  </a:lnTo>
                  <a:lnTo>
                    <a:pt x="907" y="4"/>
                  </a:lnTo>
                  <a:lnTo>
                    <a:pt x="892" y="2"/>
                  </a:lnTo>
                  <a:lnTo>
                    <a:pt x="875" y="1"/>
                  </a:lnTo>
                  <a:lnTo>
                    <a:pt x="857" y="0"/>
                  </a:lnTo>
                  <a:lnTo>
                    <a:pt x="836" y="1"/>
                  </a:lnTo>
                  <a:lnTo>
                    <a:pt x="814" y="2"/>
                  </a:lnTo>
                  <a:lnTo>
                    <a:pt x="792" y="5"/>
                  </a:lnTo>
                  <a:lnTo>
                    <a:pt x="779" y="7"/>
                  </a:lnTo>
                  <a:lnTo>
                    <a:pt x="766" y="10"/>
                  </a:lnTo>
                  <a:lnTo>
                    <a:pt x="751" y="15"/>
                  </a:lnTo>
                  <a:lnTo>
                    <a:pt x="736" y="20"/>
                  </a:lnTo>
                  <a:lnTo>
                    <a:pt x="719" y="27"/>
                  </a:lnTo>
                  <a:lnTo>
                    <a:pt x="702" y="34"/>
                  </a:lnTo>
                  <a:lnTo>
                    <a:pt x="684" y="43"/>
                  </a:lnTo>
                  <a:lnTo>
                    <a:pt x="666" y="53"/>
                  </a:lnTo>
                  <a:lnTo>
                    <a:pt x="646" y="65"/>
                  </a:lnTo>
                  <a:lnTo>
                    <a:pt x="627" y="78"/>
                  </a:lnTo>
                  <a:lnTo>
                    <a:pt x="606" y="92"/>
                  </a:lnTo>
                  <a:lnTo>
                    <a:pt x="585" y="108"/>
                  </a:lnTo>
                  <a:lnTo>
                    <a:pt x="565" y="126"/>
                  </a:lnTo>
                  <a:lnTo>
                    <a:pt x="544" y="145"/>
                  </a:lnTo>
                  <a:lnTo>
                    <a:pt x="522" y="165"/>
                  </a:lnTo>
                  <a:lnTo>
                    <a:pt x="502" y="188"/>
                  </a:lnTo>
                  <a:lnTo>
                    <a:pt x="481" y="212"/>
                  </a:lnTo>
                  <a:lnTo>
                    <a:pt x="462" y="234"/>
                  </a:lnTo>
                  <a:lnTo>
                    <a:pt x="444" y="256"/>
                  </a:lnTo>
                  <a:lnTo>
                    <a:pt x="426" y="278"/>
                  </a:lnTo>
                  <a:lnTo>
                    <a:pt x="409" y="299"/>
                  </a:lnTo>
                  <a:lnTo>
                    <a:pt x="392" y="319"/>
                  </a:lnTo>
                  <a:lnTo>
                    <a:pt x="376" y="339"/>
                  </a:lnTo>
                  <a:lnTo>
                    <a:pt x="359" y="356"/>
                  </a:lnTo>
                  <a:lnTo>
                    <a:pt x="343" y="374"/>
                  </a:lnTo>
                  <a:lnTo>
                    <a:pt x="327" y="389"/>
                  </a:lnTo>
                  <a:lnTo>
                    <a:pt x="310" y="405"/>
                  </a:lnTo>
                  <a:lnTo>
                    <a:pt x="293" y="418"/>
                  </a:lnTo>
                  <a:lnTo>
                    <a:pt x="276" y="429"/>
                  </a:lnTo>
                  <a:lnTo>
                    <a:pt x="257" y="440"/>
                  </a:lnTo>
                  <a:lnTo>
                    <a:pt x="239" y="449"/>
                  </a:lnTo>
                  <a:lnTo>
                    <a:pt x="218" y="456"/>
                  </a:lnTo>
                  <a:lnTo>
                    <a:pt x="183" y="466"/>
                  </a:lnTo>
                  <a:lnTo>
                    <a:pt x="159" y="473"/>
                  </a:lnTo>
                  <a:lnTo>
                    <a:pt x="143" y="476"/>
                  </a:lnTo>
                  <a:lnTo>
                    <a:pt x="131" y="477"/>
                  </a:lnTo>
                  <a:lnTo>
                    <a:pt x="124" y="476"/>
                  </a:lnTo>
                  <a:lnTo>
                    <a:pt x="116" y="475"/>
                  </a:lnTo>
                  <a:lnTo>
                    <a:pt x="105" y="475"/>
                  </a:lnTo>
                  <a:lnTo>
                    <a:pt x="91" y="476"/>
                  </a:lnTo>
                  <a:lnTo>
                    <a:pt x="74" y="480"/>
                  </a:lnTo>
                  <a:lnTo>
                    <a:pt x="56" y="489"/>
                  </a:lnTo>
                  <a:lnTo>
                    <a:pt x="39" y="503"/>
                  </a:lnTo>
                  <a:lnTo>
                    <a:pt x="24" y="520"/>
                  </a:lnTo>
                  <a:lnTo>
                    <a:pt x="12" y="543"/>
                  </a:lnTo>
                  <a:lnTo>
                    <a:pt x="3" y="570"/>
                  </a:lnTo>
                  <a:lnTo>
                    <a:pt x="0" y="602"/>
                  </a:lnTo>
                  <a:lnTo>
                    <a:pt x="4" y="638"/>
                  </a:lnTo>
                  <a:lnTo>
                    <a:pt x="6" y="647"/>
                  </a:lnTo>
                  <a:lnTo>
                    <a:pt x="8" y="657"/>
                  </a:lnTo>
                  <a:lnTo>
                    <a:pt x="12" y="668"/>
                  </a:lnTo>
                  <a:lnTo>
                    <a:pt x="16" y="678"/>
                  </a:lnTo>
                  <a:lnTo>
                    <a:pt x="25" y="701"/>
                  </a:lnTo>
                  <a:lnTo>
                    <a:pt x="35" y="720"/>
                  </a:lnTo>
                  <a:lnTo>
                    <a:pt x="46" y="738"/>
                  </a:lnTo>
                  <a:lnTo>
                    <a:pt x="57" y="752"/>
                  </a:lnTo>
                  <a:lnTo>
                    <a:pt x="68" y="765"/>
                  </a:lnTo>
                  <a:lnTo>
                    <a:pt x="81" y="774"/>
                  </a:lnTo>
                  <a:lnTo>
                    <a:pt x="92" y="782"/>
                  </a:lnTo>
                  <a:lnTo>
                    <a:pt x="104" y="787"/>
                  </a:lnTo>
                  <a:lnTo>
                    <a:pt x="116" y="792"/>
                  </a:lnTo>
                  <a:lnTo>
                    <a:pt x="128" y="795"/>
                  </a:lnTo>
                  <a:lnTo>
                    <a:pt x="139" y="796"/>
                  </a:lnTo>
                  <a:lnTo>
                    <a:pt x="150" y="796"/>
                  </a:lnTo>
                  <a:lnTo>
                    <a:pt x="160" y="795"/>
                  </a:lnTo>
                  <a:lnTo>
                    <a:pt x="170" y="792"/>
                  </a:lnTo>
                  <a:lnTo>
                    <a:pt x="179" y="789"/>
                  </a:lnTo>
                  <a:lnTo>
                    <a:pt x="187" y="786"/>
                  </a:lnTo>
                  <a:lnTo>
                    <a:pt x="203" y="777"/>
                  </a:lnTo>
                  <a:lnTo>
                    <a:pt x="222" y="764"/>
                  </a:lnTo>
                  <a:lnTo>
                    <a:pt x="242" y="748"/>
                  </a:lnTo>
                  <a:lnTo>
                    <a:pt x="261" y="731"/>
                  </a:lnTo>
                  <a:lnTo>
                    <a:pt x="281" y="712"/>
                  </a:lnTo>
                  <a:lnTo>
                    <a:pt x="299" y="693"/>
                  </a:lnTo>
                  <a:lnTo>
                    <a:pt x="316" y="677"/>
                  </a:lnTo>
                  <a:lnTo>
                    <a:pt x="330" y="662"/>
                  </a:lnTo>
                  <a:lnTo>
                    <a:pt x="345" y="647"/>
                  </a:lnTo>
                  <a:lnTo>
                    <a:pt x="360" y="629"/>
                  </a:lnTo>
                  <a:lnTo>
                    <a:pt x="376" y="610"/>
                  </a:lnTo>
                  <a:lnTo>
                    <a:pt x="390" y="588"/>
                  </a:lnTo>
                  <a:lnTo>
                    <a:pt x="405" y="567"/>
                  </a:lnTo>
                  <a:lnTo>
                    <a:pt x="418" y="544"/>
                  </a:lnTo>
                  <a:lnTo>
                    <a:pt x="431" y="520"/>
                  </a:lnTo>
                  <a:lnTo>
                    <a:pt x="442" y="496"/>
                  </a:lnTo>
                  <a:lnTo>
                    <a:pt x="446" y="487"/>
                  </a:lnTo>
                  <a:lnTo>
                    <a:pt x="452" y="476"/>
                  </a:lnTo>
                  <a:lnTo>
                    <a:pt x="461" y="461"/>
                  </a:lnTo>
                  <a:lnTo>
                    <a:pt x="471" y="445"/>
                  </a:lnTo>
                  <a:lnTo>
                    <a:pt x="483" y="426"/>
                  </a:lnTo>
                  <a:lnTo>
                    <a:pt x="497" y="407"/>
                  </a:lnTo>
                  <a:lnTo>
                    <a:pt x="511" y="386"/>
                  </a:lnTo>
                  <a:lnTo>
                    <a:pt x="526" y="364"/>
                  </a:lnTo>
                  <a:lnTo>
                    <a:pt x="543" y="343"/>
                  </a:lnTo>
                  <a:lnTo>
                    <a:pt x="561" y="320"/>
                  </a:lnTo>
                  <a:lnTo>
                    <a:pt x="579" y="298"/>
                  </a:lnTo>
                  <a:lnTo>
                    <a:pt x="599" y="277"/>
                  </a:lnTo>
                  <a:lnTo>
                    <a:pt x="618" y="256"/>
                  </a:lnTo>
                  <a:lnTo>
                    <a:pt x="638" y="236"/>
                  </a:lnTo>
                  <a:lnTo>
                    <a:pt x="658" y="218"/>
                  </a:lnTo>
                  <a:lnTo>
                    <a:pt x="678" y="201"/>
                  </a:lnTo>
                  <a:lnTo>
                    <a:pt x="693" y="191"/>
                  </a:lnTo>
                  <a:lnTo>
                    <a:pt x="706" y="181"/>
                  </a:lnTo>
                  <a:lnTo>
                    <a:pt x="718" y="171"/>
                  </a:lnTo>
                  <a:lnTo>
                    <a:pt x="730" y="163"/>
                  </a:lnTo>
                  <a:lnTo>
                    <a:pt x="742" y="156"/>
                  </a:lnTo>
                  <a:lnTo>
                    <a:pt x="752" y="150"/>
                  </a:lnTo>
                  <a:lnTo>
                    <a:pt x="764" y="144"/>
                  </a:lnTo>
                  <a:lnTo>
                    <a:pt x="775" y="139"/>
                  </a:lnTo>
                  <a:lnTo>
                    <a:pt x="788" y="135"/>
                  </a:lnTo>
                  <a:lnTo>
                    <a:pt x="800" y="132"/>
                  </a:lnTo>
                  <a:lnTo>
                    <a:pt x="812" y="129"/>
                  </a:lnTo>
                  <a:lnTo>
                    <a:pt x="827" y="128"/>
                  </a:lnTo>
                  <a:lnTo>
                    <a:pt x="842" y="127"/>
                  </a:lnTo>
                  <a:lnTo>
                    <a:pt x="859" y="126"/>
                  </a:lnTo>
                  <a:lnTo>
                    <a:pt x="877" y="127"/>
                  </a:lnTo>
                  <a:lnTo>
                    <a:pt x="897" y="128"/>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32" name="Freeform 198">
              <a:extLst>
                <a:ext uri="{FF2B5EF4-FFF2-40B4-BE49-F238E27FC236}">
                  <a16:creationId xmlns:a16="http://schemas.microsoft.com/office/drawing/2014/main" id="{17447B49-73B3-42B4-BB1A-7F19D84032F4}"/>
                </a:ext>
              </a:extLst>
            </p:cNvPr>
            <p:cNvSpPr>
              <a:spLocks/>
            </p:cNvSpPr>
            <p:nvPr/>
          </p:nvSpPr>
          <p:spPr bwMode="auto">
            <a:xfrm>
              <a:off x="1173" y="3782"/>
              <a:ext cx="60" cy="44"/>
            </a:xfrm>
            <a:custGeom>
              <a:avLst/>
              <a:gdLst>
                <a:gd name="T0" fmla="*/ 0 w 180"/>
                <a:gd name="T1" fmla="*/ 0 h 134"/>
                <a:gd name="T2" fmla="*/ 0 w 180"/>
                <a:gd name="T3" fmla="*/ 0 h 134"/>
                <a:gd name="T4" fmla="*/ 0 w 180"/>
                <a:gd name="T5" fmla="*/ 0 h 134"/>
                <a:gd name="T6" fmla="*/ 0 w 180"/>
                <a:gd name="T7" fmla="*/ 0 h 134"/>
                <a:gd name="T8" fmla="*/ 0 w 180"/>
                <a:gd name="T9" fmla="*/ 0 h 134"/>
                <a:gd name="T10" fmla="*/ 0 w 180"/>
                <a:gd name="T11" fmla="*/ 0 h 134"/>
                <a:gd name="T12" fmla="*/ 0 w 180"/>
                <a:gd name="T13" fmla="*/ 0 h 134"/>
                <a:gd name="T14" fmla="*/ 0 w 180"/>
                <a:gd name="T15" fmla="*/ 0 h 134"/>
                <a:gd name="T16" fmla="*/ 0 w 180"/>
                <a:gd name="T17" fmla="*/ 0 h 134"/>
                <a:gd name="T18" fmla="*/ 0 w 180"/>
                <a:gd name="T19" fmla="*/ 0 h 134"/>
                <a:gd name="T20" fmla="*/ 0 w 180"/>
                <a:gd name="T21" fmla="*/ 0 h 134"/>
                <a:gd name="T22" fmla="*/ 0 w 180"/>
                <a:gd name="T23" fmla="*/ 0 h 134"/>
                <a:gd name="T24" fmla="*/ 0 w 180"/>
                <a:gd name="T25" fmla="*/ 0 h 134"/>
                <a:gd name="T26" fmla="*/ 0 w 180"/>
                <a:gd name="T27" fmla="*/ 0 h 134"/>
                <a:gd name="T28" fmla="*/ 0 w 180"/>
                <a:gd name="T29" fmla="*/ 0 h 134"/>
                <a:gd name="T30" fmla="*/ 0 w 180"/>
                <a:gd name="T31" fmla="*/ 0 h 134"/>
                <a:gd name="T32" fmla="*/ 0 w 180"/>
                <a:gd name="T33" fmla="*/ 0 h 134"/>
                <a:gd name="T34" fmla="*/ 0 w 180"/>
                <a:gd name="T35" fmla="*/ 0 h 134"/>
                <a:gd name="T36" fmla="*/ 0 w 180"/>
                <a:gd name="T37" fmla="*/ 0 h 134"/>
                <a:gd name="T38" fmla="*/ 0 w 180"/>
                <a:gd name="T39" fmla="*/ 0 h 134"/>
                <a:gd name="T40" fmla="*/ 0 w 180"/>
                <a:gd name="T41" fmla="*/ 0 h 134"/>
                <a:gd name="T42" fmla="*/ 0 w 180"/>
                <a:gd name="T43" fmla="*/ 0 h 134"/>
                <a:gd name="T44" fmla="*/ 0 w 180"/>
                <a:gd name="T45" fmla="*/ 0 h 134"/>
                <a:gd name="T46" fmla="*/ 0 w 180"/>
                <a:gd name="T47" fmla="*/ 0 h 134"/>
                <a:gd name="T48" fmla="*/ 0 w 180"/>
                <a:gd name="T49" fmla="*/ 0 h 134"/>
                <a:gd name="T50" fmla="*/ 0 w 180"/>
                <a:gd name="T51" fmla="*/ 0 h 134"/>
                <a:gd name="T52" fmla="*/ 0 w 180"/>
                <a:gd name="T53" fmla="*/ 0 h 134"/>
                <a:gd name="T54" fmla="*/ 0 w 180"/>
                <a:gd name="T55" fmla="*/ 0 h 134"/>
                <a:gd name="T56" fmla="*/ 0 w 180"/>
                <a:gd name="T57" fmla="*/ 0 h 134"/>
                <a:gd name="T58" fmla="*/ 0 w 180"/>
                <a:gd name="T59" fmla="*/ 0 h 134"/>
                <a:gd name="T60" fmla="*/ 0 w 180"/>
                <a:gd name="T61" fmla="*/ 0 h 134"/>
                <a:gd name="T62" fmla="*/ 0 w 180"/>
                <a:gd name="T63" fmla="*/ 0 h 134"/>
                <a:gd name="T64" fmla="*/ 0 w 180"/>
                <a:gd name="T65" fmla="*/ 0 h 134"/>
                <a:gd name="T66" fmla="*/ 0 w 180"/>
                <a:gd name="T67" fmla="*/ 0 h 134"/>
                <a:gd name="T68" fmla="*/ 0 w 180"/>
                <a:gd name="T69" fmla="*/ 0 h 134"/>
                <a:gd name="T70" fmla="*/ 0 w 180"/>
                <a:gd name="T71" fmla="*/ 0 h 134"/>
                <a:gd name="T72" fmla="*/ 0 w 180"/>
                <a:gd name="T73" fmla="*/ 0 h 134"/>
                <a:gd name="T74" fmla="*/ 0 w 180"/>
                <a:gd name="T75" fmla="*/ 0 h 134"/>
                <a:gd name="T76" fmla="*/ 0 w 180"/>
                <a:gd name="T77" fmla="*/ 0 h 134"/>
                <a:gd name="T78" fmla="*/ 0 w 180"/>
                <a:gd name="T79" fmla="*/ 0 h 13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80" h="134">
                  <a:moveTo>
                    <a:pt x="63" y="7"/>
                  </a:moveTo>
                  <a:lnTo>
                    <a:pt x="59" y="4"/>
                  </a:lnTo>
                  <a:lnTo>
                    <a:pt x="55" y="2"/>
                  </a:lnTo>
                  <a:lnTo>
                    <a:pt x="50" y="1"/>
                  </a:lnTo>
                  <a:lnTo>
                    <a:pt x="46" y="0"/>
                  </a:lnTo>
                  <a:lnTo>
                    <a:pt x="41" y="0"/>
                  </a:lnTo>
                  <a:lnTo>
                    <a:pt x="36" y="1"/>
                  </a:lnTo>
                  <a:lnTo>
                    <a:pt x="32" y="4"/>
                  </a:lnTo>
                  <a:lnTo>
                    <a:pt x="29" y="9"/>
                  </a:lnTo>
                  <a:lnTo>
                    <a:pt x="25" y="18"/>
                  </a:lnTo>
                  <a:lnTo>
                    <a:pt x="22" y="26"/>
                  </a:lnTo>
                  <a:lnTo>
                    <a:pt x="18" y="34"/>
                  </a:lnTo>
                  <a:lnTo>
                    <a:pt x="14" y="42"/>
                  </a:lnTo>
                  <a:lnTo>
                    <a:pt x="8" y="52"/>
                  </a:lnTo>
                  <a:lnTo>
                    <a:pt x="1" y="66"/>
                  </a:lnTo>
                  <a:lnTo>
                    <a:pt x="0" y="82"/>
                  </a:lnTo>
                  <a:lnTo>
                    <a:pt x="9" y="93"/>
                  </a:lnTo>
                  <a:lnTo>
                    <a:pt x="10" y="102"/>
                  </a:lnTo>
                  <a:lnTo>
                    <a:pt x="12" y="113"/>
                  </a:lnTo>
                  <a:lnTo>
                    <a:pt x="18" y="122"/>
                  </a:lnTo>
                  <a:lnTo>
                    <a:pt x="29" y="127"/>
                  </a:lnTo>
                  <a:lnTo>
                    <a:pt x="36" y="128"/>
                  </a:lnTo>
                  <a:lnTo>
                    <a:pt x="44" y="128"/>
                  </a:lnTo>
                  <a:lnTo>
                    <a:pt x="50" y="128"/>
                  </a:lnTo>
                  <a:lnTo>
                    <a:pt x="56" y="127"/>
                  </a:lnTo>
                  <a:lnTo>
                    <a:pt x="62" y="126"/>
                  </a:lnTo>
                  <a:lnTo>
                    <a:pt x="67" y="126"/>
                  </a:lnTo>
                  <a:lnTo>
                    <a:pt x="72" y="125"/>
                  </a:lnTo>
                  <a:lnTo>
                    <a:pt x="76" y="125"/>
                  </a:lnTo>
                  <a:lnTo>
                    <a:pt x="80" y="125"/>
                  </a:lnTo>
                  <a:lnTo>
                    <a:pt x="84" y="125"/>
                  </a:lnTo>
                  <a:lnTo>
                    <a:pt x="88" y="125"/>
                  </a:lnTo>
                  <a:lnTo>
                    <a:pt x="92" y="126"/>
                  </a:lnTo>
                  <a:lnTo>
                    <a:pt x="96" y="126"/>
                  </a:lnTo>
                  <a:lnTo>
                    <a:pt x="99" y="127"/>
                  </a:lnTo>
                  <a:lnTo>
                    <a:pt x="104" y="128"/>
                  </a:lnTo>
                  <a:lnTo>
                    <a:pt x="107" y="129"/>
                  </a:lnTo>
                  <a:lnTo>
                    <a:pt x="110" y="130"/>
                  </a:lnTo>
                  <a:lnTo>
                    <a:pt x="115" y="131"/>
                  </a:lnTo>
                  <a:lnTo>
                    <a:pt x="120" y="132"/>
                  </a:lnTo>
                  <a:lnTo>
                    <a:pt x="125" y="132"/>
                  </a:lnTo>
                  <a:lnTo>
                    <a:pt x="130" y="133"/>
                  </a:lnTo>
                  <a:lnTo>
                    <a:pt x="136" y="133"/>
                  </a:lnTo>
                  <a:lnTo>
                    <a:pt x="141" y="134"/>
                  </a:lnTo>
                  <a:lnTo>
                    <a:pt x="145" y="134"/>
                  </a:lnTo>
                  <a:lnTo>
                    <a:pt x="153" y="134"/>
                  </a:lnTo>
                  <a:lnTo>
                    <a:pt x="160" y="132"/>
                  </a:lnTo>
                  <a:lnTo>
                    <a:pt x="164" y="128"/>
                  </a:lnTo>
                  <a:lnTo>
                    <a:pt x="165" y="122"/>
                  </a:lnTo>
                  <a:lnTo>
                    <a:pt x="170" y="122"/>
                  </a:lnTo>
                  <a:lnTo>
                    <a:pt x="173" y="119"/>
                  </a:lnTo>
                  <a:lnTo>
                    <a:pt x="176" y="116"/>
                  </a:lnTo>
                  <a:lnTo>
                    <a:pt x="179" y="111"/>
                  </a:lnTo>
                  <a:lnTo>
                    <a:pt x="180" y="106"/>
                  </a:lnTo>
                  <a:lnTo>
                    <a:pt x="180" y="99"/>
                  </a:lnTo>
                  <a:lnTo>
                    <a:pt x="179" y="93"/>
                  </a:lnTo>
                  <a:lnTo>
                    <a:pt x="176" y="87"/>
                  </a:lnTo>
                  <a:lnTo>
                    <a:pt x="174" y="80"/>
                  </a:lnTo>
                  <a:lnTo>
                    <a:pt x="172" y="71"/>
                  </a:lnTo>
                  <a:lnTo>
                    <a:pt x="171" y="62"/>
                  </a:lnTo>
                  <a:lnTo>
                    <a:pt x="169" y="55"/>
                  </a:lnTo>
                  <a:lnTo>
                    <a:pt x="167" y="51"/>
                  </a:lnTo>
                  <a:lnTo>
                    <a:pt x="164" y="48"/>
                  </a:lnTo>
                  <a:lnTo>
                    <a:pt x="161" y="45"/>
                  </a:lnTo>
                  <a:lnTo>
                    <a:pt x="157" y="42"/>
                  </a:lnTo>
                  <a:lnTo>
                    <a:pt x="153" y="40"/>
                  </a:lnTo>
                  <a:lnTo>
                    <a:pt x="148" y="37"/>
                  </a:lnTo>
                  <a:lnTo>
                    <a:pt x="143" y="35"/>
                  </a:lnTo>
                  <a:lnTo>
                    <a:pt x="137" y="33"/>
                  </a:lnTo>
                  <a:lnTo>
                    <a:pt x="128" y="31"/>
                  </a:lnTo>
                  <a:lnTo>
                    <a:pt x="121" y="28"/>
                  </a:lnTo>
                  <a:lnTo>
                    <a:pt x="115" y="25"/>
                  </a:lnTo>
                  <a:lnTo>
                    <a:pt x="109" y="20"/>
                  </a:lnTo>
                  <a:lnTo>
                    <a:pt x="103" y="15"/>
                  </a:lnTo>
                  <a:lnTo>
                    <a:pt x="97" y="11"/>
                  </a:lnTo>
                  <a:lnTo>
                    <a:pt x="91" y="8"/>
                  </a:lnTo>
                  <a:lnTo>
                    <a:pt x="85" y="8"/>
                  </a:lnTo>
                  <a:lnTo>
                    <a:pt x="80" y="9"/>
                  </a:lnTo>
                  <a:lnTo>
                    <a:pt x="75" y="10"/>
                  </a:lnTo>
                  <a:lnTo>
                    <a:pt x="70" y="10"/>
                  </a:lnTo>
                  <a:lnTo>
                    <a:pt x="63" y="7"/>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33" name="Freeform 199">
              <a:extLst>
                <a:ext uri="{FF2B5EF4-FFF2-40B4-BE49-F238E27FC236}">
                  <a16:creationId xmlns:a16="http://schemas.microsoft.com/office/drawing/2014/main" id="{057BAF07-41E8-415B-AC9F-BFA9BAB4BE5B}"/>
                </a:ext>
              </a:extLst>
            </p:cNvPr>
            <p:cNvSpPr>
              <a:spLocks/>
            </p:cNvSpPr>
            <p:nvPr/>
          </p:nvSpPr>
          <p:spPr bwMode="auto">
            <a:xfrm>
              <a:off x="1173" y="3785"/>
              <a:ext cx="55" cy="41"/>
            </a:xfrm>
            <a:custGeom>
              <a:avLst/>
              <a:gdLst>
                <a:gd name="T0" fmla="*/ 0 w 165"/>
                <a:gd name="T1" fmla="*/ 0 h 125"/>
                <a:gd name="T2" fmla="*/ 0 w 165"/>
                <a:gd name="T3" fmla="*/ 0 h 125"/>
                <a:gd name="T4" fmla="*/ 0 w 165"/>
                <a:gd name="T5" fmla="*/ 0 h 125"/>
                <a:gd name="T6" fmla="*/ 0 w 165"/>
                <a:gd name="T7" fmla="*/ 0 h 125"/>
                <a:gd name="T8" fmla="*/ 0 w 165"/>
                <a:gd name="T9" fmla="*/ 0 h 125"/>
                <a:gd name="T10" fmla="*/ 0 w 165"/>
                <a:gd name="T11" fmla="*/ 0 h 125"/>
                <a:gd name="T12" fmla="*/ 0 w 165"/>
                <a:gd name="T13" fmla="*/ 0 h 125"/>
                <a:gd name="T14" fmla="*/ 0 w 165"/>
                <a:gd name="T15" fmla="*/ 0 h 125"/>
                <a:gd name="T16" fmla="*/ 0 w 165"/>
                <a:gd name="T17" fmla="*/ 0 h 125"/>
                <a:gd name="T18" fmla="*/ 0 w 165"/>
                <a:gd name="T19" fmla="*/ 0 h 125"/>
                <a:gd name="T20" fmla="*/ 0 w 165"/>
                <a:gd name="T21" fmla="*/ 0 h 125"/>
                <a:gd name="T22" fmla="*/ 0 w 165"/>
                <a:gd name="T23" fmla="*/ 0 h 125"/>
                <a:gd name="T24" fmla="*/ 0 w 165"/>
                <a:gd name="T25" fmla="*/ 0 h 125"/>
                <a:gd name="T26" fmla="*/ 0 w 165"/>
                <a:gd name="T27" fmla="*/ 0 h 125"/>
                <a:gd name="T28" fmla="*/ 0 w 165"/>
                <a:gd name="T29" fmla="*/ 0 h 125"/>
                <a:gd name="T30" fmla="*/ 0 w 165"/>
                <a:gd name="T31" fmla="*/ 0 h 125"/>
                <a:gd name="T32" fmla="*/ 0 w 165"/>
                <a:gd name="T33" fmla="*/ 0 h 125"/>
                <a:gd name="T34" fmla="*/ 0 w 165"/>
                <a:gd name="T35" fmla="*/ 0 h 125"/>
                <a:gd name="T36" fmla="*/ 0 w 165"/>
                <a:gd name="T37" fmla="*/ 0 h 125"/>
                <a:gd name="T38" fmla="*/ 0 w 165"/>
                <a:gd name="T39" fmla="*/ 0 h 125"/>
                <a:gd name="T40" fmla="*/ 0 w 165"/>
                <a:gd name="T41" fmla="*/ 0 h 125"/>
                <a:gd name="T42" fmla="*/ 0 w 165"/>
                <a:gd name="T43" fmla="*/ 0 h 125"/>
                <a:gd name="T44" fmla="*/ 0 w 165"/>
                <a:gd name="T45" fmla="*/ 0 h 125"/>
                <a:gd name="T46" fmla="*/ 0 w 165"/>
                <a:gd name="T47" fmla="*/ 0 h 125"/>
                <a:gd name="T48" fmla="*/ 0 w 165"/>
                <a:gd name="T49" fmla="*/ 0 h 125"/>
                <a:gd name="T50" fmla="*/ 0 w 165"/>
                <a:gd name="T51" fmla="*/ 0 h 125"/>
                <a:gd name="T52" fmla="*/ 0 w 165"/>
                <a:gd name="T53" fmla="*/ 0 h 125"/>
                <a:gd name="T54" fmla="*/ 0 w 165"/>
                <a:gd name="T55" fmla="*/ 0 h 125"/>
                <a:gd name="T56" fmla="*/ 0 w 165"/>
                <a:gd name="T57" fmla="*/ 0 h 125"/>
                <a:gd name="T58" fmla="*/ 0 w 165"/>
                <a:gd name="T59" fmla="*/ 0 h 125"/>
                <a:gd name="T60" fmla="*/ 0 w 165"/>
                <a:gd name="T61" fmla="*/ 0 h 125"/>
                <a:gd name="T62" fmla="*/ 0 w 165"/>
                <a:gd name="T63" fmla="*/ 0 h 125"/>
                <a:gd name="T64" fmla="*/ 0 w 165"/>
                <a:gd name="T65" fmla="*/ 0 h 125"/>
                <a:gd name="T66" fmla="*/ 0 w 165"/>
                <a:gd name="T67" fmla="*/ 0 h 125"/>
                <a:gd name="T68" fmla="*/ 0 w 165"/>
                <a:gd name="T69" fmla="*/ 0 h 125"/>
                <a:gd name="T70" fmla="*/ 0 w 165"/>
                <a:gd name="T71" fmla="*/ 0 h 125"/>
                <a:gd name="T72" fmla="*/ 0 w 165"/>
                <a:gd name="T73" fmla="*/ 0 h 125"/>
                <a:gd name="T74" fmla="*/ 0 w 165"/>
                <a:gd name="T75" fmla="*/ 0 h 125"/>
                <a:gd name="T76" fmla="*/ 0 w 165"/>
                <a:gd name="T77" fmla="*/ 0 h 125"/>
                <a:gd name="T78" fmla="*/ 0 w 165"/>
                <a:gd name="T79" fmla="*/ 0 h 125"/>
                <a:gd name="T80" fmla="*/ 0 w 165"/>
                <a:gd name="T81" fmla="*/ 0 h 125"/>
                <a:gd name="T82" fmla="*/ 0 w 165"/>
                <a:gd name="T83" fmla="*/ 0 h 125"/>
                <a:gd name="T84" fmla="*/ 0 w 165"/>
                <a:gd name="T85" fmla="*/ 0 h 125"/>
                <a:gd name="T86" fmla="*/ 0 w 165"/>
                <a:gd name="T87" fmla="*/ 0 h 125"/>
                <a:gd name="T88" fmla="*/ 0 w 165"/>
                <a:gd name="T89" fmla="*/ 0 h 125"/>
                <a:gd name="T90" fmla="*/ 0 w 165"/>
                <a:gd name="T91" fmla="*/ 0 h 125"/>
                <a:gd name="T92" fmla="*/ 0 w 165"/>
                <a:gd name="T93" fmla="*/ 0 h 125"/>
                <a:gd name="T94" fmla="*/ 0 w 165"/>
                <a:gd name="T95" fmla="*/ 0 h 125"/>
                <a:gd name="T96" fmla="*/ 0 w 165"/>
                <a:gd name="T97" fmla="*/ 0 h 125"/>
                <a:gd name="T98" fmla="*/ 0 w 165"/>
                <a:gd name="T99" fmla="*/ 0 h 125"/>
                <a:gd name="T100" fmla="*/ 0 w 165"/>
                <a:gd name="T101" fmla="*/ 0 h 125"/>
                <a:gd name="T102" fmla="*/ 0 w 165"/>
                <a:gd name="T103" fmla="*/ 0 h 1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65" h="125">
                  <a:moveTo>
                    <a:pt x="29" y="0"/>
                  </a:moveTo>
                  <a:lnTo>
                    <a:pt x="29" y="8"/>
                  </a:lnTo>
                  <a:lnTo>
                    <a:pt x="29" y="14"/>
                  </a:lnTo>
                  <a:lnTo>
                    <a:pt x="28" y="21"/>
                  </a:lnTo>
                  <a:lnTo>
                    <a:pt x="25" y="27"/>
                  </a:lnTo>
                  <a:lnTo>
                    <a:pt x="20" y="37"/>
                  </a:lnTo>
                  <a:lnTo>
                    <a:pt x="16" y="47"/>
                  </a:lnTo>
                  <a:lnTo>
                    <a:pt x="15" y="57"/>
                  </a:lnTo>
                  <a:lnTo>
                    <a:pt x="19" y="65"/>
                  </a:lnTo>
                  <a:lnTo>
                    <a:pt x="25" y="66"/>
                  </a:lnTo>
                  <a:lnTo>
                    <a:pt x="29" y="62"/>
                  </a:lnTo>
                  <a:lnTo>
                    <a:pt x="31" y="56"/>
                  </a:lnTo>
                  <a:lnTo>
                    <a:pt x="32" y="53"/>
                  </a:lnTo>
                  <a:lnTo>
                    <a:pt x="32" y="48"/>
                  </a:lnTo>
                  <a:lnTo>
                    <a:pt x="32" y="37"/>
                  </a:lnTo>
                  <a:lnTo>
                    <a:pt x="34" y="25"/>
                  </a:lnTo>
                  <a:lnTo>
                    <a:pt x="41" y="19"/>
                  </a:lnTo>
                  <a:lnTo>
                    <a:pt x="40" y="26"/>
                  </a:lnTo>
                  <a:lnTo>
                    <a:pt x="42" y="36"/>
                  </a:lnTo>
                  <a:lnTo>
                    <a:pt x="46" y="43"/>
                  </a:lnTo>
                  <a:lnTo>
                    <a:pt x="54" y="48"/>
                  </a:lnTo>
                  <a:lnTo>
                    <a:pt x="48" y="55"/>
                  </a:lnTo>
                  <a:lnTo>
                    <a:pt x="44" y="63"/>
                  </a:lnTo>
                  <a:lnTo>
                    <a:pt x="44" y="69"/>
                  </a:lnTo>
                  <a:lnTo>
                    <a:pt x="51" y="71"/>
                  </a:lnTo>
                  <a:lnTo>
                    <a:pt x="57" y="70"/>
                  </a:lnTo>
                  <a:lnTo>
                    <a:pt x="65" y="68"/>
                  </a:lnTo>
                  <a:lnTo>
                    <a:pt x="74" y="66"/>
                  </a:lnTo>
                  <a:lnTo>
                    <a:pt x="82" y="64"/>
                  </a:lnTo>
                  <a:lnTo>
                    <a:pt x="90" y="62"/>
                  </a:lnTo>
                  <a:lnTo>
                    <a:pt x="97" y="60"/>
                  </a:lnTo>
                  <a:lnTo>
                    <a:pt x="104" y="62"/>
                  </a:lnTo>
                  <a:lnTo>
                    <a:pt x="109" y="64"/>
                  </a:lnTo>
                  <a:lnTo>
                    <a:pt x="103" y="64"/>
                  </a:lnTo>
                  <a:lnTo>
                    <a:pt x="92" y="65"/>
                  </a:lnTo>
                  <a:lnTo>
                    <a:pt x="81" y="67"/>
                  </a:lnTo>
                  <a:lnTo>
                    <a:pt x="70" y="70"/>
                  </a:lnTo>
                  <a:lnTo>
                    <a:pt x="57" y="74"/>
                  </a:lnTo>
                  <a:lnTo>
                    <a:pt x="48" y="80"/>
                  </a:lnTo>
                  <a:lnTo>
                    <a:pt x="41" y="88"/>
                  </a:lnTo>
                  <a:lnTo>
                    <a:pt x="39" y="100"/>
                  </a:lnTo>
                  <a:lnTo>
                    <a:pt x="40" y="103"/>
                  </a:lnTo>
                  <a:lnTo>
                    <a:pt x="44" y="106"/>
                  </a:lnTo>
                  <a:lnTo>
                    <a:pt x="50" y="107"/>
                  </a:lnTo>
                  <a:lnTo>
                    <a:pt x="57" y="107"/>
                  </a:lnTo>
                  <a:lnTo>
                    <a:pt x="65" y="107"/>
                  </a:lnTo>
                  <a:lnTo>
                    <a:pt x="73" y="107"/>
                  </a:lnTo>
                  <a:lnTo>
                    <a:pt x="80" y="106"/>
                  </a:lnTo>
                  <a:lnTo>
                    <a:pt x="85" y="105"/>
                  </a:lnTo>
                  <a:lnTo>
                    <a:pt x="89" y="104"/>
                  </a:lnTo>
                  <a:lnTo>
                    <a:pt x="94" y="104"/>
                  </a:lnTo>
                  <a:lnTo>
                    <a:pt x="99" y="104"/>
                  </a:lnTo>
                  <a:lnTo>
                    <a:pt x="104" y="104"/>
                  </a:lnTo>
                  <a:lnTo>
                    <a:pt x="109" y="105"/>
                  </a:lnTo>
                  <a:lnTo>
                    <a:pt x="113" y="106"/>
                  </a:lnTo>
                  <a:lnTo>
                    <a:pt x="117" y="107"/>
                  </a:lnTo>
                  <a:lnTo>
                    <a:pt x="121" y="109"/>
                  </a:lnTo>
                  <a:lnTo>
                    <a:pt x="128" y="112"/>
                  </a:lnTo>
                  <a:lnTo>
                    <a:pt x="136" y="115"/>
                  </a:lnTo>
                  <a:lnTo>
                    <a:pt x="143" y="116"/>
                  </a:lnTo>
                  <a:lnTo>
                    <a:pt x="150" y="117"/>
                  </a:lnTo>
                  <a:lnTo>
                    <a:pt x="156" y="117"/>
                  </a:lnTo>
                  <a:lnTo>
                    <a:pt x="160" y="116"/>
                  </a:lnTo>
                  <a:lnTo>
                    <a:pt x="163" y="115"/>
                  </a:lnTo>
                  <a:lnTo>
                    <a:pt x="165" y="113"/>
                  </a:lnTo>
                  <a:lnTo>
                    <a:pt x="164" y="119"/>
                  </a:lnTo>
                  <a:lnTo>
                    <a:pt x="160" y="123"/>
                  </a:lnTo>
                  <a:lnTo>
                    <a:pt x="153" y="125"/>
                  </a:lnTo>
                  <a:lnTo>
                    <a:pt x="145" y="125"/>
                  </a:lnTo>
                  <a:lnTo>
                    <a:pt x="141" y="125"/>
                  </a:lnTo>
                  <a:lnTo>
                    <a:pt x="136" y="124"/>
                  </a:lnTo>
                  <a:lnTo>
                    <a:pt x="130" y="124"/>
                  </a:lnTo>
                  <a:lnTo>
                    <a:pt x="125" y="123"/>
                  </a:lnTo>
                  <a:lnTo>
                    <a:pt x="120" y="123"/>
                  </a:lnTo>
                  <a:lnTo>
                    <a:pt x="115" y="122"/>
                  </a:lnTo>
                  <a:lnTo>
                    <a:pt x="110" y="121"/>
                  </a:lnTo>
                  <a:lnTo>
                    <a:pt x="107" y="120"/>
                  </a:lnTo>
                  <a:lnTo>
                    <a:pt x="104" y="119"/>
                  </a:lnTo>
                  <a:lnTo>
                    <a:pt x="99" y="118"/>
                  </a:lnTo>
                  <a:lnTo>
                    <a:pt x="96" y="117"/>
                  </a:lnTo>
                  <a:lnTo>
                    <a:pt x="92" y="117"/>
                  </a:lnTo>
                  <a:lnTo>
                    <a:pt x="88" y="116"/>
                  </a:lnTo>
                  <a:lnTo>
                    <a:pt x="84" y="116"/>
                  </a:lnTo>
                  <a:lnTo>
                    <a:pt x="80" y="116"/>
                  </a:lnTo>
                  <a:lnTo>
                    <a:pt x="76" y="116"/>
                  </a:lnTo>
                  <a:lnTo>
                    <a:pt x="72" y="116"/>
                  </a:lnTo>
                  <a:lnTo>
                    <a:pt x="67" y="117"/>
                  </a:lnTo>
                  <a:lnTo>
                    <a:pt x="62" y="117"/>
                  </a:lnTo>
                  <a:lnTo>
                    <a:pt x="56" y="118"/>
                  </a:lnTo>
                  <a:lnTo>
                    <a:pt x="50" y="119"/>
                  </a:lnTo>
                  <a:lnTo>
                    <a:pt x="44" y="119"/>
                  </a:lnTo>
                  <a:lnTo>
                    <a:pt x="36" y="119"/>
                  </a:lnTo>
                  <a:lnTo>
                    <a:pt x="29" y="118"/>
                  </a:lnTo>
                  <a:lnTo>
                    <a:pt x="18" y="113"/>
                  </a:lnTo>
                  <a:lnTo>
                    <a:pt x="12" y="104"/>
                  </a:lnTo>
                  <a:lnTo>
                    <a:pt x="10" y="93"/>
                  </a:lnTo>
                  <a:lnTo>
                    <a:pt x="9" y="84"/>
                  </a:lnTo>
                  <a:lnTo>
                    <a:pt x="0" y="73"/>
                  </a:lnTo>
                  <a:lnTo>
                    <a:pt x="1" y="57"/>
                  </a:lnTo>
                  <a:lnTo>
                    <a:pt x="8" y="43"/>
                  </a:lnTo>
                  <a:lnTo>
                    <a:pt x="14" y="33"/>
                  </a:lnTo>
                  <a:lnTo>
                    <a:pt x="18" y="25"/>
                  </a:lnTo>
                  <a:lnTo>
                    <a:pt x="22" y="17"/>
                  </a:lnTo>
                  <a:lnTo>
                    <a:pt x="25" y="9"/>
                  </a:lnTo>
                  <a:lnTo>
                    <a:pt x="2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34" name="Freeform 200">
              <a:extLst>
                <a:ext uri="{FF2B5EF4-FFF2-40B4-BE49-F238E27FC236}">
                  <a16:creationId xmlns:a16="http://schemas.microsoft.com/office/drawing/2014/main" id="{3F27734F-E709-4C75-A88D-B99BDDD72BA7}"/>
                </a:ext>
              </a:extLst>
            </p:cNvPr>
            <p:cNvSpPr>
              <a:spLocks/>
            </p:cNvSpPr>
            <p:nvPr/>
          </p:nvSpPr>
          <p:spPr bwMode="auto">
            <a:xfrm>
              <a:off x="1218" y="3802"/>
              <a:ext cx="5" cy="5"/>
            </a:xfrm>
            <a:custGeom>
              <a:avLst/>
              <a:gdLst>
                <a:gd name="T0" fmla="*/ 0 w 15"/>
                <a:gd name="T1" fmla="*/ 0 h 15"/>
                <a:gd name="T2" fmla="*/ 0 w 15"/>
                <a:gd name="T3" fmla="*/ 0 h 15"/>
                <a:gd name="T4" fmla="*/ 0 w 15"/>
                <a:gd name="T5" fmla="*/ 0 h 15"/>
                <a:gd name="T6" fmla="*/ 0 w 15"/>
                <a:gd name="T7" fmla="*/ 0 h 15"/>
                <a:gd name="T8" fmla="*/ 0 w 15"/>
                <a:gd name="T9" fmla="*/ 0 h 15"/>
                <a:gd name="T10" fmla="*/ 0 w 15"/>
                <a:gd name="T11" fmla="*/ 0 h 15"/>
                <a:gd name="T12" fmla="*/ 0 w 15"/>
                <a:gd name="T13" fmla="*/ 0 h 15"/>
                <a:gd name="T14" fmla="*/ 0 w 15"/>
                <a:gd name="T15" fmla="*/ 0 h 15"/>
                <a:gd name="T16" fmla="*/ 0 w 15"/>
                <a:gd name="T17" fmla="*/ 0 h 15"/>
                <a:gd name="T18" fmla="*/ 0 w 15"/>
                <a:gd name="T19" fmla="*/ 0 h 15"/>
                <a:gd name="T20" fmla="*/ 0 w 15"/>
                <a:gd name="T21" fmla="*/ 0 h 15"/>
                <a:gd name="T22" fmla="*/ 0 w 15"/>
                <a:gd name="T23" fmla="*/ 0 h 15"/>
                <a:gd name="T24" fmla="*/ 0 w 15"/>
                <a:gd name="T25" fmla="*/ 0 h 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 h="15">
                  <a:moveTo>
                    <a:pt x="14" y="15"/>
                  </a:moveTo>
                  <a:lnTo>
                    <a:pt x="15" y="13"/>
                  </a:lnTo>
                  <a:lnTo>
                    <a:pt x="13" y="7"/>
                  </a:lnTo>
                  <a:lnTo>
                    <a:pt x="10" y="3"/>
                  </a:lnTo>
                  <a:lnTo>
                    <a:pt x="5" y="0"/>
                  </a:lnTo>
                  <a:lnTo>
                    <a:pt x="0" y="0"/>
                  </a:lnTo>
                  <a:lnTo>
                    <a:pt x="0" y="3"/>
                  </a:lnTo>
                  <a:lnTo>
                    <a:pt x="2" y="6"/>
                  </a:lnTo>
                  <a:lnTo>
                    <a:pt x="5" y="10"/>
                  </a:lnTo>
                  <a:lnTo>
                    <a:pt x="8" y="12"/>
                  </a:lnTo>
                  <a:lnTo>
                    <a:pt x="10" y="14"/>
                  </a:lnTo>
                  <a:lnTo>
                    <a:pt x="11" y="15"/>
                  </a:lnTo>
                  <a:lnTo>
                    <a:pt x="14"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35" name="Freeform 201">
              <a:extLst>
                <a:ext uri="{FF2B5EF4-FFF2-40B4-BE49-F238E27FC236}">
                  <a16:creationId xmlns:a16="http://schemas.microsoft.com/office/drawing/2014/main" id="{17989ACC-21FD-4FB4-99A6-4DC371B4C8E1}"/>
                </a:ext>
              </a:extLst>
            </p:cNvPr>
            <p:cNvSpPr>
              <a:spLocks/>
            </p:cNvSpPr>
            <p:nvPr/>
          </p:nvSpPr>
          <p:spPr bwMode="auto">
            <a:xfrm>
              <a:off x="1197" y="3796"/>
              <a:ext cx="8" cy="5"/>
            </a:xfrm>
            <a:custGeom>
              <a:avLst/>
              <a:gdLst>
                <a:gd name="T0" fmla="*/ 0 w 22"/>
                <a:gd name="T1" fmla="*/ 0 h 13"/>
                <a:gd name="T2" fmla="*/ 0 w 22"/>
                <a:gd name="T3" fmla="*/ 0 h 13"/>
                <a:gd name="T4" fmla="*/ 0 w 22"/>
                <a:gd name="T5" fmla="*/ 0 h 13"/>
                <a:gd name="T6" fmla="*/ 0 w 22"/>
                <a:gd name="T7" fmla="*/ 0 h 13"/>
                <a:gd name="T8" fmla="*/ 0 w 22"/>
                <a:gd name="T9" fmla="*/ 0 h 13"/>
                <a:gd name="T10" fmla="*/ 0 w 22"/>
                <a:gd name="T11" fmla="*/ 0 h 13"/>
                <a:gd name="T12" fmla="*/ 0 w 22"/>
                <a:gd name="T13" fmla="*/ 0 h 13"/>
                <a:gd name="T14" fmla="*/ 0 w 22"/>
                <a:gd name="T15" fmla="*/ 0 h 13"/>
                <a:gd name="T16" fmla="*/ 0 w 22"/>
                <a:gd name="T17" fmla="*/ 0 h 13"/>
                <a:gd name="T18" fmla="*/ 0 w 22"/>
                <a:gd name="T19" fmla="*/ 0 h 13"/>
                <a:gd name="T20" fmla="*/ 0 w 22"/>
                <a:gd name="T21" fmla="*/ 0 h 13"/>
                <a:gd name="T22" fmla="*/ 0 w 22"/>
                <a:gd name="T23" fmla="*/ 0 h 13"/>
                <a:gd name="T24" fmla="*/ 0 w 22"/>
                <a:gd name="T25" fmla="*/ 0 h 13"/>
                <a:gd name="T26" fmla="*/ 0 w 22"/>
                <a:gd name="T27" fmla="*/ 0 h 13"/>
                <a:gd name="T28" fmla="*/ 0 w 22"/>
                <a:gd name="T29" fmla="*/ 0 h 13"/>
                <a:gd name="T30" fmla="*/ 0 w 22"/>
                <a:gd name="T31" fmla="*/ 0 h 13"/>
                <a:gd name="T32" fmla="*/ 0 w 22"/>
                <a:gd name="T33" fmla="*/ 0 h 1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2" h="13">
                  <a:moveTo>
                    <a:pt x="0" y="6"/>
                  </a:moveTo>
                  <a:lnTo>
                    <a:pt x="0" y="3"/>
                  </a:lnTo>
                  <a:lnTo>
                    <a:pt x="3" y="1"/>
                  </a:lnTo>
                  <a:lnTo>
                    <a:pt x="6" y="1"/>
                  </a:lnTo>
                  <a:lnTo>
                    <a:pt x="10" y="0"/>
                  </a:lnTo>
                  <a:lnTo>
                    <a:pt x="14" y="0"/>
                  </a:lnTo>
                  <a:lnTo>
                    <a:pt x="17" y="2"/>
                  </a:lnTo>
                  <a:lnTo>
                    <a:pt x="18" y="5"/>
                  </a:lnTo>
                  <a:lnTo>
                    <a:pt x="20" y="7"/>
                  </a:lnTo>
                  <a:lnTo>
                    <a:pt x="22" y="9"/>
                  </a:lnTo>
                  <a:lnTo>
                    <a:pt x="21" y="11"/>
                  </a:lnTo>
                  <a:lnTo>
                    <a:pt x="19" y="12"/>
                  </a:lnTo>
                  <a:lnTo>
                    <a:pt x="16" y="13"/>
                  </a:lnTo>
                  <a:lnTo>
                    <a:pt x="12" y="13"/>
                  </a:lnTo>
                  <a:lnTo>
                    <a:pt x="7" y="12"/>
                  </a:lnTo>
                  <a:lnTo>
                    <a:pt x="2" y="10"/>
                  </a:lnTo>
                  <a:lnTo>
                    <a:pt x="0"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36" name="Freeform 202">
              <a:extLst>
                <a:ext uri="{FF2B5EF4-FFF2-40B4-BE49-F238E27FC236}">
                  <a16:creationId xmlns:a16="http://schemas.microsoft.com/office/drawing/2014/main" id="{17B55FB6-C68B-4FDD-852B-75EA25D64744}"/>
                </a:ext>
              </a:extLst>
            </p:cNvPr>
            <p:cNvSpPr>
              <a:spLocks/>
            </p:cNvSpPr>
            <p:nvPr/>
          </p:nvSpPr>
          <p:spPr bwMode="auto">
            <a:xfrm>
              <a:off x="1202" y="3812"/>
              <a:ext cx="26" cy="10"/>
            </a:xfrm>
            <a:custGeom>
              <a:avLst/>
              <a:gdLst>
                <a:gd name="T0" fmla="*/ 0 w 78"/>
                <a:gd name="T1" fmla="*/ 0 h 31"/>
                <a:gd name="T2" fmla="*/ 0 w 78"/>
                <a:gd name="T3" fmla="*/ 0 h 31"/>
                <a:gd name="T4" fmla="*/ 0 w 78"/>
                <a:gd name="T5" fmla="*/ 0 h 31"/>
                <a:gd name="T6" fmla="*/ 0 w 78"/>
                <a:gd name="T7" fmla="*/ 0 h 31"/>
                <a:gd name="T8" fmla="*/ 0 w 78"/>
                <a:gd name="T9" fmla="*/ 0 h 31"/>
                <a:gd name="T10" fmla="*/ 0 w 78"/>
                <a:gd name="T11" fmla="*/ 0 h 31"/>
                <a:gd name="T12" fmla="*/ 0 w 78"/>
                <a:gd name="T13" fmla="*/ 0 h 31"/>
                <a:gd name="T14" fmla="*/ 0 w 78"/>
                <a:gd name="T15" fmla="*/ 0 h 31"/>
                <a:gd name="T16" fmla="*/ 0 w 78"/>
                <a:gd name="T17" fmla="*/ 0 h 31"/>
                <a:gd name="T18" fmla="*/ 0 w 78"/>
                <a:gd name="T19" fmla="*/ 0 h 31"/>
                <a:gd name="T20" fmla="*/ 0 w 78"/>
                <a:gd name="T21" fmla="*/ 0 h 31"/>
                <a:gd name="T22" fmla="*/ 0 w 78"/>
                <a:gd name="T23" fmla="*/ 0 h 31"/>
                <a:gd name="T24" fmla="*/ 0 w 78"/>
                <a:gd name="T25" fmla="*/ 0 h 31"/>
                <a:gd name="T26" fmla="*/ 0 w 78"/>
                <a:gd name="T27" fmla="*/ 0 h 31"/>
                <a:gd name="T28" fmla="*/ 0 w 78"/>
                <a:gd name="T29" fmla="*/ 0 h 31"/>
                <a:gd name="T30" fmla="*/ 0 w 78"/>
                <a:gd name="T31" fmla="*/ 0 h 31"/>
                <a:gd name="T32" fmla="*/ 0 w 78"/>
                <a:gd name="T33" fmla="*/ 0 h 31"/>
                <a:gd name="T34" fmla="*/ 0 w 78"/>
                <a:gd name="T35" fmla="*/ 0 h 31"/>
                <a:gd name="T36" fmla="*/ 0 w 78"/>
                <a:gd name="T37" fmla="*/ 0 h 31"/>
                <a:gd name="T38" fmla="*/ 0 w 78"/>
                <a:gd name="T39" fmla="*/ 0 h 31"/>
                <a:gd name="T40" fmla="*/ 0 w 78"/>
                <a:gd name="T41" fmla="*/ 0 h 31"/>
                <a:gd name="T42" fmla="*/ 0 w 78"/>
                <a:gd name="T43" fmla="*/ 0 h 31"/>
                <a:gd name="T44" fmla="*/ 0 w 78"/>
                <a:gd name="T45" fmla="*/ 0 h 31"/>
                <a:gd name="T46" fmla="*/ 0 w 78"/>
                <a:gd name="T47" fmla="*/ 0 h 31"/>
                <a:gd name="T48" fmla="*/ 0 w 78"/>
                <a:gd name="T49" fmla="*/ 0 h 31"/>
                <a:gd name="T50" fmla="*/ 0 w 78"/>
                <a:gd name="T51" fmla="*/ 0 h 31"/>
                <a:gd name="T52" fmla="*/ 0 w 78"/>
                <a:gd name="T53" fmla="*/ 0 h 31"/>
                <a:gd name="T54" fmla="*/ 0 w 78"/>
                <a:gd name="T55" fmla="*/ 0 h 31"/>
                <a:gd name="T56" fmla="*/ 0 w 78"/>
                <a:gd name="T57" fmla="*/ 0 h 31"/>
                <a:gd name="T58" fmla="*/ 0 w 78"/>
                <a:gd name="T59" fmla="*/ 0 h 31"/>
                <a:gd name="T60" fmla="*/ 0 w 78"/>
                <a:gd name="T61" fmla="*/ 0 h 31"/>
                <a:gd name="T62" fmla="*/ 0 w 78"/>
                <a:gd name="T63" fmla="*/ 0 h 31"/>
                <a:gd name="T64" fmla="*/ 0 w 78"/>
                <a:gd name="T65" fmla="*/ 0 h 3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8" h="31">
                  <a:moveTo>
                    <a:pt x="78" y="31"/>
                  </a:moveTo>
                  <a:lnTo>
                    <a:pt x="75" y="29"/>
                  </a:lnTo>
                  <a:lnTo>
                    <a:pt x="71" y="27"/>
                  </a:lnTo>
                  <a:lnTo>
                    <a:pt x="65" y="26"/>
                  </a:lnTo>
                  <a:lnTo>
                    <a:pt x="60" y="25"/>
                  </a:lnTo>
                  <a:lnTo>
                    <a:pt x="54" y="24"/>
                  </a:lnTo>
                  <a:lnTo>
                    <a:pt x="48" y="21"/>
                  </a:lnTo>
                  <a:lnTo>
                    <a:pt x="40" y="17"/>
                  </a:lnTo>
                  <a:lnTo>
                    <a:pt x="35" y="15"/>
                  </a:lnTo>
                  <a:lnTo>
                    <a:pt x="31" y="13"/>
                  </a:lnTo>
                  <a:lnTo>
                    <a:pt x="27" y="11"/>
                  </a:lnTo>
                  <a:lnTo>
                    <a:pt x="20" y="10"/>
                  </a:lnTo>
                  <a:lnTo>
                    <a:pt x="11" y="13"/>
                  </a:lnTo>
                  <a:lnTo>
                    <a:pt x="3" y="14"/>
                  </a:lnTo>
                  <a:lnTo>
                    <a:pt x="0" y="10"/>
                  </a:lnTo>
                  <a:lnTo>
                    <a:pt x="0" y="6"/>
                  </a:lnTo>
                  <a:lnTo>
                    <a:pt x="6" y="3"/>
                  </a:lnTo>
                  <a:lnTo>
                    <a:pt x="13" y="1"/>
                  </a:lnTo>
                  <a:lnTo>
                    <a:pt x="19" y="0"/>
                  </a:lnTo>
                  <a:lnTo>
                    <a:pt x="23" y="0"/>
                  </a:lnTo>
                  <a:lnTo>
                    <a:pt x="27" y="2"/>
                  </a:lnTo>
                  <a:lnTo>
                    <a:pt x="31" y="5"/>
                  </a:lnTo>
                  <a:lnTo>
                    <a:pt x="35" y="8"/>
                  </a:lnTo>
                  <a:lnTo>
                    <a:pt x="40" y="11"/>
                  </a:lnTo>
                  <a:lnTo>
                    <a:pt x="46" y="15"/>
                  </a:lnTo>
                  <a:lnTo>
                    <a:pt x="51" y="16"/>
                  </a:lnTo>
                  <a:lnTo>
                    <a:pt x="55" y="17"/>
                  </a:lnTo>
                  <a:lnTo>
                    <a:pt x="60" y="17"/>
                  </a:lnTo>
                  <a:lnTo>
                    <a:pt x="64" y="18"/>
                  </a:lnTo>
                  <a:lnTo>
                    <a:pt x="69" y="20"/>
                  </a:lnTo>
                  <a:lnTo>
                    <a:pt x="73" y="22"/>
                  </a:lnTo>
                  <a:lnTo>
                    <a:pt x="76" y="26"/>
                  </a:lnTo>
                  <a:lnTo>
                    <a:pt x="78" y="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37" name="Freeform 203">
              <a:extLst>
                <a:ext uri="{FF2B5EF4-FFF2-40B4-BE49-F238E27FC236}">
                  <a16:creationId xmlns:a16="http://schemas.microsoft.com/office/drawing/2014/main" id="{77BE0E69-BE54-4749-BFFE-87627045F7F4}"/>
                </a:ext>
              </a:extLst>
            </p:cNvPr>
            <p:cNvSpPr>
              <a:spLocks/>
            </p:cNvSpPr>
            <p:nvPr/>
          </p:nvSpPr>
          <p:spPr bwMode="auto">
            <a:xfrm>
              <a:off x="1191" y="3787"/>
              <a:ext cx="33" cy="12"/>
            </a:xfrm>
            <a:custGeom>
              <a:avLst/>
              <a:gdLst>
                <a:gd name="T0" fmla="*/ 0 w 98"/>
                <a:gd name="T1" fmla="*/ 0 h 35"/>
                <a:gd name="T2" fmla="*/ 0 w 98"/>
                <a:gd name="T3" fmla="*/ 0 h 35"/>
                <a:gd name="T4" fmla="*/ 0 w 98"/>
                <a:gd name="T5" fmla="*/ 0 h 35"/>
                <a:gd name="T6" fmla="*/ 0 w 98"/>
                <a:gd name="T7" fmla="*/ 0 h 35"/>
                <a:gd name="T8" fmla="*/ 0 w 98"/>
                <a:gd name="T9" fmla="*/ 0 h 35"/>
                <a:gd name="T10" fmla="*/ 0 w 98"/>
                <a:gd name="T11" fmla="*/ 0 h 35"/>
                <a:gd name="T12" fmla="*/ 0 w 98"/>
                <a:gd name="T13" fmla="*/ 0 h 35"/>
                <a:gd name="T14" fmla="*/ 0 w 98"/>
                <a:gd name="T15" fmla="*/ 0 h 35"/>
                <a:gd name="T16" fmla="*/ 0 w 98"/>
                <a:gd name="T17" fmla="*/ 0 h 35"/>
                <a:gd name="T18" fmla="*/ 0 w 98"/>
                <a:gd name="T19" fmla="*/ 0 h 35"/>
                <a:gd name="T20" fmla="*/ 0 w 98"/>
                <a:gd name="T21" fmla="*/ 0 h 35"/>
                <a:gd name="T22" fmla="*/ 0 w 98"/>
                <a:gd name="T23" fmla="*/ 0 h 35"/>
                <a:gd name="T24" fmla="*/ 0 w 98"/>
                <a:gd name="T25" fmla="*/ 0 h 35"/>
                <a:gd name="T26" fmla="*/ 0 w 98"/>
                <a:gd name="T27" fmla="*/ 0 h 35"/>
                <a:gd name="T28" fmla="*/ 0 w 98"/>
                <a:gd name="T29" fmla="*/ 0 h 35"/>
                <a:gd name="T30" fmla="*/ 0 w 98"/>
                <a:gd name="T31" fmla="*/ 0 h 35"/>
                <a:gd name="T32" fmla="*/ 0 w 98"/>
                <a:gd name="T33" fmla="*/ 0 h 35"/>
                <a:gd name="T34" fmla="*/ 0 w 98"/>
                <a:gd name="T35" fmla="*/ 0 h 35"/>
                <a:gd name="T36" fmla="*/ 0 w 98"/>
                <a:gd name="T37" fmla="*/ 0 h 35"/>
                <a:gd name="T38" fmla="*/ 0 w 98"/>
                <a:gd name="T39" fmla="*/ 0 h 35"/>
                <a:gd name="T40" fmla="*/ 0 w 98"/>
                <a:gd name="T41" fmla="*/ 0 h 35"/>
                <a:gd name="T42" fmla="*/ 0 w 98"/>
                <a:gd name="T43" fmla="*/ 0 h 35"/>
                <a:gd name="T44" fmla="*/ 0 w 98"/>
                <a:gd name="T45" fmla="*/ 0 h 35"/>
                <a:gd name="T46" fmla="*/ 0 w 98"/>
                <a:gd name="T47" fmla="*/ 0 h 35"/>
                <a:gd name="T48" fmla="*/ 0 w 98"/>
                <a:gd name="T49" fmla="*/ 0 h 35"/>
                <a:gd name="T50" fmla="*/ 0 w 98"/>
                <a:gd name="T51" fmla="*/ 0 h 35"/>
                <a:gd name="T52" fmla="*/ 0 w 98"/>
                <a:gd name="T53" fmla="*/ 0 h 35"/>
                <a:gd name="T54" fmla="*/ 0 w 98"/>
                <a:gd name="T55" fmla="*/ 0 h 35"/>
                <a:gd name="T56" fmla="*/ 0 w 98"/>
                <a:gd name="T57" fmla="*/ 0 h 35"/>
                <a:gd name="T58" fmla="*/ 0 w 98"/>
                <a:gd name="T59" fmla="*/ 0 h 35"/>
                <a:gd name="T60" fmla="*/ 0 w 98"/>
                <a:gd name="T61" fmla="*/ 0 h 35"/>
                <a:gd name="T62" fmla="*/ 0 w 98"/>
                <a:gd name="T63" fmla="*/ 0 h 35"/>
                <a:gd name="T64" fmla="*/ 0 w 98"/>
                <a:gd name="T65" fmla="*/ 0 h 35"/>
                <a:gd name="T66" fmla="*/ 0 w 98"/>
                <a:gd name="T67" fmla="*/ 0 h 35"/>
                <a:gd name="T68" fmla="*/ 0 w 98"/>
                <a:gd name="T69" fmla="*/ 0 h 35"/>
                <a:gd name="T70" fmla="*/ 0 w 98"/>
                <a:gd name="T71" fmla="*/ 0 h 35"/>
                <a:gd name="T72" fmla="*/ 0 w 98"/>
                <a:gd name="T73" fmla="*/ 0 h 3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8" h="35">
                  <a:moveTo>
                    <a:pt x="0" y="16"/>
                  </a:moveTo>
                  <a:lnTo>
                    <a:pt x="2" y="14"/>
                  </a:lnTo>
                  <a:lnTo>
                    <a:pt x="6" y="12"/>
                  </a:lnTo>
                  <a:lnTo>
                    <a:pt x="12" y="10"/>
                  </a:lnTo>
                  <a:lnTo>
                    <a:pt x="21" y="9"/>
                  </a:lnTo>
                  <a:lnTo>
                    <a:pt x="29" y="9"/>
                  </a:lnTo>
                  <a:lnTo>
                    <a:pt x="36" y="9"/>
                  </a:lnTo>
                  <a:lnTo>
                    <a:pt x="43" y="11"/>
                  </a:lnTo>
                  <a:lnTo>
                    <a:pt x="48" y="15"/>
                  </a:lnTo>
                  <a:lnTo>
                    <a:pt x="54" y="24"/>
                  </a:lnTo>
                  <a:lnTo>
                    <a:pt x="61" y="28"/>
                  </a:lnTo>
                  <a:lnTo>
                    <a:pt x="69" y="30"/>
                  </a:lnTo>
                  <a:lnTo>
                    <a:pt x="76" y="31"/>
                  </a:lnTo>
                  <a:lnTo>
                    <a:pt x="84" y="31"/>
                  </a:lnTo>
                  <a:lnTo>
                    <a:pt x="90" y="31"/>
                  </a:lnTo>
                  <a:lnTo>
                    <a:pt x="95" y="32"/>
                  </a:lnTo>
                  <a:lnTo>
                    <a:pt x="98" y="35"/>
                  </a:lnTo>
                  <a:lnTo>
                    <a:pt x="96" y="31"/>
                  </a:lnTo>
                  <a:lnTo>
                    <a:pt x="92" y="27"/>
                  </a:lnTo>
                  <a:lnTo>
                    <a:pt x="86" y="24"/>
                  </a:lnTo>
                  <a:lnTo>
                    <a:pt x="78" y="23"/>
                  </a:lnTo>
                  <a:lnTo>
                    <a:pt x="74" y="23"/>
                  </a:lnTo>
                  <a:lnTo>
                    <a:pt x="70" y="20"/>
                  </a:lnTo>
                  <a:lnTo>
                    <a:pt x="66" y="18"/>
                  </a:lnTo>
                  <a:lnTo>
                    <a:pt x="61" y="16"/>
                  </a:lnTo>
                  <a:lnTo>
                    <a:pt x="57" y="13"/>
                  </a:lnTo>
                  <a:lnTo>
                    <a:pt x="53" y="11"/>
                  </a:lnTo>
                  <a:lnTo>
                    <a:pt x="49" y="8"/>
                  </a:lnTo>
                  <a:lnTo>
                    <a:pt x="46" y="6"/>
                  </a:lnTo>
                  <a:lnTo>
                    <a:pt x="43" y="4"/>
                  </a:lnTo>
                  <a:lnTo>
                    <a:pt x="37" y="2"/>
                  </a:lnTo>
                  <a:lnTo>
                    <a:pt x="31" y="1"/>
                  </a:lnTo>
                  <a:lnTo>
                    <a:pt x="23" y="0"/>
                  </a:lnTo>
                  <a:lnTo>
                    <a:pt x="16" y="1"/>
                  </a:lnTo>
                  <a:lnTo>
                    <a:pt x="8" y="4"/>
                  </a:lnTo>
                  <a:lnTo>
                    <a:pt x="3" y="9"/>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38" name="Freeform 204">
              <a:extLst>
                <a:ext uri="{FF2B5EF4-FFF2-40B4-BE49-F238E27FC236}">
                  <a16:creationId xmlns:a16="http://schemas.microsoft.com/office/drawing/2014/main" id="{05D5634E-7E5A-4CED-B64F-D9C25B57C8C7}"/>
                </a:ext>
              </a:extLst>
            </p:cNvPr>
            <p:cNvSpPr>
              <a:spLocks/>
            </p:cNvSpPr>
            <p:nvPr/>
          </p:nvSpPr>
          <p:spPr bwMode="auto">
            <a:xfrm>
              <a:off x="373" y="4087"/>
              <a:ext cx="154" cy="53"/>
            </a:xfrm>
            <a:custGeom>
              <a:avLst/>
              <a:gdLst>
                <a:gd name="T0" fmla="*/ 0 w 462"/>
                <a:gd name="T1" fmla="*/ 0 h 159"/>
                <a:gd name="T2" fmla="*/ 0 w 462"/>
                <a:gd name="T3" fmla="*/ 0 h 159"/>
                <a:gd name="T4" fmla="*/ 0 w 462"/>
                <a:gd name="T5" fmla="*/ 0 h 159"/>
                <a:gd name="T6" fmla="*/ 0 w 462"/>
                <a:gd name="T7" fmla="*/ 0 h 159"/>
                <a:gd name="T8" fmla="*/ 0 w 462"/>
                <a:gd name="T9" fmla="*/ 0 h 159"/>
                <a:gd name="T10" fmla="*/ 0 w 462"/>
                <a:gd name="T11" fmla="*/ 0 h 159"/>
                <a:gd name="T12" fmla="*/ 0 w 462"/>
                <a:gd name="T13" fmla="*/ 0 h 159"/>
                <a:gd name="T14" fmla="*/ 0 w 462"/>
                <a:gd name="T15" fmla="*/ 0 h 159"/>
                <a:gd name="T16" fmla="*/ 0 w 462"/>
                <a:gd name="T17" fmla="*/ 0 h 159"/>
                <a:gd name="T18" fmla="*/ 0 w 462"/>
                <a:gd name="T19" fmla="*/ 0 h 159"/>
                <a:gd name="T20" fmla="*/ 0 w 462"/>
                <a:gd name="T21" fmla="*/ 0 h 159"/>
                <a:gd name="T22" fmla="*/ 0 w 462"/>
                <a:gd name="T23" fmla="*/ 0 h 159"/>
                <a:gd name="T24" fmla="*/ 0 w 462"/>
                <a:gd name="T25" fmla="*/ 0 h 159"/>
                <a:gd name="T26" fmla="*/ 0 w 462"/>
                <a:gd name="T27" fmla="*/ 0 h 159"/>
                <a:gd name="T28" fmla="*/ 0 w 462"/>
                <a:gd name="T29" fmla="*/ 0 h 159"/>
                <a:gd name="T30" fmla="*/ 0 w 462"/>
                <a:gd name="T31" fmla="*/ 0 h 159"/>
                <a:gd name="T32" fmla="*/ 0 w 462"/>
                <a:gd name="T33" fmla="*/ 0 h 159"/>
                <a:gd name="T34" fmla="*/ 0 w 462"/>
                <a:gd name="T35" fmla="*/ 0 h 159"/>
                <a:gd name="T36" fmla="*/ 0 w 462"/>
                <a:gd name="T37" fmla="*/ 0 h 159"/>
                <a:gd name="T38" fmla="*/ 0 w 462"/>
                <a:gd name="T39" fmla="*/ 0 h 159"/>
                <a:gd name="T40" fmla="*/ 0 w 462"/>
                <a:gd name="T41" fmla="*/ 0 h 159"/>
                <a:gd name="T42" fmla="*/ 0 w 462"/>
                <a:gd name="T43" fmla="*/ 0 h 159"/>
                <a:gd name="T44" fmla="*/ 0 w 462"/>
                <a:gd name="T45" fmla="*/ 0 h 159"/>
                <a:gd name="T46" fmla="*/ 0 w 462"/>
                <a:gd name="T47" fmla="*/ 0 h 159"/>
                <a:gd name="T48" fmla="*/ 0 w 462"/>
                <a:gd name="T49" fmla="*/ 0 h 159"/>
                <a:gd name="T50" fmla="*/ 0 w 462"/>
                <a:gd name="T51" fmla="*/ 0 h 159"/>
                <a:gd name="T52" fmla="*/ 0 w 462"/>
                <a:gd name="T53" fmla="*/ 0 h 159"/>
                <a:gd name="T54" fmla="*/ 0 w 462"/>
                <a:gd name="T55" fmla="*/ 0 h 159"/>
                <a:gd name="T56" fmla="*/ 0 w 462"/>
                <a:gd name="T57" fmla="*/ 0 h 159"/>
                <a:gd name="T58" fmla="*/ 0 w 462"/>
                <a:gd name="T59" fmla="*/ 0 h 159"/>
                <a:gd name="T60" fmla="*/ 0 w 462"/>
                <a:gd name="T61" fmla="*/ 0 h 159"/>
                <a:gd name="T62" fmla="*/ 0 w 462"/>
                <a:gd name="T63" fmla="*/ 0 h 159"/>
                <a:gd name="T64" fmla="*/ 0 w 462"/>
                <a:gd name="T65" fmla="*/ 0 h 159"/>
                <a:gd name="T66" fmla="*/ 0 w 462"/>
                <a:gd name="T67" fmla="*/ 0 h 15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62" h="159">
                  <a:moveTo>
                    <a:pt x="55" y="0"/>
                  </a:moveTo>
                  <a:lnTo>
                    <a:pt x="62" y="6"/>
                  </a:lnTo>
                  <a:lnTo>
                    <a:pt x="74" y="13"/>
                  </a:lnTo>
                  <a:lnTo>
                    <a:pt x="91" y="21"/>
                  </a:lnTo>
                  <a:lnTo>
                    <a:pt x="109" y="30"/>
                  </a:lnTo>
                  <a:lnTo>
                    <a:pt x="132" y="42"/>
                  </a:lnTo>
                  <a:lnTo>
                    <a:pt x="158" y="53"/>
                  </a:lnTo>
                  <a:lnTo>
                    <a:pt x="185" y="64"/>
                  </a:lnTo>
                  <a:lnTo>
                    <a:pt x="214" y="77"/>
                  </a:lnTo>
                  <a:lnTo>
                    <a:pt x="244" y="89"/>
                  </a:lnTo>
                  <a:lnTo>
                    <a:pt x="276" y="102"/>
                  </a:lnTo>
                  <a:lnTo>
                    <a:pt x="308" y="114"/>
                  </a:lnTo>
                  <a:lnTo>
                    <a:pt x="340" y="125"/>
                  </a:lnTo>
                  <a:lnTo>
                    <a:pt x="372" y="136"/>
                  </a:lnTo>
                  <a:lnTo>
                    <a:pt x="403" y="145"/>
                  </a:lnTo>
                  <a:lnTo>
                    <a:pt x="433" y="153"/>
                  </a:lnTo>
                  <a:lnTo>
                    <a:pt x="462" y="159"/>
                  </a:lnTo>
                  <a:lnTo>
                    <a:pt x="432" y="156"/>
                  </a:lnTo>
                  <a:lnTo>
                    <a:pt x="400" y="152"/>
                  </a:lnTo>
                  <a:lnTo>
                    <a:pt x="366" y="145"/>
                  </a:lnTo>
                  <a:lnTo>
                    <a:pt x="331" y="138"/>
                  </a:lnTo>
                  <a:lnTo>
                    <a:pt x="295" y="128"/>
                  </a:lnTo>
                  <a:lnTo>
                    <a:pt x="259" y="119"/>
                  </a:lnTo>
                  <a:lnTo>
                    <a:pt x="224" y="109"/>
                  </a:lnTo>
                  <a:lnTo>
                    <a:pt x="189" y="97"/>
                  </a:lnTo>
                  <a:lnTo>
                    <a:pt x="156" y="87"/>
                  </a:lnTo>
                  <a:lnTo>
                    <a:pt x="124" y="76"/>
                  </a:lnTo>
                  <a:lnTo>
                    <a:pt x="94" y="65"/>
                  </a:lnTo>
                  <a:lnTo>
                    <a:pt x="68" y="56"/>
                  </a:lnTo>
                  <a:lnTo>
                    <a:pt x="44" y="48"/>
                  </a:lnTo>
                  <a:lnTo>
                    <a:pt x="25" y="41"/>
                  </a:lnTo>
                  <a:lnTo>
                    <a:pt x="10" y="34"/>
                  </a:lnTo>
                  <a:lnTo>
                    <a:pt x="0" y="30"/>
                  </a:lnTo>
                  <a:lnTo>
                    <a:pt x="55" y="0"/>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39" name="Freeform 205">
              <a:extLst>
                <a:ext uri="{FF2B5EF4-FFF2-40B4-BE49-F238E27FC236}">
                  <a16:creationId xmlns:a16="http://schemas.microsoft.com/office/drawing/2014/main" id="{FA4F6051-974C-4E62-8E80-EBA439090191}"/>
                </a:ext>
              </a:extLst>
            </p:cNvPr>
            <p:cNvSpPr>
              <a:spLocks/>
            </p:cNvSpPr>
            <p:nvPr/>
          </p:nvSpPr>
          <p:spPr bwMode="auto">
            <a:xfrm>
              <a:off x="236" y="4047"/>
              <a:ext cx="90" cy="43"/>
            </a:xfrm>
            <a:custGeom>
              <a:avLst/>
              <a:gdLst>
                <a:gd name="T0" fmla="*/ 0 w 270"/>
                <a:gd name="T1" fmla="*/ 0 h 129"/>
                <a:gd name="T2" fmla="*/ 0 w 270"/>
                <a:gd name="T3" fmla="*/ 0 h 129"/>
                <a:gd name="T4" fmla="*/ 0 w 270"/>
                <a:gd name="T5" fmla="*/ 0 h 129"/>
                <a:gd name="T6" fmla="*/ 0 w 270"/>
                <a:gd name="T7" fmla="*/ 0 h 129"/>
                <a:gd name="T8" fmla="*/ 0 w 270"/>
                <a:gd name="T9" fmla="*/ 0 h 129"/>
                <a:gd name="T10" fmla="*/ 0 w 270"/>
                <a:gd name="T11" fmla="*/ 0 h 129"/>
                <a:gd name="T12" fmla="*/ 0 w 270"/>
                <a:gd name="T13" fmla="*/ 0 h 129"/>
                <a:gd name="T14" fmla="*/ 0 w 270"/>
                <a:gd name="T15" fmla="*/ 0 h 129"/>
                <a:gd name="T16" fmla="*/ 0 w 270"/>
                <a:gd name="T17" fmla="*/ 0 h 129"/>
                <a:gd name="T18" fmla="*/ 0 w 270"/>
                <a:gd name="T19" fmla="*/ 0 h 129"/>
                <a:gd name="T20" fmla="*/ 0 w 270"/>
                <a:gd name="T21" fmla="*/ 0 h 129"/>
                <a:gd name="T22" fmla="*/ 0 w 270"/>
                <a:gd name="T23" fmla="*/ 0 h 129"/>
                <a:gd name="T24" fmla="*/ 0 w 270"/>
                <a:gd name="T25" fmla="*/ 0 h 129"/>
                <a:gd name="T26" fmla="*/ 0 w 270"/>
                <a:gd name="T27" fmla="*/ 0 h 129"/>
                <a:gd name="T28" fmla="*/ 0 w 270"/>
                <a:gd name="T29" fmla="*/ 0 h 129"/>
                <a:gd name="T30" fmla="*/ 0 w 270"/>
                <a:gd name="T31" fmla="*/ 0 h 129"/>
                <a:gd name="T32" fmla="*/ 0 w 270"/>
                <a:gd name="T33" fmla="*/ 0 h 129"/>
                <a:gd name="T34" fmla="*/ 0 w 270"/>
                <a:gd name="T35" fmla="*/ 0 h 129"/>
                <a:gd name="T36" fmla="*/ 0 w 270"/>
                <a:gd name="T37" fmla="*/ 0 h 129"/>
                <a:gd name="T38" fmla="*/ 0 w 270"/>
                <a:gd name="T39" fmla="*/ 0 h 129"/>
                <a:gd name="T40" fmla="*/ 0 w 270"/>
                <a:gd name="T41" fmla="*/ 0 h 129"/>
                <a:gd name="T42" fmla="*/ 0 w 270"/>
                <a:gd name="T43" fmla="*/ 0 h 129"/>
                <a:gd name="T44" fmla="*/ 0 w 270"/>
                <a:gd name="T45" fmla="*/ 0 h 129"/>
                <a:gd name="T46" fmla="*/ 0 w 270"/>
                <a:gd name="T47" fmla="*/ 0 h 129"/>
                <a:gd name="T48" fmla="*/ 0 w 270"/>
                <a:gd name="T49" fmla="*/ 0 h 129"/>
                <a:gd name="T50" fmla="*/ 0 w 270"/>
                <a:gd name="T51" fmla="*/ 0 h 129"/>
                <a:gd name="T52" fmla="*/ 0 w 270"/>
                <a:gd name="T53" fmla="*/ 0 h 129"/>
                <a:gd name="T54" fmla="*/ 0 w 270"/>
                <a:gd name="T55" fmla="*/ 0 h 129"/>
                <a:gd name="T56" fmla="*/ 0 w 270"/>
                <a:gd name="T57" fmla="*/ 0 h 129"/>
                <a:gd name="T58" fmla="*/ 0 w 270"/>
                <a:gd name="T59" fmla="*/ 0 h 129"/>
                <a:gd name="T60" fmla="*/ 0 w 270"/>
                <a:gd name="T61" fmla="*/ 0 h 129"/>
                <a:gd name="T62" fmla="*/ 0 w 270"/>
                <a:gd name="T63" fmla="*/ 0 h 129"/>
                <a:gd name="T64" fmla="*/ 0 w 270"/>
                <a:gd name="T65" fmla="*/ 0 h 129"/>
                <a:gd name="T66" fmla="*/ 0 w 270"/>
                <a:gd name="T67" fmla="*/ 0 h 129"/>
                <a:gd name="T68" fmla="*/ 0 w 270"/>
                <a:gd name="T69" fmla="*/ 0 h 129"/>
                <a:gd name="T70" fmla="*/ 0 w 270"/>
                <a:gd name="T71" fmla="*/ 0 h 129"/>
                <a:gd name="T72" fmla="*/ 0 w 270"/>
                <a:gd name="T73" fmla="*/ 0 h 12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70" h="129">
                  <a:moveTo>
                    <a:pt x="243" y="50"/>
                  </a:moveTo>
                  <a:lnTo>
                    <a:pt x="249" y="45"/>
                  </a:lnTo>
                  <a:lnTo>
                    <a:pt x="256" y="40"/>
                  </a:lnTo>
                  <a:lnTo>
                    <a:pt x="263" y="35"/>
                  </a:lnTo>
                  <a:lnTo>
                    <a:pt x="270" y="29"/>
                  </a:lnTo>
                  <a:lnTo>
                    <a:pt x="254" y="20"/>
                  </a:lnTo>
                  <a:lnTo>
                    <a:pt x="233" y="13"/>
                  </a:lnTo>
                  <a:lnTo>
                    <a:pt x="211" y="7"/>
                  </a:lnTo>
                  <a:lnTo>
                    <a:pt x="186" y="3"/>
                  </a:lnTo>
                  <a:lnTo>
                    <a:pt x="160" y="1"/>
                  </a:lnTo>
                  <a:lnTo>
                    <a:pt x="133" y="0"/>
                  </a:lnTo>
                  <a:lnTo>
                    <a:pt x="107" y="2"/>
                  </a:lnTo>
                  <a:lnTo>
                    <a:pt x="83" y="5"/>
                  </a:lnTo>
                  <a:lnTo>
                    <a:pt x="60" y="11"/>
                  </a:lnTo>
                  <a:lnTo>
                    <a:pt x="40" y="19"/>
                  </a:lnTo>
                  <a:lnTo>
                    <a:pt x="23" y="31"/>
                  </a:lnTo>
                  <a:lnTo>
                    <a:pt x="10" y="44"/>
                  </a:lnTo>
                  <a:lnTo>
                    <a:pt x="2" y="61"/>
                  </a:lnTo>
                  <a:lnTo>
                    <a:pt x="0" y="80"/>
                  </a:lnTo>
                  <a:lnTo>
                    <a:pt x="3" y="103"/>
                  </a:lnTo>
                  <a:lnTo>
                    <a:pt x="15" y="129"/>
                  </a:lnTo>
                  <a:lnTo>
                    <a:pt x="11" y="116"/>
                  </a:lnTo>
                  <a:lnTo>
                    <a:pt x="12" y="104"/>
                  </a:lnTo>
                  <a:lnTo>
                    <a:pt x="17" y="92"/>
                  </a:lnTo>
                  <a:lnTo>
                    <a:pt x="23" y="80"/>
                  </a:lnTo>
                  <a:lnTo>
                    <a:pt x="33" y="70"/>
                  </a:lnTo>
                  <a:lnTo>
                    <a:pt x="44" y="61"/>
                  </a:lnTo>
                  <a:lnTo>
                    <a:pt x="59" y="52"/>
                  </a:lnTo>
                  <a:lnTo>
                    <a:pt x="75" y="46"/>
                  </a:lnTo>
                  <a:lnTo>
                    <a:pt x="93" y="40"/>
                  </a:lnTo>
                  <a:lnTo>
                    <a:pt x="113" y="36"/>
                  </a:lnTo>
                  <a:lnTo>
                    <a:pt x="132" y="34"/>
                  </a:lnTo>
                  <a:lnTo>
                    <a:pt x="154" y="33"/>
                  </a:lnTo>
                  <a:lnTo>
                    <a:pt x="176" y="34"/>
                  </a:lnTo>
                  <a:lnTo>
                    <a:pt x="198" y="37"/>
                  </a:lnTo>
                  <a:lnTo>
                    <a:pt x="220" y="43"/>
                  </a:lnTo>
                  <a:lnTo>
                    <a:pt x="243" y="50"/>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40" name="Freeform 206">
              <a:extLst>
                <a:ext uri="{FF2B5EF4-FFF2-40B4-BE49-F238E27FC236}">
                  <a16:creationId xmlns:a16="http://schemas.microsoft.com/office/drawing/2014/main" id="{249883C3-5398-48FF-94A1-915AC3FFD70B}"/>
                </a:ext>
              </a:extLst>
            </p:cNvPr>
            <p:cNvSpPr>
              <a:spLocks/>
            </p:cNvSpPr>
            <p:nvPr/>
          </p:nvSpPr>
          <p:spPr bwMode="auto">
            <a:xfrm>
              <a:off x="183" y="3957"/>
              <a:ext cx="572" cy="185"/>
            </a:xfrm>
            <a:custGeom>
              <a:avLst/>
              <a:gdLst>
                <a:gd name="T0" fmla="*/ 0 w 1714"/>
                <a:gd name="T1" fmla="*/ 0 h 557"/>
                <a:gd name="T2" fmla="*/ 0 w 1714"/>
                <a:gd name="T3" fmla="*/ 0 h 557"/>
                <a:gd name="T4" fmla="*/ 0 w 1714"/>
                <a:gd name="T5" fmla="*/ 0 h 557"/>
                <a:gd name="T6" fmla="*/ 0 w 1714"/>
                <a:gd name="T7" fmla="*/ 0 h 557"/>
                <a:gd name="T8" fmla="*/ 0 w 1714"/>
                <a:gd name="T9" fmla="*/ 0 h 557"/>
                <a:gd name="T10" fmla="*/ 0 w 1714"/>
                <a:gd name="T11" fmla="*/ 0 h 557"/>
                <a:gd name="T12" fmla="*/ 0 w 1714"/>
                <a:gd name="T13" fmla="*/ 0 h 557"/>
                <a:gd name="T14" fmla="*/ 0 w 1714"/>
                <a:gd name="T15" fmla="*/ 0 h 557"/>
                <a:gd name="T16" fmla="*/ 0 w 1714"/>
                <a:gd name="T17" fmla="*/ 0 h 557"/>
                <a:gd name="T18" fmla="*/ 0 w 1714"/>
                <a:gd name="T19" fmla="*/ 0 h 557"/>
                <a:gd name="T20" fmla="*/ 0 w 1714"/>
                <a:gd name="T21" fmla="*/ 0 h 557"/>
                <a:gd name="T22" fmla="*/ 0 w 1714"/>
                <a:gd name="T23" fmla="*/ 0 h 557"/>
                <a:gd name="T24" fmla="*/ 0 w 1714"/>
                <a:gd name="T25" fmla="*/ 0 h 557"/>
                <a:gd name="T26" fmla="*/ 0 w 1714"/>
                <a:gd name="T27" fmla="*/ 0 h 557"/>
                <a:gd name="T28" fmla="*/ 0 w 1714"/>
                <a:gd name="T29" fmla="*/ 0 h 557"/>
                <a:gd name="T30" fmla="*/ 0 w 1714"/>
                <a:gd name="T31" fmla="*/ 0 h 557"/>
                <a:gd name="T32" fmla="*/ 0 w 1714"/>
                <a:gd name="T33" fmla="*/ 0 h 557"/>
                <a:gd name="T34" fmla="*/ 0 w 1714"/>
                <a:gd name="T35" fmla="*/ 0 h 557"/>
                <a:gd name="T36" fmla="*/ 0 w 1714"/>
                <a:gd name="T37" fmla="*/ 0 h 557"/>
                <a:gd name="T38" fmla="*/ 0 w 1714"/>
                <a:gd name="T39" fmla="*/ 0 h 557"/>
                <a:gd name="T40" fmla="*/ 0 w 1714"/>
                <a:gd name="T41" fmla="*/ 0 h 557"/>
                <a:gd name="T42" fmla="*/ 0 w 1714"/>
                <a:gd name="T43" fmla="*/ 0 h 557"/>
                <a:gd name="T44" fmla="*/ 0 w 1714"/>
                <a:gd name="T45" fmla="*/ 0 h 557"/>
                <a:gd name="T46" fmla="*/ 0 w 1714"/>
                <a:gd name="T47" fmla="*/ 0 h 557"/>
                <a:gd name="T48" fmla="*/ 0 w 1714"/>
                <a:gd name="T49" fmla="*/ 0 h 557"/>
                <a:gd name="T50" fmla="*/ 0 w 1714"/>
                <a:gd name="T51" fmla="*/ 0 h 557"/>
                <a:gd name="T52" fmla="*/ 0 w 1714"/>
                <a:gd name="T53" fmla="*/ 0 h 557"/>
                <a:gd name="T54" fmla="*/ 0 w 1714"/>
                <a:gd name="T55" fmla="*/ 0 h 557"/>
                <a:gd name="T56" fmla="*/ 0 w 1714"/>
                <a:gd name="T57" fmla="*/ 0 h 557"/>
                <a:gd name="T58" fmla="*/ 0 w 1714"/>
                <a:gd name="T59" fmla="*/ 0 h 557"/>
                <a:gd name="T60" fmla="*/ 0 w 1714"/>
                <a:gd name="T61" fmla="*/ 0 h 557"/>
                <a:gd name="T62" fmla="*/ 0 w 1714"/>
                <a:gd name="T63" fmla="*/ 0 h 557"/>
                <a:gd name="T64" fmla="*/ 0 w 1714"/>
                <a:gd name="T65" fmla="*/ 0 h 557"/>
                <a:gd name="T66" fmla="*/ 0 w 1714"/>
                <a:gd name="T67" fmla="*/ 0 h 557"/>
                <a:gd name="T68" fmla="*/ 0 w 1714"/>
                <a:gd name="T69" fmla="*/ 0 h 557"/>
                <a:gd name="T70" fmla="*/ 0 w 1714"/>
                <a:gd name="T71" fmla="*/ 0 h 557"/>
                <a:gd name="T72" fmla="*/ 0 w 1714"/>
                <a:gd name="T73" fmla="*/ 0 h 557"/>
                <a:gd name="T74" fmla="*/ 0 w 1714"/>
                <a:gd name="T75" fmla="*/ 0 h 557"/>
                <a:gd name="T76" fmla="*/ 0 w 1714"/>
                <a:gd name="T77" fmla="*/ 0 h 557"/>
                <a:gd name="T78" fmla="*/ 0 w 1714"/>
                <a:gd name="T79" fmla="*/ 0 h 557"/>
                <a:gd name="T80" fmla="*/ 0 w 1714"/>
                <a:gd name="T81" fmla="*/ 0 h 557"/>
                <a:gd name="T82" fmla="*/ 0 w 1714"/>
                <a:gd name="T83" fmla="*/ 0 h 557"/>
                <a:gd name="T84" fmla="*/ 0 w 1714"/>
                <a:gd name="T85" fmla="*/ 0 h 557"/>
                <a:gd name="T86" fmla="*/ 0 w 1714"/>
                <a:gd name="T87" fmla="*/ 0 h 557"/>
                <a:gd name="T88" fmla="*/ 0 w 1714"/>
                <a:gd name="T89" fmla="*/ 0 h 557"/>
                <a:gd name="T90" fmla="*/ 0 w 1714"/>
                <a:gd name="T91" fmla="*/ 0 h 557"/>
                <a:gd name="T92" fmla="*/ 0 w 1714"/>
                <a:gd name="T93" fmla="*/ 0 h 557"/>
                <a:gd name="T94" fmla="*/ 0 w 1714"/>
                <a:gd name="T95" fmla="*/ 0 h 557"/>
                <a:gd name="T96" fmla="*/ 0 w 1714"/>
                <a:gd name="T97" fmla="*/ 0 h 557"/>
                <a:gd name="T98" fmla="*/ 0 w 1714"/>
                <a:gd name="T99" fmla="*/ 0 h 557"/>
                <a:gd name="T100" fmla="*/ 0 w 1714"/>
                <a:gd name="T101" fmla="*/ 0 h 557"/>
                <a:gd name="T102" fmla="*/ 0 w 1714"/>
                <a:gd name="T103" fmla="*/ 0 h 557"/>
                <a:gd name="T104" fmla="*/ 0 w 1714"/>
                <a:gd name="T105" fmla="*/ 0 h 557"/>
                <a:gd name="T106" fmla="*/ 0 w 1714"/>
                <a:gd name="T107" fmla="*/ 0 h 557"/>
                <a:gd name="T108" fmla="*/ 0 w 1714"/>
                <a:gd name="T109" fmla="*/ 0 h 55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714" h="557">
                  <a:moveTo>
                    <a:pt x="98" y="493"/>
                  </a:moveTo>
                  <a:lnTo>
                    <a:pt x="119" y="502"/>
                  </a:lnTo>
                  <a:lnTo>
                    <a:pt x="141" y="509"/>
                  </a:lnTo>
                  <a:lnTo>
                    <a:pt x="162" y="514"/>
                  </a:lnTo>
                  <a:lnTo>
                    <a:pt x="185" y="517"/>
                  </a:lnTo>
                  <a:lnTo>
                    <a:pt x="209" y="519"/>
                  </a:lnTo>
                  <a:lnTo>
                    <a:pt x="231" y="519"/>
                  </a:lnTo>
                  <a:lnTo>
                    <a:pt x="255" y="518"/>
                  </a:lnTo>
                  <a:lnTo>
                    <a:pt x="278" y="515"/>
                  </a:lnTo>
                  <a:lnTo>
                    <a:pt x="300" y="512"/>
                  </a:lnTo>
                  <a:lnTo>
                    <a:pt x="321" y="507"/>
                  </a:lnTo>
                  <a:lnTo>
                    <a:pt x="343" y="502"/>
                  </a:lnTo>
                  <a:lnTo>
                    <a:pt x="362" y="495"/>
                  </a:lnTo>
                  <a:lnTo>
                    <a:pt x="381" y="488"/>
                  </a:lnTo>
                  <a:lnTo>
                    <a:pt x="399" y="480"/>
                  </a:lnTo>
                  <a:lnTo>
                    <a:pt x="414" y="473"/>
                  </a:lnTo>
                  <a:lnTo>
                    <a:pt x="427" y="465"/>
                  </a:lnTo>
                  <a:lnTo>
                    <a:pt x="441" y="456"/>
                  </a:lnTo>
                  <a:lnTo>
                    <a:pt x="456" y="447"/>
                  </a:lnTo>
                  <a:lnTo>
                    <a:pt x="471" y="439"/>
                  </a:lnTo>
                  <a:lnTo>
                    <a:pt x="486" y="432"/>
                  </a:lnTo>
                  <a:lnTo>
                    <a:pt x="503" y="423"/>
                  </a:lnTo>
                  <a:lnTo>
                    <a:pt x="519" y="415"/>
                  </a:lnTo>
                  <a:lnTo>
                    <a:pt x="535" y="407"/>
                  </a:lnTo>
                  <a:lnTo>
                    <a:pt x="551" y="400"/>
                  </a:lnTo>
                  <a:lnTo>
                    <a:pt x="568" y="391"/>
                  </a:lnTo>
                  <a:lnTo>
                    <a:pt x="584" y="383"/>
                  </a:lnTo>
                  <a:lnTo>
                    <a:pt x="600" y="376"/>
                  </a:lnTo>
                  <a:lnTo>
                    <a:pt x="615" y="368"/>
                  </a:lnTo>
                  <a:lnTo>
                    <a:pt x="631" y="359"/>
                  </a:lnTo>
                  <a:lnTo>
                    <a:pt x="645" y="351"/>
                  </a:lnTo>
                  <a:lnTo>
                    <a:pt x="659" y="343"/>
                  </a:lnTo>
                  <a:lnTo>
                    <a:pt x="672" y="335"/>
                  </a:lnTo>
                  <a:lnTo>
                    <a:pt x="684" y="326"/>
                  </a:lnTo>
                  <a:lnTo>
                    <a:pt x="698" y="317"/>
                  </a:lnTo>
                  <a:lnTo>
                    <a:pt x="711" y="309"/>
                  </a:lnTo>
                  <a:lnTo>
                    <a:pt x="725" y="302"/>
                  </a:lnTo>
                  <a:lnTo>
                    <a:pt x="738" y="293"/>
                  </a:lnTo>
                  <a:lnTo>
                    <a:pt x="750" y="286"/>
                  </a:lnTo>
                  <a:lnTo>
                    <a:pt x="764" y="280"/>
                  </a:lnTo>
                  <a:lnTo>
                    <a:pt x="777" y="274"/>
                  </a:lnTo>
                  <a:lnTo>
                    <a:pt x="790" y="269"/>
                  </a:lnTo>
                  <a:lnTo>
                    <a:pt x="801" y="265"/>
                  </a:lnTo>
                  <a:lnTo>
                    <a:pt x="812" y="260"/>
                  </a:lnTo>
                  <a:lnTo>
                    <a:pt x="824" y="257"/>
                  </a:lnTo>
                  <a:lnTo>
                    <a:pt x="834" y="256"/>
                  </a:lnTo>
                  <a:lnTo>
                    <a:pt x="843" y="255"/>
                  </a:lnTo>
                  <a:lnTo>
                    <a:pt x="853" y="255"/>
                  </a:lnTo>
                  <a:lnTo>
                    <a:pt x="860" y="257"/>
                  </a:lnTo>
                  <a:lnTo>
                    <a:pt x="868" y="259"/>
                  </a:lnTo>
                  <a:lnTo>
                    <a:pt x="875" y="260"/>
                  </a:lnTo>
                  <a:lnTo>
                    <a:pt x="883" y="259"/>
                  </a:lnTo>
                  <a:lnTo>
                    <a:pt x="890" y="258"/>
                  </a:lnTo>
                  <a:lnTo>
                    <a:pt x="897" y="255"/>
                  </a:lnTo>
                  <a:lnTo>
                    <a:pt x="905" y="252"/>
                  </a:lnTo>
                  <a:lnTo>
                    <a:pt x="916" y="249"/>
                  </a:lnTo>
                  <a:lnTo>
                    <a:pt x="926" y="245"/>
                  </a:lnTo>
                  <a:lnTo>
                    <a:pt x="935" y="242"/>
                  </a:lnTo>
                  <a:lnTo>
                    <a:pt x="941" y="240"/>
                  </a:lnTo>
                  <a:lnTo>
                    <a:pt x="945" y="239"/>
                  </a:lnTo>
                  <a:lnTo>
                    <a:pt x="943" y="238"/>
                  </a:lnTo>
                  <a:lnTo>
                    <a:pt x="941" y="236"/>
                  </a:lnTo>
                  <a:lnTo>
                    <a:pt x="936" y="234"/>
                  </a:lnTo>
                  <a:lnTo>
                    <a:pt x="929" y="229"/>
                  </a:lnTo>
                  <a:lnTo>
                    <a:pt x="921" y="224"/>
                  </a:lnTo>
                  <a:lnTo>
                    <a:pt x="915" y="218"/>
                  </a:lnTo>
                  <a:lnTo>
                    <a:pt x="914" y="214"/>
                  </a:lnTo>
                  <a:lnTo>
                    <a:pt x="917" y="211"/>
                  </a:lnTo>
                  <a:lnTo>
                    <a:pt x="922" y="209"/>
                  </a:lnTo>
                  <a:lnTo>
                    <a:pt x="929" y="209"/>
                  </a:lnTo>
                  <a:lnTo>
                    <a:pt x="937" y="210"/>
                  </a:lnTo>
                  <a:lnTo>
                    <a:pt x="946" y="213"/>
                  </a:lnTo>
                  <a:lnTo>
                    <a:pt x="952" y="217"/>
                  </a:lnTo>
                  <a:lnTo>
                    <a:pt x="957" y="221"/>
                  </a:lnTo>
                  <a:lnTo>
                    <a:pt x="962" y="224"/>
                  </a:lnTo>
                  <a:lnTo>
                    <a:pt x="967" y="227"/>
                  </a:lnTo>
                  <a:lnTo>
                    <a:pt x="973" y="231"/>
                  </a:lnTo>
                  <a:lnTo>
                    <a:pt x="980" y="234"/>
                  </a:lnTo>
                  <a:lnTo>
                    <a:pt x="989" y="238"/>
                  </a:lnTo>
                  <a:lnTo>
                    <a:pt x="1000" y="242"/>
                  </a:lnTo>
                  <a:lnTo>
                    <a:pt x="1014" y="247"/>
                  </a:lnTo>
                  <a:lnTo>
                    <a:pt x="1027" y="252"/>
                  </a:lnTo>
                  <a:lnTo>
                    <a:pt x="1036" y="255"/>
                  </a:lnTo>
                  <a:lnTo>
                    <a:pt x="1043" y="258"/>
                  </a:lnTo>
                  <a:lnTo>
                    <a:pt x="1047" y="259"/>
                  </a:lnTo>
                  <a:lnTo>
                    <a:pt x="1051" y="261"/>
                  </a:lnTo>
                  <a:lnTo>
                    <a:pt x="1056" y="261"/>
                  </a:lnTo>
                  <a:lnTo>
                    <a:pt x="1063" y="262"/>
                  </a:lnTo>
                  <a:lnTo>
                    <a:pt x="1072" y="264"/>
                  </a:lnTo>
                  <a:lnTo>
                    <a:pt x="1082" y="264"/>
                  </a:lnTo>
                  <a:lnTo>
                    <a:pt x="1087" y="262"/>
                  </a:lnTo>
                  <a:lnTo>
                    <a:pt x="1088" y="260"/>
                  </a:lnTo>
                  <a:lnTo>
                    <a:pt x="1087" y="256"/>
                  </a:lnTo>
                  <a:lnTo>
                    <a:pt x="1084" y="252"/>
                  </a:lnTo>
                  <a:lnTo>
                    <a:pt x="1078" y="247"/>
                  </a:lnTo>
                  <a:lnTo>
                    <a:pt x="1071" y="241"/>
                  </a:lnTo>
                  <a:lnTo>
                    <a:pt x="1065" y="235"/>
                  </a:lnTo>
                  <a:lnTo>
                    <a:pt x="1059" y="226"/>
                  </a:lnTo>
                  <a:lnTo>
                    <a:pt x="1051" y="215"/>
                  </a:lnTo>
                  <a:lnTo>
                    <a:pt x="1043" y="201"/>
                  </a:lnTo>
                  <a:lnTo>
                    <a:pt x="1034" y="185"/>
                  </a:lnTo>
                  <a:lnTo>
                    <a:pt x="1027" y="169"/>
                  </a:lnTo>
                  <a:lnTo>
                    <a:pt x="1020" y="154"/>
                  </a:lnTo>
                  <a:lnTo>
                    <a:pt x="1015" y="141"/>
                  </a:lnTo>
                  <a:lnTo>
                    <a:pt x="1012" y="131"/>
                  </a:lnTo>
                  <a:lnTo>
                    <a:pt x="1011" y="123"/>
                  </a:lnTo>
                  <a:lnTo>
                    <a:pt x="1012" y="117"/>
                  </a:lnTo>
                  <a:lnTo>
                    <a:pt x="1014" y="113"/>
                  </a:lnTo>
                  <a:lnTo>
                    <a:pt x="1018" y="112"/>
                  </a:lnTo>
                  <a:lnTo>
                    <a:pt x="1023" y="114"/>
                  </a:lnTo>
                  <a:lnTo>
                    <a:pt x="1028" y="118"/>
                  </a:lnTo>
                  <a:lnTo>
                    <a:pt x="1033" y="125"/>
                  </a:lnTo>
                  <a:lnTo>
                    <a:pt x="1037" y="135"/>
                  </a:lnTo>
                  <a:lnTo>
                    <a:pt x="1043" y="147"/>
                  </a:lnTo>
                  <a:lnTo>
                    <a:pt x="1050" y="161"/>
                  </a:lnTo>
                  <a:lnTo>
                    <a:pt x="1060" y="178"/>
                  </a:lnTo>
                  <a:lnTo>
                    <a:pt x="1071" y="195"/>
                  </a:lnTo>
                  <a:lnTo>
                    <a:pt x="1084" y="213"/>
                  </a:lnTo>
                  <a:lnTo>
                    <a:pt x="1096" y="229"/>
                  </a:lnTo>
                  <a:lnTo>
                    <a:pt x="1108" y="244"/>
                  </a:lnTo>
                  <a:lnTo>
                    <a:pt x="1119" y="255"/>
                  </a:lnTo>
                  <a:lnTo>
                    <a:pt x="1132" y="266"/>
                  </a:lnTo>
                  <a:lnTo>
                    <a:pt x="1150" y="276"/>
                  </a:lnTo>
                  <a:lnTo>
                    <a:pt x="1168" y="284"/>
                  </a:lnTo>
                  <a:lnTo>
                    <a:pt x="1186" y="290"/>
                  </a:lnTo>
                  <a:lnTo>
                    <a:pt x="1198" y="292"/>
                  </a:lnTo>
                  <a:lnTo>
                    <a:pt x="1204" y="289"/>
                  </a:lnTo>
                  <a:lnTo>
                    <a:pt x="1198" y="279"/>
                  </a:lnTo>
                  <a:lnTo>
                    <a:pt x="1181" y="260"/>
                  </a:lnTo>
                  <a:lnTo>
                    <a:pt x="1159" y="238"/>
                  </a:lnTo>
                  <a:lnTo>
                    <a:pt x="1143" y="215"/>
                  </a:lnTo>
                  <a:lnTo>
                    <a:pt x="1131" y="192"/>
                  </a:lnTo>
                  <a:lnTo>
                    <a:pt x="1123" y="172"/>
                  </a:lnTo>
                  <a:lnTo>
                    <a:pt x="1118" y="153"/>
                  </a:lnTo>
                  <a:lnTo>
                    <a:pt x="1115" y="137"/>
                  </a:lnTo>
                  <a:lnTo>
                    <a:pt x="1112" y="122"/>
                  </a:lnTo>
                  <a:lnTo>
                    <a:pt x="1109" y="111"/>
                  </a:lnTo>
                  <a:lnTo>
                    <a:pt x="1107" y="95"/>
                  </a:lnTo>
                  <a:lnTo>
                    <a:pt x="1108" y="73"/>
                  </a:lnTo>
                  <a:lnTo>
                    <a:pt x="1111" y="46"/>
                  </a:lnTo>
                  <a:lnTo>
                    <a:pt x="1115" y="22"/>
                  </a:lnTo>
                  <a:lnTo>
                    <a:pt x="1120" y="5"/>
                  </a:lnTo>
                  <a:lnTo>
                    <a:pt x="1124" y="0"/>
                  </a:lnTo>
                  <a:lnTo>
                    <a:pt x="1126" y="13"/>
                  </a:lnTo>
                  <a:lnTo>
                    <a:pt x="1127" y="47"/>
                  </a:lnTo>
                  <a:lnTo>
                    <a:pt x="1128" y="80"/>
                  </a:lnTo>
                  <a:lnTo>
                    <a:pt x="1132" y="111"/>
                  </a:lnTo>
                  <a:lnTo>
                    <a:pt x="1140" y="140"/>
                  </a:lnTo>
                  <a:lnTo>
                    <a:pt x="1150" y="167"/>
                  </a:lnTo>
                  <a:lnTo>
                    <a:pt x="1163" y="190"/>
                  </a:lnTo>
                  <a:lnTo>
                    <a:pt x="1180" y="212"/>
                  </a:lnTo>
                  <a:lnTo>
                    <a:pt x="1197" y="231"/>
                  </a:lnTo>
                  <a:lnTo>
                    <a:pt x="1219" y="248"/>
                  </a:lnTo>
                  <a:lnTo>
                    <a:pt x="1242" y="262"/>
                  </a:lnTo>
                  <a:lnTo>
                    <a:pt x="1267" y="276"/>
                  </a:lnTo>
                  <a:lnTo>
                    <a:pt x="1292" y="286"/>
                  </a:lnTo>
                  <a:lnTo>
                    <a:pt x="1321" y="294"/>
                  </a:lnTo>
                  <a:lnTo>
                    <a:pt x="1350" y="301"/>
                  </a:lnTo>
                  <a:lnTo>
                    <a:pt x="1381" y="305"/>
                  </a:lnTo>
                  <a:lnTo>
                    <a:pt x="1413" y="307"/>
                  </a:lnTo>
                  <a:lnTo>
                    <a:pt x="1446" y="307"/>
                  </a:lnTo>
                  <a:lnTo>
                    <a:pt x="1478" y="304"/>
                  </a:lnTo>
                  <a:lnTo>
                    <a:pt x="1508" y="298"/>
                  </a:lnTo>
                  <a:lnTo>
                    <a:pt x="1535" y="288"/>
                  </a:lnTo>
                  <a:lnTo>
                    <a:pt x="1561" y="276"/>
                  </a:lnTo>
                  <a:lnTo>
                    <a:pt x="1583" y="261"/>
                  </a:lnTo>
                  <a:lnTo>
                    <a:pt x="1604" y="245"/>
                  </a:lnTo>
                  <a:lnTo>
                    <a:pt x="1623" y="227"/>
                  </a:lnTo>
                  <a:lnTo>
                    <a:pt x="1640" y="209"/>
                  </a:lnTo>
                  <a:lnTo>
                    <a:pt x="1655" y="189"/>
                  </a:lnTo>
                  <a:lnTo>
                    <a:pt x="1668" y="171"/>
                  </a:lnTo>
                  <a:lnTo>
                    <a:pt x="1679" y="151"/>
                  </a:lnTo>
                  <a:lnTo>
                    <a:pt x="1690" y="133"/>
                  </a:lnTo>
                  <a:lnTo>
                    <a:pt x="1698" y="116"/>
                  </a:lnTo>
                  <a:lnTo>
                    <a:pt x="1705" y="101"/>
                  </a:lnTo>
                  <a:lnTo>
                    <a:pt x="1710" y="87"/>
                  </a:lnTo>
                  <a:lnTo>
                    <a:pt x="1714" y="76"/>
                  </a:lnTo>
                  <a:lnTo>
                    <a:pt x="1713" y="86"/>
                  </a:lnTo>
                  <a:lnTo>
                    <a:pt x="1711" y="102"/>
                  </a:lnTo>
                  <a:lnTo>
                    <a:pt x="1707" y="120"/>
                  </a:lnTo>
                  <a:lnTo>
                    <a:pt x="1700" y="141"/>
                  </a:lnTo>
                  <a:lnTo>
                    <a:pt x="1691" y="164"/>
                  </a:lnTo>
                  <a:lnTo>
                    <a:pt x="1679" y="189"/>
                  </a:lnTo>
                  <a:lnTo>
                    <a:pt x="1665" y="215"/>
                  </a:lnTo>
                  <a:lnTo>
                    <a:pt x="1648" y="240"/>
                  </a:lnTo>
                  <a:lnTo>
                    <a:pt x="1629" y="265"/>
                  </a:lnTo>
                  <a:lnTo>
                    <a:pt x="1606" y="286"/>
                  </a:lnTo>
                  <a:lnTo>
                    <a:pt x="1580" y="307"/>
                  </a:lnTo>
                  <a:lnTo>
                    <a:pt x="1551" y="323"/>
                  </a:lnTo>
                  <a:lnTo>
                    <a:pt x="1518" y="336"/>
                  </a:lnTo>
                  <a:lnTo>
                    <a:pt x="1482" y="343"/>
                  </a:lnTo>
                  <a:lnTo>
                    <a:pt x="1443" y="345"/>
                  </a:lnTo>
                  <a:lnTo>
                    <a:pt x="1400" y="341"/>
                  </a:lnTo>
                  <a:lnTo>
                    <a:pt x="1355" y="334"/>
                  </a:lnTo>
                  <a:lnTo>
                    <a:pt x="1312" y="325"/>
                  </a:lnTo>
                  <a:lnTo>
                    <a:pt x="1272" y="318"/>
                  </a:lnTo>
                  <a:lnTo>
                    <a:pt x="1231" y="312"/>
                  </a:lnTo>
                  <a:lnTo>
                    <a:pt x="1194" y="306"/>
                  </a:lnTo>
                  <a:lnTo>
                    <a:pt x="1159" y="300"/>
                  </a:lnTo>
                  <a:lnTo>
                    <a:pt x="1126" y="294"/>
                  </a:lnTo>
                  <a:lnTo>
                    <a:pt x="1094" y="289"/>
                  </a:lnTo>
                  <a:lnTo>
                    <a:pt x="1065" y="285"/>
                  </a:lnTo>
                  <a:lnTo>
                    <a:pt x="1039" y="281"/>
                  </a:lnTo>
                  <a:lnTo>
                    <a:pt x="1015" y="278"/>
                  </a:lnTo>
                  <a:lnTo>
                    <a:pt x="993" y="276"/>
                  </a:lnTo>
                  <a:lnTo>
                    <a:pt x="974" y="275"/>
                  </a:lnTo>
                  <a:lnTo>
                    <a:pt x="958" y="274"/>
                  </a:lnTo>
                  <a:lnTo>
                    <a:pt x="945" y="275"/>
                  </a:lnTo>
                  <a:lnTo>
                    <a:pt x="934" y="276"/>
                  </a:lnTo>
                  <a:lnTo>
                    <a:pt x="940" y="277"/>
                  </a:lnTo>
                  <a:lnTo>
                    <a:pt x="947" y="279"/>
                  </a:lnTo>
                  <a:lnTo>
                    <a:pt x="952" y="282"/>
                  </a:lnTo>
                  <a:lnTo>
                    <a:pt x="956" y="285"/>
                  </a:lnTo>
                  <a:lnTo>
                    <a:pt x="960" y="288"/>
                  </a:lnTo>
                  <a:lnTo>
                    <a:pt x="963" y="291"/>
                  </a:lnTo>
                  <a:lnTo>
                    <a:pt x="964" y="293"/>
                  </a:lnTo>
                  <a:lnTo>
                    <a:pt x="965" y="294"/>
                  </a:lnTo>
                  <a:lnTo>
                    <a:pt x="950" y="296"/>
                  </a:lnTo>
                  <a:lnTo>
                    <a:pt x="932" y="299"/>
                  </a:lnTo>
                  <a:lnTo>
                    <a:pt x="913" y="302"/>
                  </a:lnTo>
                  <a:lnTo>
                    <a:pt x="892" y="306"/>
                  </a:lnTo>
                  <a:lnTo>
                    <a:pt x="869" y="310"/>
                  </a:lnTo>
                  <a:lnTo>
                    <a:pt x="845" y="316"/>
                  </a:lnTo>
                  <a:lnTo>
                    <a:pt x="822" y="322"/>
                  </a:lnTo>
                  <a:lnTo>
                    <a:pt x="796" y="330"/>
                  </a:lnTo>
                  <a:lnTo>
                    <a:pt x="770" y="337"/>
                  </a:lnTo>
                  <a:lnTo>
                    <a:pt x="744" y="346"/>
                  </a:lnTo>
                  <a:lnTo>
                    <a:pt x="719" y="355"/>
                  </a:lnTo>
                  <a:lnTo>
                    <a:pt x="694" y="365"/>
                  </a:lnTo>
                  <a:lnTo>
                    <a:pt x="669" y="375"/>
                  </a:lnTo>
                  <a:lnTo>
                    <a:pt x="644" y="386"/>
                  </a:lnTo>
                  <a:lnTo>
                    <a:pt x="621" y="398"/>
                  </a:lnTo>
                  <a:lnTo>
                    <a:pt x="600" y="410"/>
                  </a:lnTo>
                  <a:lnTo>
                    <a:pt x="573" y="425"/>
                  </a:lnTo>
                  <a:lnTo>
                    <a:pt x="546" y="442"/>
                  </a:lnTo>
                  <a:lnTo>
                    <a:pt x="519" y="456"/>
                  </a:lnTo>
                  <a:lnTo>
                    <a:pt x="492" y="471"/>
                  </a:lnTo>
                  <a:lnTo>
                    <a:pt x="466" y="484"/>
                  </a:lnTo>
                  <a:lnTo>
                    <a:pt x="440" y="498"/>
                  </a:lnTo>
                  <a:lnTo>
                    <a:pt x="413" y="510"/>
                  </a:lnTo>
                  <a:lnTo>
                    <a:pt x="386" y="520"/>
                  </a:lnTo>
                  <a:lnTo>
                    <a:pt x="360" y="531"/>
                  </a:lnTo>
                  <a:lnTo>
                    <a:pt x="334" y="539"/>
                  </a:lnTo>
                  <a:lnTo>
                    <a:pt x="308" y="545"/>
                  </a:lnTo>
                  <a:lnTo>
                    <a:pt x="281" y="551"/>
                  </a:lnTo>
                  <a:lnTo>
                    <a:pt x="255" y="554"/>
                  </a:lnTo>
                  <a:lnTo>
                    <a:pt x="229" y="557"/>
                  </a:lnTo>
                  <a:lnTo>
                    <a:pt x="204" y="557"/>
                  </a:lnTo>
                  <a:lnTo>
                    <a:pt x="178" y="554"/>
                  </a:lnTo>
                  <a:lnTo>
                    <a:pt x="162" y="552"/>
                  </a:lnTo>
                  <a:lnTo>
                    <a:pt x="146" y="548"/>
                  </a:lnTo>
                  <a:lnTo>
                    <a:pt x="130" y="544"/>
                  </a:lnTo>
                  <a:lnTo>
                    <a:pt x="116" y="538"/>
                  </a:lnTo>
                  <a:lnTo>
                    <a:pt x="100" y="532"/>
                  </a:lnTo>
                  <a:lnTo>
                    <a:pt x="86" y="525"/>
                  </a:lnTo>
                  <a:lnTo>
                    <a:pt x="72" y="517"/>
                  </a:lnTo>
                  <a:lnTo>
                    <a:pt x="60" y="508"/>
                  </a:lnTo>
                  <a:lnTo>
                    <a:pt x="48" y="500"/>
                  </a:lnTo>
                  <a:lnTo>
                    <a:pt x="37" y="489"/>
                  </a:lnTo>
                  <a:lnTo>
                    <a:pt x="27" y="480"/>
                  </a:lnTo>
                  <a:lnTo>
                    <a:pt x="19" y="470"/>
                  </a:lnTo>
                  <a:lnTo>
                    <a:pt x="12" y="460"/>
                  </a:lnTo>
                  <a:lnTo>
                    <a:pt x="6" y="449"/>
                  </a:lnTo>
                  <a:lnTo>
                    <a:pt x="2" y="438"/>
                  </a:lnTo>
                  <a:lnTo>
                    <a:pt x="0" y="428"/>
                  </a:lnTo>
                  <a:lnTo>
                    <a:pt x="1" y="387"/>
                  </a:lnTo>
                  <a:lnTo>
                    <a:pt x="5" y="353"/>
                  </a:lnTo>
                  <a:lnTo>
                    <a:pt x="14" y="323"/>
                  </a:lnTo>
                  <a:lnTo>
                    <a:pt x="25" y="299"/>
                  </a:lnTo>
                  <a:lnTo>
                    <a:pt x="20" y="316"/>
                  </a:lnTo>
                  <a:lnTo>
                    <a:pt x="17" y="338"/>
                  </a:lnTo>
                  <a:lnTo>
                    <a:pt x="15" y="363"/>
                  </a:lnTo>
                  <a:lnTo>
                    <a:pt x="18" y="389"/>
                  </a:lnTo>
                  <a:lnTo>
                    <a:pt x="26" y="417"/>
                  </a:lnTo>
                  <a:lnTo>
                    <a:pt x="40" y="445"/>
                  </a:lnTo>
                  <a:lnTo>
                    <a:pt x="64" y="470"/>
                  </a:lnTo>
                  <a:lnTo>
                    <a:pt x="98" y="49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41" name="Freeform 207">
              <a:extLst>
                <a:ext uri="{FF2B5EF4-FFF2-40B4-BE49-F238E27FC236}">
                  <a16:creationId xmlns:a16="http://schemas.microsoft.com/office/drawing/2014/main" id="{597AD40F-8096-4FA8-9C12-B899E734A661}"/>
                </a:ext>
              </a:extLst>
            </p:cNvPr>
            <p:cNvSpPr>
              <a:spLocks/>
            </p:cNvSpPr>
            <p:nvPr/>
          </p:nvSpPr>
          <p:spPr bwMode="auto">
            <a:xfrm>
              <a:off x="239" y="4058"/>
              <a:ext cx="78" cy="32"/>
            </a:xfrm>
            <a:custGeom>
              <a:avLst/>
              <a:gdLst>
                <a:gd name="T0" fmla="*/ 0 w 232"/>
                <a:gd name="T1" fmla="*/ 0 h 96"/>
                <a:gd name="T2" fmla="*/ 0 w 232"/>
                <a:gd name="T3" fmla="*/ 0 h 96"/>
                <a:gd name="T4" fmla="*/ 0 w 232"/>
                <a:gd name="T5" fmla="*/ 0 h 96"/>
                <a:gd name="T6" fmla="*/ 0 w 232"/>
                <a:gd name="T7" fmla="*/ 0 h 96"/>
                <a:gd name="T8" fmla="*/ 0 w 232"/>
                <a:gd name="T9" fmla="*/ 0 h 96"/>
                <a:gd name="T10" fmla="*/ 0 w 232"/>
                <a:gd name="T11" fmla="*/ 0 h 96"/>
                <a:gd name="T12" fmla="*/ 0 w 232"/>
                <a:gd name="T13" fmla="*/ 0 h 96"/>
                <a:gd name="T14" fmla="*/ 0 w 232"/>
                <a:gd name="T15" fmla="*/ 0 h 96"/>
                <a:gd name="T16" fmla="*/ 0 w 232"/>
                <a:gd name="T17" fmla="*/ 0 h 96"/>
                <a:gd name="T18" fmla="*/ 0 w 232"/>
                <a:gd name="T19" fmla="*/ 0 h 96"/>
                <a:gd name="T20" fmla="*/ 0 w 232"/>
                <a:gd name="T21" fmla="*/ 0 h 96"/>
                <a:gd name="T22" fmla="*/ 0 w 232"/>
                <a:gd name="T23" fmla="*/ 0 h 96"/>
                <a:gd name="T24" fmla="*/ 0 w 232"/>
                <a:gd name="T25" fmla="*/ 0 h 96"/>
                <a:gd name="T26" fmla="*/ 0 w 232"/>
                <a:gd name="T27" fmla="*/ 0 h 96"/>
                <a:gd name="T28" fmla="*/ 0 w 232"/>
                <a:gd name="T29" fmla="*/ 0 h 96"/>
                <a:gd name="T30" fmla="*/ 0 w 232"/>
                <a:gd name="T31" fmla="*/ 0 h 96"/>
                <a:gd name="T32" fmla="*/ 0 w 232"/>
                <a:gd name="T33" fmla="*/ 0 h 96"/>
                <a:gd name="T34" fmla="*/ 0 w 232"/>
                <a:gd name="T35" fmla="*/ 0 h 96"/>
                <a:gd name="T36" fmla="*/ 0 w 232"/>
                <a:gd name="T37" fmla="*/ 0 h 96"/>
                <a:gd name="T38" fmla="*/ 0 w 232"/>
                <a:gd name="T39" fmla="*/ 0 h 96"/>
                <a:gd name="T40" fmla="*/ 0 w 232"/>
                <a:gd name="T41" fmla="*/ 0 h 96"/>
                <a:gd name="T42" fmla="*/ 0 w 232"/>
                <a:gd name="T43" fmla="*/ 0 h 96"/>
                <a:gd name="T44" fmla="*/ 0 w 232"/>
                <a:gd name="T45" fmla="*/ 0 h 96"/>
                <a:gd name="T46" fmla="*/ 0 w 232"/>
                <a:gd name="T47" fmla="*/ 0 h 96"/>
                <a:gd name="T48" fmla="*/ 0 w 232"/>
                <a:gd name="T49" fmla="*/ 0 h 96"/>
                <a:gd name="T50" fmla="*/ 0 w 232"/>
                <a:gd name="T51" fmla="*/ 0 h 96"/>
                <a:gd name="T52" fmla="*/ 0 w 232"/>
                <a:gd name="T53" fmla="*/ 0 h 96"/>
                <a:gd name="T54" fmla="*/ 0 w 232"/>
                <a:gd name="T55" fmla="*/ 0 h 96"/>
                <a:gd name="T56" fmla="*/ 0 w 232"/>
                <a:gd name="T57" fmla="*/ 0 h 96"/>
                <a:gd name="T58" fmla="*/ 0 w 232"/>
                <a:gd name="T59" fmla="*/ 0 h 96"/>
                <a:gd name="T60" fmla="*/ 0 w 232"/>
                <a:gd name="T61" fmla="*/ 0 h 96"/>
                <a:gd name="T62" fmla="*/ 0 w 232"/>
                <a:gd name="T63" fmla="*/ 0 h 96"/>
                <a:gd name="T64" fmla="*/ 0 w 232"/>
                <a:gd name="T65" fmla="*/ 0 h 96"/>
                <a:gd name="T66" fmla="*/ 0 w 232"/>
                <a:gd name="T67" fmla="*/ 0 h 96"/>
                <a:gd name="T68" fmla="*/ 0 w 232"/>
                <a:gd name="T69" fmla="*/ 0 h 96"/>
                <a:gd name="T70" fmla="*/ 0 w 232"/>
                <a:gd name="T71" fmla="*/ 0 h 96"/>
                <a:gd name="T72" fmla="*/ 0 w 232"/>
                <a:gd name="T73" fmla="*/ 0 h 96"/>
                <a:gd name="T74" fmla="*/ 0 w 232"/>
                <a:gd name="T75" fmla="*/ 0 h 96"/>
                <a:gd name="T76" fmla="*/ 0 w 232"/>
                <a:gd name="T77" fmla="*/ 0 h 96"/>
                <a:gd name="T78" fmla="*/ 0 w 232"/>
                <a:gd name="T79" fmla="*/ 0 h 96"/>
                <a:gd name="T80" fmla="*/ 0 w 232"/>
                <a:gd name="T81" fmla="*/ 0 h 9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32" h="96">
                  <a:moveTo>
                    <a:pt x="232" y="17"/>
                  </a:moveTo>
                  <a:lnTo>
                    <a:pt x="229" y="19"/>
                  </a:lnTo>
                  <a:lnTo>
                    <a:pt x="224" y="22"/>
                  </a:lnTo>
                  <a:lnTo>
                    <a:pt x="218" y="27"/>
                  </a:lnTo>
                  <a:lnTo>
                    <a:pt x="212" y="31"/>
                  </a:lnTo>
                  <a:lnTo>
                    <a:pt x="205" y="36"/>
                  </a:lnTo>
                  <a:lnTo>
                    <a:pt x="200" y="40"/>
                  </a:lnTo>
                  <a:lnTo>
                    <a:pt x="194" y="43"/>
                  </a:lnTo>
                  <a:lnTo>
                    <a:pt x="191" y="45"/>
                  </a:lnTo>
                  <a:lnTo>
                    <a:pt x="182" y="41"/>
                  </a:lnTo>
                  <a:lnTo>
                    <a:pt x="172" y="38"/>
                  </a:lnTo>
                  <a:lnTo>
                    <a:pt x="158" y="34"/>
                  </a:lnTo>
                  <a:lnTo>
                    <a:pt x="145" y="32"/>
                  </a:lnTo>
                  <a:lnTo>
                    <a:pt x="129" y="30"/>
                  </a:lnTo>
                  <a:lnTo>
                    <a:pt x="114" y="29"/>
                  </a:lnTo>
                  <a:lnTo>
                    <a:pt x="98" y="28"/>
                  </a:lnTo>
                  <a:lnTo>
                    <a:pt x="83" y="29"/>
                  </a:lnTo>
                  <a:lnTo>
                    <a:pt x="68" y="32"/>
                  </a:lnTo>
                  <a:lnTo>
                    <a:pt x="53" y="35"/>
                  </a:lnTo>
                  <a:lnTo>
                    <a:pt x="40" y="40"/>
                  </a:lnTo>
                  <a:lnTo>
                    <a:pt x="28" y="47"/>
                  </a:lnTo>
                  <a:lnTo>
                    <a:pt x="18" y="57"/>
                  </a:lnTo>
                  <a:lnTo>
                    <a:pt x="11" y="67"/>
                  </a:lnTo>
                  <a:lnTo>
                    <a:pt x="6" y="80"/>
                  </a:lnTo>
                  <a:lnTo>
                    <a:pt x="4" y="96"/>
                  </a:lnTo>
                  <a:lnTo>
                    <a:pt x="0" y="83"/>
                  </a:lnTo>
                  <a:lnTo>
                    <a:pt x="1" y="71"/>
                  </a:lnTo>
                  <a:lnTo>
                    <a:pt x="6" y="59"/>
                  </a:lnTo>
                  <a:lnTo>
                    <a:pt x="12" y="47"/>
                  </a:lnTo>
                  <a:lnTo>
                    <a:pt x="22" y="37"/>
                  </a:lnTo>
                  <a:lnTo>
                    <a:pt x="33" y="28"/>
                  </a:lnTo>
                  <a:lnTo>
                    <a:pt x="48" y="19"/>
                  </a:lnTo>
                  <a:lnTo>
                    <a:pt x="64" y="13"/>
                  </a:lnTo>
                  <a:lnTo>
                    <a:pt x="82" y="7"/>
                  </a:lnTo>
                  <a:lnTo>
                    <a:pt x="102" y="3"/>
                  </a:lnTo>
                  <a:lnTo>
                    <a:pt x="121" y="1"/>
                  </a:lnTo>
                  <a:lnTo>
                    <a:pt x="143" y="0"/>
                  </a:lnTo>
                  <a:lnTo>
                    <a:pt x="165" y="1"/>
                  </a:lnTo>
                  <a:lnTo>
                    <a:pt x="187" y="4"/>
                  </a:lnTo>
                  <a:lnTo>
                    <a:pt x="209" y="10"/>
                  </a:lnTo>
                  <a:lnTo>
                    <a:pt x="232"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42" name="Freeform 208">
              <a:extLst>
                <a:ext uri="{FF2B5EF4-FFF2-40B4-BE49-F238E27FC236}">
                  <a16:creationId xmlns:a16="http://schemas.microsoft.com/office/drawing/2014/main" id="{86EEDAD1-E348-416C-95D6-3E63A1B7CAFC}"/>
                </a:ext>
              </a:extLst>
            </p:cNvPr>
            <p:cNvSpPr>
              <a:spLocks/>
            </p:cNvSpPr>
            <p:nvPr/>
          </p:nvSpPr>
          <p:spPr bwMode="auto">
            <a:xfrm>
              <a:off x="363" y="4097"/>
              <a:ext cx="164" cy="44"/>
            </a:xfrm>
            <a:custGeom>
              <a:avLst/>
              <a:gdLst>
                <a:gd name="T0" fmla="*/ 0 w 494"/>
                <a:gd name="T1" fmla="*/ 0 h 131"/>
                <a:gd name="T2" fmla="*/ 0 w 494"/>
                <a:gd name="T3" fmla="*/ 0 h 131"/>
                <a:gd name="T4" fmla="*/ 0 w 494"/>
                <a:gd name="T5" fmla="*/ 0 h 131"/>
                <a:gd name="T6" fmla="*/ 0 w 494"/>
                <a:gd name="T7" fmla="*/ 0 h 131"/>
                <a:gd name="T8" fmla="*/ 0 w 494"/>
                <a:gd name="T9" fmla="*/ 0 h 131"/>
                <a:gd name="T10" fmla="*/ 0 w 494"/>
                <a:gd name="T11" fmla="*/ 0 h 131"/>
                <a:gd name="T12" fmla="*/ 0 w 494"/>
                <a:gd name="T13" fmla="*/ 0 h 131"/>
                <a:gd name="T14" fmla="*/ 0 w 494"/>
                <a:gd name="T15" fmla="*/ 0 h 131"/>
                <a:gd name="T16" fmla="*/ 0 w 494"/>
                <a:gd name="T17" fmla="*/ 0 h 131"/>
                <a:gd name="T18" fmla="*/ 0 w 494"/>
                <a:gd name="T19" fmla="*/ 0 h 131"/>
                <a:gd name="T20" fmla="*/ 0 w 494"/>
                <a:gd name="T21" fmla="*/ 0 h 131"/>
                <a:gd name="T22" fmla="*/ 0 w 494"/>
                <a:gd name="T23" fmla="*/ 0 h 131"/>
                <a:gd name="T24" fmla="*/ 0 w 494"/>
                <a:gd name="T25" fmla="*/ 0 h 131"/>
                <a:gd name="T26" fmla="*/ 0 w 494"/>
                <a:gd name="T27" fmla="*/ 0 h 131"/>
                <a:gd name="T28" fmla="*/ 0 w 494"/>
                <a:gd name="T29" fmla="*/ 0 h 131"/>
                <a:gd name="T30" fmla="*/ 0 w 494"/>
                <a:gd name="T31" fmla="*/ 0 h 131"/>
                <a:gd name="T32" fmla="*/ 0 w 494"/>
                <a:gd name="T33" fmla="*/ 0 h 131"/>
                <a:gd name="T34" fmla="*/ 0 w 494"/>
                <a:gd name="T35" fmla="*/ 0 h 131"/>
                <a:gd name="T36" fmla="*/ 0 w 494"/>
                <a:gd name="T37" fmla="*/ 0 h 131"/>
                <a:gd name="T38" fmla="*/ 0 w 494"/>
                <a:gd name="T39" fmla="*/ 0 h 131"/>
                <a:gd name="T40" fmla="*/ 0 w 494"/>
                <a:gd name="T41" fmla="*/ 0 h 131"/>
                <a:gd name="T42" fmla="*/ 0 w 494"/>
                <a:gd name="T43" fmla="*/ 0 h 131"/>
                <a:gd name="T44" fmla="*/ 0 w 494"/>
                <a:gd name="T45" fmla="*/ 0 h 131"/>
                <a:gd name="T46" fmla="*/ 0 w 494"/>
                <a:gd name="T47" fmla="*/ 0 h 131"/>
                <a:gd name="T48" fmla="*/ 0 w 494"/>
                <a:gd name="T49" fmla="*/ 0 h 131"/>
                <a:gd name="T50" fmla="*/ 0 w 494"/>
                <a:gd name="T51" fmla="*/ 0 h 131"/>
                <a:gd name="T52" fmla="*/ 0 w 494"/>
                <a:gd name="T53" fmla="*/ 0 h 131"/>
                <a:gd name="T54" fmla="*/ 0 w 494"/>
                <a:gd name="T55" fmla="*/ 0 h 131"/>
                <a:gd name="T56" fmla="*/ 0 w 494"/>
                <a:gd name="T57" fmla="*/ 0 h 131"/>
                <a:gd name="T58" fmla="*/ 0 w 494"/>
                <a:gd name="T59" fmla="*/ 0 h 131"/>
                <a:gd name="T60" fmla="*/ 0 w 494"/>
                <a:gd name="T61" fmla="*/ 0 h 131"/>
                <a:gd name="T62" fmla="*/ 0 w 494"/>
                <a:gd name="T63" fmla="*/ 0 h 131"/>
                <a:gd name="T64" fmla="*/ 0 w 494"/>
                <a:gd name="T65" fmla="*/ 0 h 131"/>
                <a:gd name="T66" fmla="*/ 0 w 494"/>
                <a:gd name="T67" fmla="*/ 0 h 131"/>
                <a:gd name="T68" fmla="*/ 0 w 494"/>
                <a:gd name="T69" fmla="*/ 0 h 131"/>
                <a:gd name="T70" fmla="*/ 0 w 494"/>
                <a:gd name="T71" fmla="*/ 0 h 131"/>
                <a:gd name="T72" fmla="*/ 0 w 494"/>
                <a:gd name="T73" fmla="*/ 0 h 131"/>
                <a:gd name="T74" fmla="*/ 0 w 494"/>
                <a:gd name="T75" fmla="*/ 0 h 131"/>
                <a:gd name="T76" fmla="*/ 0 w 494"/>
                <a:gd name="T77" fmla="*/ 0 h 131"/>
                <a:gd name="T78" fmla="*/ 0 w 494"/>
                <a:gd name="T79" fmla="*/ 0 h 131"/>
                <a:gd name="T80" fmla="*/ 0 w 494"/>
                <a:gd name="T81" fmla="*/ 0 h 13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494" h="131">
                  <a:moveTo>
                    <a:pt x="494" y="131"/>
                  </a:moveTo>
                  <a:lnTo>
                    <a:pt x="472" y="126"/>
                  </a:lnTo>
                  <a:lnTo>
                    <a:pt x="445" y="120"/>
                  </a:lnTo>
                  <a:lnTo>
                    <a:pt x="416" y="114"/>
                  </a:lnTo>
                  <a:lnTo>
                    <a:pt x="385" y="106"/>
                  </a:lnTo>
                  <a:lnTo>
                    <a:pt x="352" y="97"/>
                  </a:lnTo>
                  <a:lnTo>
                    <a:pt x="318" y="89"/>
                  </a:lnTo>
                  <a:lnTo>
                    <a:pt x="284" y="80"/>
                  </a:lnTo>
                  <a:lnTo>
                    <a:pt x="250" y="71"/>
                  </a:lnTo>
                  <a:lnTo>
                    <a:pt x="216" y="60"/>
                  </a:lnTo>
                  <a:lnTo>
                    <a:pt x="183" y="51"/>
                  </a:lnTo>
                  <a:lnTo>
                    <a:pt x="152" y="42"/>
                  </a:lnTo>
                  <a:lnTo>
                    <a:pt x="123" y="32"/>
                  </a:lnTo>
                  <a:lnTo>
                    <a:pt x="96" y="23"/>
                  </a:lnTo>
                  <a:lnTo>
                    <a:pt x="73" y="15"/>
                  </a:lnTo>
                  <a:lnTo>
                    <a:pt x="54" y="8"/>
                  </a:lnTo>
                  <a:lnTo>
                    <a:pt x="38" y="0"/>
                  </a:lnTo>
                  <a:lnTo>
                    <a:pt x="37" y="0"/>
                  </a:lnTo>
                  <a:lnTo>
                    <a:pt x="33" y="3"/>
                  </a:lnTo>
                  <a:lnTo>
                    <a:pt x="26" y="8"/>
                  </a:lnTo>
                  <a:lnTo>
                    <a:pt x="18" y="12"/>
                  </a:lnTo>
                  <a:lnTo>
                    <a:pt x="10" y="16"/>
                  </a:lnTo>
                  <a:lnTo>
                    <a:pt x="4" y="20"/>
                  </a:lnTo>
                  <a:lnTo>
                    <a:pt x="0" y="22"/>
                  </a:lnTo>
                  <a:lnTo>
                    <a:pt x="10" y="26"/>
                  </a:lnTo>
                  <a:lnTo>
                    <a:pt x="26" y="31"/>
                  </a:lnTo>
                  <a:lnTo>
                    <a:pt x="46" y="38"/>
                  </a:lnTo>
                  <a:lnTo>
                    <a:pt x="71" y="45"/>
                  </a:lnTo>
                  <a:lnTo>
                    <a:pt x="100" y="53"/>
                  </a:lnTo>
                  <a:lnTo>
                    <a:pt x="131" y="61"/>
                  </a:lnTo>
                  <a:lnTo>
                    <a:pt x="165" y="71"/>
                  </a:lnTo>
                  <a:lnTo>
                    <a:pt x="201" y="80"/>
                  </a:lnTo>
                  <a:lnTo>
                    <a:pt x="239" y="88"/>
                  </a:lnTo>
                  <a:lnTo>
                    <a:pt x="278" y="97"/>
                  </a:lnTo>
                  <a:lnTo>
                    <a:pt x="316" y="106"/>
                  </a:lnTo>
                  <a:lnTo>
                    <a:pt x="354" y="113"/>
                  </a:lnTo>
                  <a:lnTo>
                    <a:pt x="392" y="119"/>
                  </a:lnTo>
                  <a:lnTo>
                    <a:pt x="428" y="125"/>
                  </a:lnTo>
                  <a:lnTo>
                    <a:pt x="462" y="129"/>
                  </a:lnTo>
                  <a:lnTo>
                    <a:pt x="494" y="1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43" name="Freeform 209">
              <a:extLst>
                <a:ext uri="{FF2B5EF4-FFF2-40B4-BE49-F238E27FC236}">
                  <a16:creationId xmlns:a16="http://schemas.microsoft.com/office/drawing/2014/main" id="{F28AF4FB-C0B4-4F0A-A9E9-B610CF7536AE}"/>
                </a:ext>
              </a:extLst>
            </p:cNvPr>
            <p:cNvSpPr>
              <a:spLocks/>
            </p:cNvSpPr>
            <p:nvPr/>
          </p:nvSpPr>
          <p:spPr bwMode="auto">
            <a:xfrm>
              <a:off x="576" y="3941"/>
              <a:ext cx="371" cy="151"/>
            </a:xfrm>
            <a:custGeom>
              <a:avLst/>
              <a:gdLst>
                <a:gd name="T0" fmla="*/ 0 w 1113"/>
                <a:gd name="T1" fmla="*/ 0 h 452"/>
                <a:gd name="T2" fmla="*/ 0 w 1113"/>
                <a:gd name="T3" fmla="*/ 0 h 452"/>
                <a:gd name="T4" fmla="*/ 0 w 1113"/>
                <a:gd name="T5" fmla="*/ 0 h 452"/>
                <a:gd name="T6" fmla="*/ 0 w 1113"/>
                <a:gd name="T7" fmla="*/ 0 h 452"/>
                <a:gd name="T8" fmla="*/ 0 w 1113"/>
                <a:gd name="T9" fmla="*/ 0 h 452"/>
                <a:gd name="T10" fmla="*/ 0 w 1113"/>
                <a:gd name="T11" fmla="*/ 0 h 452"/>
                <a:gd name="T12" fmla="*/ 0 w 1113"/>
                <a:gd name="T13" fmla="*/ 0 h 452"/>
                <a:gd name="T14" fmla="*/ 0 w 1113"/>
                <a:gd name="T15" fmla="*/ 0 h 452"/>
                <a:gd name="T16" fmla="*/ 0 w 1113"/>
                <a:gd name="T17" fmla="*/ 0 h 452"/>
                <a:gd name="T18" fmla="*/ 0 w 1113"/>
                <a:gd name="T19" fmla="*/ 0 h 452"/>
                <a:gd name="T20" fmla="*/ 0 w 1113"/>
                <a:gd name="T21" fmla="*/ 0 h 452"/>
                <a:gd name="T22" fmla="*/ 0 w 1113"/>
                <a:gd name="T23" fmla="*/ 0 h 452"/>
                <a:gd name="T24" fmla="*/ 0 w 1113"/>
                <a:gd name="T25" fmla="*/ 0 h 452"/>
                <a:gd name="T26" fmla="*/ 0 w 1113"/>
                <a:gd name="T27" fmla="*/ 0 h 452"/>
                <a:gd name="T28" fmla="*/ 0 w 1113"/>
                <a:gd name="T29" fmla="*/ 0 h 452"/>
                <a:gd name="T30" fmla="*/ 0 w 1113"/>
                <a:gd name="T31" fmla="*/ 0 h 452"/>
                <a:gd name="T32" fmla="*/ 0 w 1113"/>
                <a:gd name="T33" fmla="*/ 0 h 452"/>
                <a:gd name="T34" fmla="*/ 0 w 1113"/>
                <a:gd name="T35" fmla="*/ 0 h 452"/>
                <a:gd name="T36" fmla="*/ 0 w 1113"/>
                <a:gd name="T37" fmla="*/ 0 h 452"/>
                <a:gd name="T38" fmla="*/ 0 w 1113"/>
                <a:gd name="T39" fmla="*/ 0 h 452"/>
                <a:gd name="T40" fmla="*/ 0 w 1113"/>
                <a:gd name="T41" fmla="*/ 0 h 452"/>
                <a:gd name="T42" fmla="*/ 0 w 1113"/>
                <a:gd name="T43" fmla="*/ 0 h 452"/>
                <a:gd name="T44" fmla="*/ 0 w 1113"/>
                <a:gd name="T45" fmla="*/ 0 h 452"/>
                <a:gd name="T46" fmla="*/ 0 w 1113"/>
                <a:gd name="T47" fmla="*/ 0 h 452"/>
                <a:gd name="T48" fmla="*/ 0 w 1113"/>
                <a:gd name="T49" fmla="*/ 0 h 452"/>
                <a:gd name="T50" fmla="*/ 0 w 1113"/>
                <a:gd name="T51" fmla="*/ 0 h 452"/>
                <a:gd name="T52" fmla="*/ 0 w 1113"/>
                <a:gd name="T53" fmla="*/ 0 h 452"/>
                <a:gd name="T54" fmla="*/ 0 w 1113"/>
                <a:gd name="T55" fmla="*/ 0 h 452"/>
                <a:gd name="T56" fmla="*/ 0 w 1113"/>
                <a:gd name="T57" fmla="*/ 0 h 452"/>
                <a:gd name="T58" fmla="*/ 0 w 1113"/>
                <a:gd name="T59" fmla="*/ 0 h 452"/>
                <a:gd name="T60" fmla="*/ 0 w 1113"/>
                <a:gd name="T61" fmla="*/ 0 h 452"/>
                <a:gd name="T62" fmla="*/ 0 w 1113"/>
                <a:gd name="T63" fmla="*/ 0 h 452"/>
                <a:gd name="T64" fmla="*/ 0 w 1113"/>
                <a:gd name="T65" fmla="*/ 0 h 452"/>
                <a:gd name="T66" fmla="*/ 0 w 1113"/>
                <a:gd name="T67" fmla="*/ 0 h 452"/>
                <a:gd name="T68" fmla="*/ 0 w 1113"/>
                <a:gd name="T69" fmla="*/ 0 h 452"/>
                <a:gd name="T70" fmla="*/ 0 w 1113"/>
                <a:gd name="T71" fmla="*/ 0 h 452"/>
                <a:gd name="T72" fmla="*/ 0 w 1113"/>
                <a:gd name="T73" fmla="*/ 0 h 452"/>
                <a:gd name="T74" fmla="*/ 0 w 1113"/>
                <a:gd name="T75" fmla="*/ 0 h 452"/>
                <a:gd name="T76" fmla="*/ 0 w 1113"/>
                <a:gd name="T77" fmla="*/ 0 h 452"/>
                <a:gd name="T78" fmla="*/ 0 w 1113"/>
                <a:gd name="T79" fmla="*/ 0 h 452"/>
                <a:gd name="T80" fmla="*/ 0 w 1113"/>
                <a:gd name="T81" fmla="*/ 0 h 452"/>
                <a:gd name="T82" fmla="*/ 0 w 1113"/>
                <a:gd name="T83" fmla="*/ 0 h 452"/>
                <a:gd name="T84" fmla="*/ 0 w 1113"/>
                <a:gd name="T85" fmla="*/ 0 h 452"/>
                <a:gd name="T86" fmla="*/ 0 w 1113"/>
                <a:gd name="T87" fmla="*/ 0 h 452"/>
                <a:gd name="T88" fmla="*/ 0 w 1113"/>
                <a:gd name="T89" fmla="*/ 0 h 452"/>
                <a:gd name="T90" fmla="*/ 0 w 1113"/>
                <a:gd name="T91" fmla="*/ 0 h 452"/>
                <a:gd name="T92" fmla="*/ 0 w 1113"/>
                <a:gd name="T93" fmla="*/ 0 h 452"/>
                <a:gd name="T94" fmla="*/ 0 w 1113"/>
                <a:gd name="T95" fmla="*/ 0 h 452"/>
                <a:gd name="T96" fmla="*/ 0 w 1113"/>
                <a:gd name="T97" fmla="*/ 0 h 452"/>
                <a:gd name="T98" fmla="*/ 0 w 1113"/>
                <a:gd name="T99" fmla="*/ 0 h 452"/>
                <a:gd name="T100" fmla="*/ 0 w 1113"/>
                <a:gd name="T101" fmla="*/ 0 h 452"/>
                <a:gd name="T102" fmla="*/ 0 w 1113"/>
                <a:gd name="T103" fmla="*/ 0 h 452"/>
                <a:gd name="T104" fmla="*/ 0 w 1113"/>
                <a:gd name="T105" fmla="*/ 0 h 452"/>
                <a:gd name="T106" fmla="*/ 0 w 1113"/>
                <a:gd name="T107" fmla="*/ 0 h 452"/>
                <a:gd name="T108" fmla="*/ 0 w 1113"/>
                <a:gd name="T109" fmla="*/ 0 h 452"/>
                <a:gd name="T110" fmla="*/ 0 w 1113"/>
                <a:gd name="T111" fmla="*/ 0 h 452"/>
                <a:gd name="T112" fmla="*/ 0 w 1113"/>
                <a:gd name="T113" fmla="*/ 0 h 45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113" h="452">
                  <a:moveTo>
                    <a:pt x="30" y="279"/>
                  </a:moveTo>
                  <a:lnTo>
                    <a:pt x="33" y="285"/>
                  </a:lnTo>
                  <a:lnTo>
                    <a:pt x="37" y="294"/>
                  </a:lnTo>
                  <a:lnTo>
                    <a:pt x="42" y="305"/>
                  </a:lnTo>
                  <a:lnTo>
                    <a:pt x="49" y="319"/>
                  </a:lnTo>
                  <a:lnTo>
                    <a:pt x="59" y="333"/>
                  </a:lnTo>
                  <a:lnTo>
                    <a:pt x="71" y="349"/>
                  </a:lnTo>
                  <a:lnTo>
                    <a:pt x="87" y="364"/>
                  </a:lnTo>
                  <a:lnTo>
                    <a:pt x="107" y="380"/>
                  </a:lnTo>
                  <a:lnTo>
                    <a:pt x="132" y="395"/>
                  </a:lnTo>
                  <a:lnTo>
                    <a:pt x="162" y="410"/>
                  </a:lnTo>
                  <a:lnTo>
                    <a:pt x="197" y="423"/>
                  </a:lnTo>
                  <a:lnTo>
                    <a:pt x="238" y="433"/>
                  </a:lnTo>
                  <a:lnTo>
                    <a:pt x="287" y="443"/>
                  </a:lnTo>
                  <a:lnTo>
                    <a:pt x="341" y="449"/>
                  </a:lnTo>
                  <a:lnTo>
                    <a:pt x="404" y="452"/>
                  </a:lnTo>
                  <a:lnTo>
                    <a:pt x="476" y="451"/>
                  </a:lnTo>
                  <a:lnTo>
                    <a:pt x="503" y="449"/>
                  </a:lnTo>
                  <a:lnTo>
                    <a:pt x="530" y="447"/>
                  </a:lnTo>
                  <a:lnTo>
                    <a:pt x="555" y="445"/>
                  </a:lnTo>
                  <a:lnTo>
                    <a:pt x="577" y="441"/>
                  </a:lnTo>
                  <a:lnTo>
                    <a:pt x="597" y="437"/>
                  </a:lnTo>
                  <a:lnTo>
                    <a:pt x="616" y="433"/>
                  </a:lnTo>
                  <a:lnTo>
                    <a:pt x="632" y="429"/>
                  </a:lnTo>
                  <a:lnTo>
                    <a:pt x="647" y="424"/>
                  </a:lnTo>
                  <a:lnTo>
                    <a:pt x="659" y="420"/>
                  </a:lnTo>
                  <a:lnTo>
                    <a:pt x="671" y="416"/>
                  </a:lnTo>
                  <a:lnTo>
                    <a:pt x="679" y="413"/>
                  </a:lnTo>
                  <a:lnTo>
                    <a:pt x="685" y="409"/>
                  </a:lnTo>
                  <a:lnTo>
                    <a:pt x="689" y="407"/>
                  </a:lnTo>
                  <a:lnTo>
                    <a:pt x="692" y="403"/>
                  </a:lnTo>
                  <a:lnTo>
                    <a:pt x="692" y="402"/>
                  </a:lnTo>
                  <a:lnTo>
                    <a:pt x="690" y="401"/>
                  </a:lnTo>
                  <a:lnTo>
                    <a:pt x="678" y="399"/>
                  </a:lnTo>
                  <a:lnTo>
                    <a:pt x="669" y="395"/>
                  </a:lnTo>
                  <a:lnTo>
                    <a:pt x="663" y="391"/>
                  </a:lnTo>
                  <a:lnTo>
                    <a:pt x="660" y="386"/>
                  </a:lnTo>
                  <a:lnTo>
                    <a:pt x="659" y="380"/>
                  </a:lnTo>
                  <a:lnTo>
                    <a:pt x="660" y="373"/>
                  </a:lnTo>
                  <a:lnTo>
                    <a:pt x="662" y="367"/>
                  </a:lnTo>
                  <a:lnTo>
                    <a:pt x="664" y="361"/>
                  </a:lnTo>
                  <a:lnTo>
                    <a:pt x="665" y="358"/>
                  </a:lnTo>
                  <a:lnTo>
                    <a:pt x="666" y="361"/>
                  </a:lnTo>
                  <a:lnTo>
                    <a:pt x="669" y="368"/>
                  </a:lnTo>
                  <a:lnTo>
                    <a:pt x="673" y="378"/>
                  </a:lnTo>
                  <a:lnTo>
                    <a:pt x="680" y="387"/>
                  </a:lnTo>
                  <a:lnTo>
                    <a:pt x="693" y="394"/>
                  </a:lnTo>
                  <a:lnTo>
                    <a:pt x="713" y="398"/>
                  </a:lnTo>
                  <a:lnTo>
                    <a:pt x="740" y="397"/>
                  </a:lnTo>
                  <a:lnTo>
                    <a:pt x="751" y="395"/>
                  </a:lnTo>
                  <a:lnTo>
                    <a:pt x="762" y="393"/>
                  </a:lnTo>
                  <a:lnTo>
                    <a:pt x="774" y="391"/>
                  </a:lnTo>
                  <a:lnTo>
                    <a:pt x="784" y="389"/>
                  </a:lnTo>
                  <a:lnTo>
                    <a:pt x="794" y="388"/>
                  </a:lnTo>
                  <a:lnTo>
                    <a:pt x="805" y="389"/>
                  </a:lnTo>
                  <a:lnTo>
                    <a:pt x="816" y="391"/>
                  </a:lnTo>
                  <a:lnTo>
                    <a:pt x="826" y="395"/>
                  </a:lnTo>
                  <a:lnTo>
                    <a:pt x="839" y="400"/>
                  </a:lnTo>
                  <a:lnTo>
                    <a:pt x="853" y="404"/>
                  </a:lnTo>
                  <a:lnTo>
                    <a:pt x="869" y="407"/>
                  </a:lnTo>
                  <a:lnTo>
                    <a:pt x="884" y="409"/>
                  </a:lnTo>
                  <a:lnTo>
                    <a:pt x="900" y="409"/>
                  </a:lnTo>
                  <a:lnTo>
                    <a:pt x="914" y="409"/>
                  </a:lnTo>
                  <a:lnTo>
                    <a:pt x="925" y="409"/>
                  </a:lnTo>
                  <a:lnTo>
                    <a:pt x="934" y="408"/>
                  </a:lnTo>
                  <a:lnTo>
                    <a:pt x="941" y="405"/>
                  </a:lnTo>
                  <a:lnTo>
                    <a:pt x="949" y="403"/>
                  </a:lnTo>
                  <a:lnTo>
                    <a:pt x="960" y="400"/>
                  </a:lnTo>
                  <a:lnTo>
                    <a:pt x="970" y="397"/>
                  </a:lnTo>
                  <a:lnTo>
                    <a:pt x="980" y="394"/>
                  </a:lnTo>
                  <a:lnTo>
                    <a:pt x="990" y="390"/>
                  </a:lnTo>
                  <a:lnTo>
                    <a:pt x="1001" y="387"/>
                  </a:lnTo>
                  <a:lnTo>
                    <a:pt x="1009" y="384"/>
                  </a:lnTo>
                  <a:lnTo>
                    <a:pt x="1035" y="371"/>
                  </a:lnTo>
                  <a:lnTo>
                    <a:pt x="1057" y="358"/>
                  </a:lnTo>
                  <a:lnTo>
                    <a:pt x="1074" y="346"/>
                  </a:lnTo>
                  <a:lnTo>
                    <a:pt x="1089" y="332"/>
                  </a:lnTo>
                  <a:lnTo>
                    <a:pt x="1099" y="321"/>
                  </a:lnTo>
                  <a:lnTo>
                    <a:pt x="1106" y="312"/>
                  </a:lnTo>
                  <a:lnTo>
                    <a:pt x="1110" y="305"/>
                  </a:lnTo>
                  <a:lnTo>
                    <a:pt x="1112" y="302"/>
                  </a:lnTo>
                  <a:lnTo>
                    <a:pt x="1113" y="240"/>
                  </a:lnTo>
                  <a:lnTo>
                    <a:pt x="1111" y="173"/>
                  </a:lnTo>
                  <a:lnTo>
                    <a:pt x="1104" y="114"/>
                  </a:lnTo>
                  <a:lnTo>
                    <a:pt x="1092" y="73"/>
                  </a:lnTo>
                  <a:lnTo>
                    <a:pt x="1094" y="86"/>
                  </a:lnTo>
                  <a:lnTo>
                    <a:pt x="1095" y="102"/>
                  </a:lnTo>
                  <a:lnTo>
                    <a:pt x="1095" y="123"/>
                  </a:lnTo>
                  <a:lnTo>
                    <a:pt x="1093" y="148"/>
                  </a:lnTo>
                  <a:lnTo>
                    <a:pt x="1090" y="173"/>
                  </a:lnTo>
                  <a:lnTo>
                    <a:pt x="1084" y="201"/>
                  </a:lnTo>
                  <a:lnTo>
                    <a:pt x="1077" y="229"/>
                  </a:lnTo>
                  <a:lnTo>
                    <a:pt x="1069" y="257"/>
                  </a:lnTo>
                  <a:lnTo>
                    <a:pt x="1058" y="283"/>
                  </a:lnTo>
                  <a:lnTo>
                    <a:pt x="1044" y="307"/>
                  </a:lnTo>
                  <a:lnTo>
                    <a:pt x="1029" y="329"/>
                  </a:lnTo>
                  <a:lnTo>
                    <a:pt x="1011" y="347"/>
                  </a:lnTo>
                  <a:lnTo>
                    <a:pt x="992" y="359"/>
                  </a:lnTo>
                  <a:lnTo>
                    <a:pt x="969" y="366"/>
                  </a:lnTo>
                  <a:lnTo>
                    <a:pt x="943" y="367"/>
                  </a:lnTo>
                  <a:lnTo>
                    <a:pt x="915" y="361"/>
                  </a:lnTo>
                  <a:lnTo>
                    <a:pt x="901" y="351"/>
                  </a:lnTo>
                  <a:lnTo>
                    <a:pt x="883" y="329"/>
                  </a:lnTo>
                  <a:lnTo>
                    <a:pt x="863" y="300"/>
                  </a:lnTo>
                  <a:lnTo>
                    <a:pt x="841" y="266"/>
                  </a:lnTo>
                  <a:lnTo>
                    <a:pt x="821" y="232"/>
                  </a:lnTo>
                  <a:lnTo>
                    <a:pt x="805" y="198"/>
                  </a:lnTo>
                  <a:lnTo>
                    <a:pt x="793" y="170"/>
                  </a:lnTo>
                  <a:lnTo>
                    <a:pt x="788" y="151"/>
                  </a:lnTo>
                  <a:lnTo>
                    <a:pt x="784" y="164"/>
                  </a:lnTo>
                  <a:lnTo>
                    <a:pt x="784" y="181"/>
                  </a:lnTo>
                  <a:lnTo>
                    <a:pt x="788" y="198"/>
                  </a:lnTo>
                  <a:lnTo>
                    <a:pt x="793" y="217"/>
                  </a:lnTo>
                  <a:lnTo>
                    <a:pt x="800" y="235"/>
                  </a:lnTo>
                  <a:lnTo>
                    <a:pt x="806" y="252"/>
                  </a:lnTo>
                  <a:lnTo>
                    <a:pt x="810" y="267"/>
                  </a:lnTo>
                  <a:lnTo>
                    <a:pt x="810" y="279"/>
                  </a:lnTo>
                  <a:lnTo>
                    <a:pt x="811" y="293"/>
                  </a:lnTo>
                  <a:lnTo>
                    <a:pt x="814" y="301"/>
                  </a:lnTo>
                  <a:lnTo>
                    <a:pt x="813" y="303"/>
                  </a:lnTo>
                  <a:lnTo>
                    <a:pt x="801" y="301"/>
                  </a:lnTo>
                  <a:lnTo>
                    <a:pt x="772" y="294"/>
                  </a:lnTo>
                  <a:lnTo>
                    <a:pt x="746" y="284"/>
                  </a:lnTo>
                  <a:lnTo>
                    <a:pt x="723" y="270"/>
                  </a:lnTo>
                  <a:lnTo>
                    <a:pt x="704" y="256"/>
                  </a:lnTo>
                  <a:lnTo>
                    <a:pt x="686" y="240"/>
                  </a:lnTo>
                  <a:lnTo>
                    <a:pt x="672" y="224"/>
                  </a:lnTo>
                  <a:lnTo>
                    <a:pt x="658" y="207"/>
                  </a:lnTo>
                  <a:lnTo>
                    <a:pt x="647" y="190"/>
                  </a:lnTo>
                  <a:lnTo>
                    <a:pt x="638" y="174"/>
                  </a:lnTo>
                  <a:lnTo>
                    <a:pt x="630" y="159"/>
                  </a:lnTo>
                  <a:lnTo>
                    <a:pt x="623" y="144"/>
                  </a:lnTo>
                  <a:lnTo>
                    <a:pt x="618" y="132"/>
                  </a:lnTo>
                  <a:lnTo>
                    <a:pt x="614" y="122"/>
                  </a:lnTo>
                  <a:lnTo>
                    <a:pt x="610" y="115"/>
                  </a:lnTo>
                  <a:lnTo>
                    <a:pt x="607" y="110"/>
                  </a:lnTo>
                  <a:lnTo>
                    <a:pt x="603" y="110"/>
                  </a:lnTo>
                  <a:lnTo>
                    <a:pt x="598" y="117"/>
                  </a:lnTo>
                  <a:lnTo>
                    <a:pt x="596" y="128"/>
                  </a:lnTo>
                  <a:lnTo>
                    <a:pt x="596" y="143"/>
                  </a:lnTo>
                  <a:lnTo>
                    <a:pt x="597" y="161"/>
                  </a:lnTo>
                  <a:lnTo>
                    <a:pt x="601" y="180"/>
                  </a:lnTo>
                  <a:lnTo>
                    <a:pt x="609" y="198"/>
                  </a:lnTo>
                  <a:lnTo>
                    <a:pt x="617" y="213"/>
                  </a:lnTo>
                  <a:lnTo>
                    <a:pt x="628" y="224"/>
                  </a:lnTo>
                  <a:lnTo>
                    <a:pt x="665" y="256"/>
                  </a:lnTo>
                  <a:lnTo>
                    <a:pt x="689" y="287"/>
                  </a:lnTo>
                  <a:lnTo>
                    <a:pt x="702" y="316"/>
                  </a:lnTo>
                  <a:lnTo>
                    <a:pt x="706" y="343"/>
                  </a:lnTo>
                  <a:lnTo>
                    <a:pt x="705" y="365"/>
                  </a:lnTo>
                  <a:lnTo>
                    <a:pt x="703" y="384"/>
                  </a:lnTo>
                  <a:lnTo>
                    <a:pt x="700" y="396"/>
                  </a:lnTo>
                  <a:lnTo>
                    <a:pt x="703" y="401"/>
                  </a:lnTo>
                  <a:lnTo>
                    <a:pt x="693" y="402"/>
                  </a:lnTo>
                  <a:lnTo>
                    <a:pt x="682" y="402"/>
                  </a:lnTo>
                  <a:lnTo>
                    <a:pt x="669" y="403"/>
                  </a:lnTo>
                  <a:lnTo>
                    <a:pt x="655" y="402"/>
                  </a:lnTo>
                  <a:lnTo>
                    <a:pt x="642" y="402"/>
                  </a:lnTo>
                  <a:lnTo>
                    <a:pt x="629" y="400"/>
                  </a:lnTo>
                  <a:lnTo>
                    <a:pt x="619" y="398"/>
                  </a:lnTo>
                  <a:lnTo>
                    <a:pt x="612" y="394"/>
                  </a:lnTo>
                  <a:lnTo>
                    <a:pt x="607" y="390"/>
                  </a:lnTo>
                  <a:lnTo>
                    <a:pt x="600" y="387"/>
                  </a:lnTo>
                  <a:lnTo>
                    <a:pt x="593" y="384"/>
                  </a:lnTo>
                  <a:lnTo>
                    <a:pt x="587" y="382"/>
                  </a:lnTo>
                  <a:lnTo>
                    <a:pt x="580" y="381"/>
                  </a:lnTo>
                  <a:lnTo>
                    <a:pt x="574" y="381"/>
                  </a:lnTo>
                  <a:lnTo>
                    <a:pt x="566" y="383"/>
                  </a:lnTo>
                  <a:lnTo>
                    <a:pt x="559" y="386"/>
                  </a:lnTo>
                  <a:lnTo>
                    <a:pt x="547" y="390"/>
                  </a:lnTo>
                  <a:lnTo>
                    <a:pt x="538" y="388"/>
                  </a:lnTo>
                  <a:lnTo>
                    <a:pt x="536" y="381"/>
                  </a:lnTo>
                  <a:lnTo>
                    <a:pt x="538" y="371"/>
                  </a:lnTo>
                  <a:lnTo>
                    <a:pt x="541" y="366"/>
                  </a:lnTo>
                  <a:lnTo>
                    <a:pt x="543" y="360"/>
                  </a:lnTo>
                  <a:lnTo>
                    <a:pt x="542" y="354"/>
                  </a:lnTo>
                  <a:lnTo>
                    <a:pt x="539" y="349"/>
                  </a:lnTo>
                  <a:lnTo>
                    <a:pt x="535" y="346"/>
                  </a:lnTo>
                  <a:lnTo>
                    <a:pt x="528" y="347"/>
                  </a:lnTo>
                  <a:lnTo>
                    <a:pt x="519" y="352"/>
                  </a:lnTo>
                  <a:lnTo>
                    <a:pt x="505" y="362"/>
                  </a:lnTo>
                  <a:lnTo>
                    <a:pt x="490" y="373"/>
                  </a:lnTo>
                  <a:lnTo>
                    <a:pt x="473" y="383"/>
                  </a:lnTo>
                  <a:lnTo>
                    <a:pt x="457" y="389"/>
                  </a:lnTo>
                  <a:lnTo>
                    <a:pt x="440" y="393"/>
                  </a:lnTo>
                  <a:lnTo>
                    <a:pt x="424" y="396"/>
                  </a:lnTo>
                  <a:lnTo>
                    <a:pt x="410" y="397"/>
                  </a:lnTo>
                  <a:lnTo>
                    <a:pt x="400" y="399"/>
                  </a:lnTo>
                  <a:lnTo>
                    <a:pt x="393" y="400"/>
                  </a:lnTo>
                  <a:lnTo>
                    <a:pt x="375" y="405"/>
                  </a:lnTo>
                  <a:lnTo>
                    <a:pt x="360" y="409"/>
                  </a:lnTo>
                  <a:lnTo>
                    <a:pt x="345" y="412"/>
                  </a:lnTo>
                  <a:lnTo>
                    <a:pt x="331" y="413"/>
                  </a:lnTo>
                  <a:lnTo>
                    <a:pt x="319" y="414"/>
                  </a:lnTo>
                  <a:lnTo>
                    <a:pt x="307" y="414"/>
                  </a:lnTo>
                  <a:lnTo>
                    <a:pt x="296" y="413"/>
                  </a:lnTo>
                  <a:lnTo>
                    <a:pt x="287" y="411"/>
                  </a:lnTo>
                  <a:lnTo>
                    <a:pt x="276" y="409"/>
                  </a:lnTo>
                  <a:lnTo>
                    <a:pt x="268" y="405"/>
                  </a:lnTo>
                  <a:lnTo>
                    <a:pt x="259" y="403"/>
                  </a:lnTo>
                  <a:lnTo>
                    <a:pt x="251" y="399"/>
                  </a:lnTo>
                  <a:lnTo>
                    <a:pt x="242" y="396"/>
                  </a:lnTo>
                  <a:lnTo>
                    <a:pt x="234" y="393"/>
                  </a:lnTo>
                  <a:lnTo>
                    <a:pt x="226" y="390"/>
                  </a:lnTo>
                  <a:lnTo>
                    <a:pt x="218" y="387"/>
                  </a:lnTo>
                  <a:lnTo>
                    <a:pt x="201" y="382"/>
                  </a:lnTo>
                  <a:lnTo>
                    <a:pt x="194" y="381"/>
                  </a:lnTo>
                  <a:lnTo>
                    <a:pt x="191" y="380"/>
                  </a:lnTo>
                  <a:lnTo>
                    <a:pt x="190" y="379"/>
                  </a:lnTo>
                  <a:lnTo>
                    <a:pt x="186" y="375"/>
                  </a:lnTo>
                  <a:lnTo>
                    <a:pt x="176" y="364"/>
                  </a:lnTo>
                  <a:lnTo>
                    <a:pt x="158" y="348"/>
                  </a:lnTo>
                  <a:lnTo>
                    <a:pt x="127" y="321"/>
                  </a:lnTo>
                  <a:lnTo>
                    <a:pt x="77" y="271"/>
                  </a:lnTo>
                  <a:lnTo>
                    <a:pt x="44" y="220"/>
                  </a:lnTo>
                  <a:lnTo>
                    <a:pt x="23" y="169"/>
                  </a:lnTo>
                  <a:lnTo>
                    <a:pt x="12" y="122"/>
                  </a:lnTo>
                  <a:lnTo>
                    <a:pt x="9" y="78"/>
                  </a:lnTo>
                  <a:lnTo>
                    <a:pt x="10" y="43"/>
                  </a:lnTo>
                  <a:lnTo>
                    <a:pt x="13" y="16"/>
                  </a:lnTo>
                  <a:lnTo>
                    <a:pt x="15" y="0"/>
                  </a:lnTo>
                  <a:lnTo>
                    <a:pt x="5" y="41"/>
                  </a:lnTo>
                  <a:lnTo>
                    <a:pt x="0" y="83"/>
                  </a:lnTo>
                  <a:lnTo>
                    <a:pt x="0" y="125"/>
                  </a:lnTo>
                  <a:lnTo>
                    <a:pt x="3" y="164"/>
                  </a:lnTo>
                  <a:lnTo>
                    <a:pt x="9" y="201"/>
                  </a:lnTo>
                  <a:lnTo>
                    <a:pt x="16" y="233"/>
                  </a:lnTo>
                  <a:lnTo>
                    <a:pt x="23" y="260"/>
                  </a:lnTo>
                  <a:lnTo>
                    <a:pt x="30" y="27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44" name="Freeform 210">
              <a:extLst>
                <a:ext uri="{FF2B5EF4-FFF2-40B4-BE49-F238E27FC236}">
                  <a16:creationId xmlns:a16="http://schemas.microsoft.com/office/drawing/2014/main" id="{47109EAB-1773-4B3B-ACAA-6796DE3A4549}"/>
                </a:ext>
              </a:extLst>
            </p:cNvPr>
            <p:cNvSpPr>
              <a:spLocks/>
            </p:cNvSpPr>
            <p:nvPr/>
          </p:nvSpPr>
          <p:spPr bwMode="auto">
            <a:xfrm>
              <a:off x="926" y="3796"/>
              <a:ext cx="282" cy="253"/>
            </a:xfrm>
            <a:custGeom>
              <a:avLst/>
              <a:gdLst>
                <a:gd name="T0" fmla="*/ 0 w 846"/>
                <a:gd name="T1" fmla="*/ 0 h 758"/>
                <a:gd name="T2" fmla="*/ 0 w 846"/>
                <a:gd name="T3" fmla="*/ 0 h 758"/>
                <a:gd name="T4" fmla="*/ 0 w 846"/>
                <a:gd name="T5" fmla="*/ 0 h 758"/>
                <a:gd name="T6" fmla="*/ 0 w 846"/>
                <a:gd name="T7" fmla="*/ 0 h 758"/>
                <a:gd name="T8" fmla="*/ 0 w 846"/>
                <a:gd name="T9" fmla="*/ 0 h 758"/>
                <a:gd name="T10" fmla="*/ 0 w 846"/>
                <a:gd name="T11" fmla="*/ 0 h 758"/>
                <a:gd name="T12" fmla="*/ 0 w 846"/>
                <a:gd name="T13" fmla="*/ 0 h 758"/>
                <a:gd name="T14" fmla="*/ 0 w 846"/>
                <a:gd name="T15" fmla="*/ 0 h 758"/>
                <a:gd name="T16" fmla="*/ 0 w 846"/>
                <a:gd name="T17" fmla="*/ 0 h 758"/>
                <a:gd name="T18" fmla="*/ 0 w 846"/>
                <a:gd name="T19" fmla="*/ 0 h 758"/>
                <a:gd name="T20" fmla="*/ 0 w 846"/>
                <a:gd name="T21" fmla="*/ 0 h 758"/>
                <a:gd name="T22" fmla="*/ 0 w 846"/>
                <a:gd name="T23" fmla="*/ 0 h 758"/>
                <a:gd name="T24" fmla="*/ 0 w 846"/>
                <a:gd name="T25" fmla="*/ 0 h 758"/>
                <a:gd name="T26" fmla="*/ 0 w 846"/>
                <a:gd name="T27" fmla="*/ 0 h 758"/>
                <a:gd name="T28" fmla="*/ 0 w 846"/>
                <a:gd name="T29" fmla="*/ 0 h 758"/>
                <a:gd name="T30" fmla="*/ 0 w 846"/>
                <a:gd name="T31" fmla="*/ 0 h 758"/>
                <a:gd name="T32" fmla="*/ 0 w 846"/>
                <a:gd name="T33" fmla="*/ 0 h 758"/>
                <a:gd name="T34" fmla="*/ 0 w 846"/>
                <a:gd name="T35" fmla="*/ 0 h 758"/>
                <a:gd name="T36" fmla="*/ 0 w 846"/>
                <a:gd name="T37" fmla="*/ 0 h 758"/>
                <a:gd name="T38" fmla="*/ 0 w 846"/>
                <a:gd name="T39" fmla="*/ 0 h 758"/>
                <a:gd name="T40" fmla="*/ 0 w 846"/>
                <a:gd name="T41" fmla="*/ 0 h 758"/>
                <a:gd name="T42" fmla="*/ 0 w 846"/>
                <a:gd name="T43" fmla="*/ 0 h 758"/>
                <a:gd name="T44" fmla="*/ 0 w 846"/>
                <a:gd name="T45" fmla="*/ 0 h 758"/>
                <a:gd name="T46" fmla="*/ 0 w 846"/>
                <a:gd name="T47" fmla="*/ 0 h 758"/>
                <a:gd name="T48" fmla="*/ 0 w 846"/>
                <a:gd name="T49" fmla="*/ 0 h 758"/>
                <a:gd name="T50" fmla="*/ 0 w 846"/>
                <a:gd name="T51" fmla="*/ 0 h 758"/>
                <a:gd name="T52" fmla="*/ 0 w 846"/>
                <a:gd name="T53" fmla="*/ 0 h 758"/>
                <a:gd name="T54" fmla="*/ 0 w 846"/>
                <a:gd name="T55" fmla="*/ 0 h 758"/>
                <a:gd name="T56" fmla="*/ 0 w 846"/>
                <a:gd name="T57" fmla="*/ 0 h 758"/>
                <a:gd name="T58" fmla="*/ 0 w 846"/>
                <a:gd name="T59" fmla="*/ 0 h 758"/>
                <a:gd name="T60" fmla="*/ 0 w 846"/>
                <a:gd name="T61" fmla="*/ 0 h 758"/>
                <a:gd name="T62" fmla="*/ 0 w 846"/>
                <a:gd name="T63" fmla="*/ 0 h 758"/>
                <a:gd name="T64" fmla="*/ 0 w 846"/>
                <a:gd name="T65" fmla="*/ 0 h 758"/>
                <a:gd name="T66" fmla="*/ 0 w 846"/>
                <a:gd name="T67" fmla="*/ 0 h 758"/>
                <a:gd name="T68" fmla="*/ 0 w 846"/>
                <a:gd name="T69" fmla="*/ 0 h 758"/>
                <a:gd name="T70" fmla="*/ 0 w 846"/>
                <a:gd name="T71" fmla="*/ 0 h 758"/>
                <a:gd name="T72" fmla="*/ 0 w 846"/>
                <a:gd name="T73" fmla="*/ 0 h 758"/>
                <a:gd name="T74" fmla="*/ 0 w 846"/>
                <a:gd name="T75" fmla="*/ 0 h 758"/>
                <a:gd name="T76" fmla="*/ 0 w 846"/>
                <a:gd name="T77" fmla="*/ 0 h 758"/>
                <a:gd name="T78" fmla="*/ 0 w 846"/>
                <a:gd name="T79" fmla="*/ 0 h 758"/>
                <a:gd name="T80" fmla="*/ 0 w 846"/>
                <a:gd name="T81" fmla="*/ 0 h 758"/>
                <a:gd name="T82" fmla="*/ 0 w 846"/>
                <a:gd name="T83" fmla="*/ 0 h 758"/>
                <a:gd name="T84" fmla="*/ 0 w 846"/>
                <a:gd name="T85" fmla="*/ 0 h 758"/>
                <a:gd name="T86" fmla="*/ 0 w 846"/>
                <a:gd name="T87" fmla="*/ 0 h 758"/>
                <a:gd name="T88" fmla="*/ 0 w 846"/>
                <a:gd name="T89" fmla="*/ 0 h 758"/>
                <a:gd name="T90" fmla="*/ 0 w 846"/>
                <a:gd name="T91" fmla="*/ 0 h 758"/>
                <a:gd name="T92" fmla="*/ 0 w 846"/>
                <a:gd name="T93" fmla="*/ 0 h 758"/>
                <a:gd name="T94" fmla="*/ 0 w 846"/>
                <a:gd name="T95" fmla="*/ 0 h 758"/>
                <a:gd name="T96" fmla="*/ 0 w 846"/>
                <a:gd name="T97" fmla="*/ 0 h 758"/>
                <a:gd name="T98" fmla="*/ 0 w 846"/>
                <a:gd name="T99" fmla="*/ 0 h 758"/>
                <a:gd name="T100" fmla="*/ 0 w 846"/>
                <a:gd name="T101" fmla="*/ 0 h 758"/>
                <a:gd name="T102" fmla="*/ 0 w 846"/>
                <a:gd name="T103" fmla="*/ 0 h 758"/>
                <a:gd name="T104" fmla="*/ 0 w 846"/>
                <a:gd name="T105" fmla="*/ 0 h 758"/>
                <a:gd name="T106" fmla="*/ 0 w 846"/>
                <a:gd name="T107" fmla="*/ 0 h 758"/>
                <a:gd name="T108" fmla="*/ 0 w 846"/>
                <a:gd name="T109" fmla="*/ 0 h 758"/>
                <a:gd name="T110" fmla="*/ 0 w 846"/>
                <a:gd name="T111" fmla="*/ 0 h 758"/>
                <a:gd name="T112" fmla="*/ 0 w 846"/>
                <a:gd name="T113" fmla="*/ 0 h 758"/>
                <a:gd name="T114" fmla="*/ 0 w 846"/>
                <a:gd name="T115" fmla="*/ 0 h 758"/>
                <a:gd name="T116" fmla="*/ 0 w 846"/>
                <a:gd name="T117" fmla="*/ 0 h 75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846" h="758">
                  <a:moveTo>
                    <a:pt x="11" y="728"/>
                  </a:moveTo>
                  <a:lnTo>
                    <a:pt x="14" y="725"/>
                  </a:lnTo>
                  <a:lnTo>
                    <a:pt x="20" y="722"/>
                  </a:lnTo>
                  <a:lnTo>
                    <a:pt x="27" y="720"/>
                  </a:lnTo>
                  <a:lnTo>
                    <a:pt x="36" y="717"/>
                  </a:lnTo>
                  <a:lnTo>
                    <a:pt x="45" y="714"/>
                  </a:lnTo>
                  <a:lnTo>
                    <a:pt x="52" y="711"/>
                  </a:lnTo>
                  <a:lnTo>
                    <a:pt x="58" y="709"/>
                  </a:lnTo>
                  <a:lnTo>
                    <a:pt x="61" y="707"/>
                  </a:lnTo>
                  <a:lnTo>
                    <a:pt x="62" y="705"/>
                  </a:lnTo>
                  <a:lnTo>
                    <a:pt x="69" y="700"/>
                  </a:lnTo>
                  <a:lnTo>
                    <a:pt x="80" y="693"/>
                  </a:lnTo>
                  <a:lnTo>
                    <a:pt x="93" y="684"/>
                  </a:lnTo>
                  <a:lnTo>
                    <a:pt x="108" y="672"/>
                  </a:lnTo>
                  <a:lnTo>
                    <a:pt x="123" y="659"/>
                  </a:lnTo>
                  <a:lnTo>
                    <a:pt x="138" y="645"/>
                  </a:lnTo>
                  <a:lnTo>
                    <a:pt x="149" y="632"/>
                  </a:lnTo>
                  <a:lnTo>
                    <a:pt x="153" y="627"/>
                  </a:lnTo>
                  <a:lnTo>
                    <a:pt x="158" y="622"/>
                  </a:lnTo>
                  <a:lnTo>
                    <a:pt x="163" y="617"/>
                  </a:lnTo>
                  <a:lnTo>
                    <a:pt x="166" y="612"/>
                  </a:lnTo>
                  <a:lnTo>
                    <a:pt x="169" y="608"/>
                  </a:lnTo>
                  <a:lnTo>
                    <a:pt x="168" y="605"/>
                  </a:lnTo>
                  <a:lnTo>
                    <a:pt x="163" y="602"/>
                  </a:lnTo>
                  <a:lnTo>
                    <a:pt x="155" y="600"/>
                  </a:lnTo>
                  <a:lnTo>
                    <a:pt x="141" y="587"/>
                  </a:lnTo>
                  <a:lnTo>
                    <a:pt x="138" y="565"/>
                  </a:lnTo>
                  <a:lnTo>
                    <a:pt x="143" y="545"/>
                  </a:lnTo>
                  <a:lnTo>
                    <a:pt x="155" y="541"/>
                  </a:lnTo>
                  <a:lnTo>
                    <a:pt x="162" y="545"/>
                  </a:lnTo>
                  <a:lnTo>
                    <a:pt x="170" y="548"/>
                  </a:lnTo>
                  <a:lnTo>
                    <a:pt x="177" y="553"/>
                  </a:lnTo>
                  <a:lnTo>
                    <a:pt x="184" y="555"/>
                  </a:lnTo>
                  <a:lnTo>
                    <a:pt x="191" y="557"/>
                  </a:lnTo>
                  <a:lnTo>
                    <a:pt x="199" y="557"/>
                  </a:lnTo>
                  <a:lnTo>
                    <a:pt x="209" y="555"/>
                  </a:lnTo>
                  <a:lnTo>
                    <a:pt x="218" y="551"/>
                  </a:lnTo>
                  <a:lnTo>
                    <a:pt x="228" y="541"/>
                  </a:lnTo>
                  <a:lnTo>
                    <a:pt x="241" y="525"/>
                  </a:lnTo>
                  <a:lnTo>
                    <a:pt x="252" y="504"/>
                  </a:lnTo>
                  <a:lnTo>
                    <a:pt x="262" y="481"/>
                  </a:lnTo>
                  <a:lnTo>
                    <a:pt x="272" y="459"/>
                  </a:lnTo>
                  <a:lnTo>
                    <a:pt x="279" y="437"/>
                  </a:lnTo>
                  <a:lnTo>
                    <a:pt x="283" y="421"/>
                  </a:lnTo>
                  <a:lnTo>
                    <a:pt x="283" y="410"/>
                  </a:lnTo>
                  <a:lnTo>
                    <a:pt x="282" y="403"/>
                  </a:lnTo>
                  <a:lnTo>
                    <a:pt x="282" y="396"/>
                  </a:lnTo>
                  <a:lnTo>
                    <a:pt x="283" y="388"/>
                  </a:lnTo>
                  <a:lnTo>
                    <a:pt x="287" y="379"/>
                  </a:lnTo>
                  <a:lnTo>
                    <a:pt x="292" y="371"/>
                  </a:lnTo>
                  <a:lnTo>
                    <a:pt x="300" y="363"/>
                  </a:lnTo>
                  <a:lnTo>
                    <a:pt x="310" y="356"/>
                  </a:lnTo>
                  <a:lnTo>
                    <a:pt x="321" y="349"/>
                  </a:lnTo>
                  <a:lnTo>
                    <a:pt x="333" y="343"/>
                  </a:lnTo>
                  <a:lnTo>
                    <a:pt x="341" y="337"/>
                  </a:lnTo>
                  <a:lnTo>
                    <a:pt x="348" y="331"/>
                  </a:lnTo>
                  <a:lnTo>
                    <a:pt x="353" y="323"/>
                  </a:lnTo>
                  <a:lnTo>
                    <a:pt x="359" y="314"/>
                  </a:lnTo>
                  <a:lnTo>
                    <a:pt x="365" y="304"/>
                  </a:lnTo>
                  <a:lnTo>
                    <a:pt x="373" y="293"/>
                  </a:lnTo>
                  <a:lnTo>
                    <a:pt x="382" y="279"/>
                  </a:lnTo>
                  <a:lnTo>
                    <a:pt x="395" y="265"/>
                  </a:lnTo>
                  <a:lnTo>
                    <a:pt x="409" y="249"/>
                  </a:lnTo>
                  <a:lnTo>
                    <a:pt x="426" y="235"/>
                  </a:lnTo>
                  <a:lnTo>
                    <a:pt x="442" y="218"/>
                  </a:lnTo>
                  <a:lnTo>
                    <a:pt x="461" y="202"/>
                  </a:lnTo>
                  <a:lnTo>
                    <a:pt x="480" y="185"/>
                  </a:lnTo>
                  <a:lnTo>
                    <a:pt x="500" y="167"/>
                  </a:lnTo>
                  <a:lnTo>
                    <a:pt x="519" y="147"/>
                  </a:lnTo>
                  <a:lnTo>
                    <a:pt x="539" y="129"/>
                  </a:lnTo>
                  <a:lnTo>
                    <a:pt x="559" y="113"/>
                  </a:lnTo>
                  <a:lnTo>
                    <a:pt x="577" y="101"/>
                  </a:lnTo>
                  <a:lnTo>
                    <a:pt x="595" y="90"/>
                  </a:lnTo>
                  <a:lnTo>
                    <a:pt x="611" y="83"/>
                  </a:lnTo>
                  <a:lnTo>
                    <a:pt x="627" y="77"/>
                  </a:lnTo>
                  <a:lnTo>
                    <a:pt x="640" y="73"/>
                  </a:lnTo>
                  <a:lnTo>
                    <a:pt x="652" y="69"/>
                  </a:lnTo>
                  <a:lnTo>
                    <a:pt x="668" y="59"/>
                  </a:lnTo>
                  <a:lnTo>
                    <a:pt x="675" y="47"/>
                  </a:lnTo>
                  <a:lnTo>
                    <a:pt x="678" y="34"/>
                  </a:lnTo>
                  <a:lnTo>
                    <a:pt x="680" y="22"/>
                  </a:lnTo>
                  <a:lnTo>
                    <a:pt x="684" y="14"/>
                  </a:lnTo>
                  <a:lnTo>
                    <a:pt x="689" y="9"/>
                  </a:lnTo>
                  <a:lnTo>
                    <a:pt x="696" y="5"/>
                  </a:lnTo>
                  <a:lnTo>
                    <a:pt x="707" y="0"/>
                  </a:lnTo>
                  <a:lnTo>
                    <a:pt x="698" y="19"/>
                  </a:lnTo>
                  <a:lnTo>
                    <a:pt x="694" y="36"/>
                  </a:lnTo>
                  <a:lnTo>
                    <a:pt x="695" y="50"/>
                  </a:lnTo>
                  <a:lnTo>
                    <a:pt x="699" y="59"/>
                  </a:lnTo>
                  <a:lnTo>
                    <a:pt x="704" y="64"/>
                  </a:lnTo>
                  <a:lnTo>
                    <a:pt x="710" y="61"/>
                  </a:lnTo>
                  <a:lnTo>
                    <a:pt x="714" y="50"/>
                  </a:lnTo>
                  <a:lnTo>
                    <a:pt x="717" y="32"/>
                  </a:lnTo>
                  <a:lnTo>
                    <a:pt x="719" y="21"/>
                  </a:lnTo>
                  <a:lnTo>
                    <a:pt x="723" y="13"/>
                  </a:lnTo>
                  <a:lnTo>
                    <a:pt x="730" y="6"/>
                  </a:lnTo>
                  <a:lnTo>
                    <a:pt x="738" y="3"/>
                  </a:lnTo>
                  <a:lnTo>
                    <a:pt x="732" y="18"/>
                  </a:lnTo>
                  <a:lnTo>
                    <a:pt x="731" y="38"/>
                  </a:lnTo>
                  <a:lnTo>
                    <a:pt x="734" y="55"/>
                  </a:lnTo>
                  <a:lnTo>
                    <a:pt x="741" y="66"/>
                  </a:lnTo>
                  <a:lnTo>
                    <a:pt x="758" y="71"/>
                  </a:lnTo>
                  <a:lnTo>
                    <a:pt x="774" y="73"/>
                  </a:lnTo>
                  <a:lnTo>
                    <a:pt x="789" y="72"/>
                  </a:lnTo>
                  <a:lnTo>
                    <a:pt x="802" y="70"/>
                  </a:lnTo>
                  <a:lnTo>
                    <a:pt x="815" y="66"/>
                  </a:lnTo>
                  <a:lnTo>
                    <a:pt x="826" y="61"/>
                  </a:lnTo>
                  <a:lnTo>
                    <a:pt x="836" y="56"/>
                  </a:lnTo>
                  <a:lnTo>
                    <a:pt x="846" y="52"/>
                  </a:lnTo>
                  <a:lnTo>
                    <a:pt x="839" y="61"/>
                  </a:lnTo>
                  <a:lnTo>
                    <a:pt x="833" y="67"/>
                  </a:lnTo>
                  <a:lnTo>
                    <a:pt x="826" y="73"/>
                  </a:lnTo>
                  <a:lnTo>
                    <a:pt x="819" y="78"/>
                  </a:lnTo>
                  <a:lnTo>
                    <a:pt x="809" y="81"/>
                  </a:lnTo>
                  <a:lnTo>
                    <a:pt x="798" y="83"/>
                  </a:lnTo>
                  <a:lnTo>
                    <a:pt x="784" y="83"/>
                  </a:lnTo>
                  <a:lnTo>
                    <a:pt x="767" y="82"/>
                  </a:lnTo>
                  <a:lnTo>
                    <a:pt x="757" y="81"/>
                  </a:lnTo>
                  <a:lnTo>
                    <a:pt x="746" y="80"/>
                  </a:lnTo>
                  <a:lnTo>
                    <a:pt x="736" y="79"/>
                  </a:lnTo>
                  <a:lnTo>
                    <a:pt x="724" y="79"/>
                  </a:lnTo>
                  <a:lnTo>
                    <a:pt x="711" y="79"/>
                  </a:lnTo>
                  <a:lnTo>
                    <a:pt x="699" y="80"/>
                  </a:lnTo>
                  <a:lnTo>
                    <a:pt x="686" y="82"/>
                  </a:lnTo>
                  <a:lnTo>
                    <a:pt x="671" y="85"/>
                  </a:lnTo>
                  <a:lnTo>
                    <a:pt x="657" y="89"/>
                  </a:lnTo>
                  <a:lnTo>
                    <a:pt x="641" y="95"/>
                  </a:lnTo>
                  <a:lnTo>
                    <a:pt x="626" y="101"/>
                  </a:lnTo>
                  <a:lnTo>
                    <a:pt x="610" y="109"/>
                  </a:lnTo>
                  <a:lnTo>
                    <a:pt x="594" y="119"/>
                  </a:lnTo>
                  <a:lnTo>
                    <a:pt x="576" y="131"/>
                  </a:lnTo>
                  <a:lnTo>
                    <a:pt x="559" y="144"/>
                  </a:lnTo>
                  <a:lnTo>
                    <a:pt x="541" y="160"/>
                  </a:lnTo>
                  <a:lnTo>
                    <a:pt x="524" y="176"/>
                  </a:lnTo>
                  <a:lnTo>
                    <a:pt x="507" y="192"/>
                  </a:lnTo>
                  <a:lnTo>
                    <a:pt x="492" y="207"/>
                  </a:lnTo>
                  <a:lnTo>
                    <a:pt x="476" y="221"/>
                  </a:lnTo>
                  <a:lnTo>
                    <a:pt x="462" y="237"/>
                  </a:lnTo>
                  <a:lnTo>
                    <a:pt x="447" y="251"/>
                  </a:lnTo>
                  <a:lnTo>
                    <a:pt x="433" y="267"/>
                  </a:lnTo>
                  <a:lnTo>
                    <a:pt x="419" y="283"/>
                  </a:lnTo>
                  <a:lnTo>
                    <a:pt x="406" y="301"/>
                  </a:lnTo>
                  <a:lnTo>
                    <a:pt x="392" y="318"/>
                  </a:lnTo>
                  <a:lnTo>
                    <a:pt x="379" y="337"/>
                  </a:lnTo>
                  <a:lnTo>
                    <a:pt x="365" y="358"/>
                  </a:lnTo>
                  <a:lnTo>
                    <a:pt x="350" y="380"/>
                  </a:lnTo>
                  <a:lnTo>
                    <a:pt x="336" y="404"/>
                  </a:lnTo>
                  <a:lnTo>
                    <a:pt x="320" y="430"/>
                  </a:lnTo>
                  <a:lnTo>
                    <a:pt x="305" y="458"/>
                  </a:lnTo>
                  <a:lnTo>
                    <a:pt x="276" y="509"/>
                  </a:lnTo>
                  <a:lnTo>
                    <a:pt x="252" y="547"/>
                  </a:lnTo>
                  <a:lnTo>
                    <a:pt x="234" y="575"/>
                  </a:lnTo>
                  <a:lnTo>
                    <a:pt x="219" y="594"/>
                  </a:lnTo>
                  <a:lnTo>
                    <a:pt x="208" y="607"/>
                  </a:lnTo>
                  <a:lnTo>
                    <a:pt x="196" y="617"/>
                  </a:lnTo>
                  <a:lnTo>
                    <a:pt x="187" y="625"/>
                  </a:lnTo>
                  <a:lnTo>
                    <a:pt x="176" y="634"/>
                  </a:lnTo>
                  <a:lnTo>
                    <a:pt x="171" y="639"/>
                  </a:lnTo>
                  <a:lnTo>
                    <a:pt x="163" y="646"/>
                  </a:lnTo>
                  <a:lnTo>
                    <a:pt x="156" y="656"/>
                  </a:lnTo>
                  <a:lnTo>
                    <a:pt x="146" y="667"/>
                  </a:lnTo>
                  <a:lnTo>
                    <a:pt x="136" y="678"/>
                  </a:lnTo>
                  <a:lnTo>
                    <a:pt x="124" y="692"/>
                  </a:lnTo>
                  <a:lnTo>
                    <a:pt x="112" y="704"/>
                  </a:lnTo>
                  <a:lnTo>
                    <a:pt x="99" y="717"/>
                  </a:lnTo>
                  <a:lnTo>
                    <a:pt x="86" y="728"/>
                  </a:lnTo>
                  <a:lnTo>
                    <a:pt x="73" y="738"/>
                  </a:lnTo>
                  <a:lnTo>
                    <a:pt x="60" y="747"/>
                  </a:lnTo>
                  <a:lnTo>
                    <a:pt x="47" y="753"/>
                  </a:lnTo>
                  <a:lnTo>
                    <a:pt x="34" y="757"/>
                  </a:lnTo>
                  <a:lnTo>
                    <a:pt x="22" y="758"/>
                  </a:lnTo>
                  <a:lnTo>
                    <a:pt x="11" y="756"/>
                  </a:lnTo>
                  <a:lnTo>
                    <a:pt x="0" y="750"/>
                  </a:lnTo>
                  <a:lnTo>
                    <a:pt x="0" y="746"/>
                  </a:lnTo>
                  <a:lnTo>
                    <a:pt x="4" y="738"/>
                  </a:lnTo>
                  <a:lnTo>
                    <a:pt x="9" y="731"/>
                  </a:lnTo>
                  <a:lnTo>
                    <a:pt x="11" y="7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45" name="Freeform 211">
              <a:extLst>
                <a:ext uri="{FF2B5EF4-FFF2-40B4-BE49-F238E27FC236}">
                  <a16:creationId xmlns:a16="http://schemas.microsoft.com/office/drawing/2014/main" id="{4F0E8EBC-FD1C-4952-B6E1-8A2D96D7C1FC}"/>
                </a:ext>
              </a:extLst>
            </p:cNvPr>
            <p:cNvSpPr>
              <a:spLocks/>
            </p:cNvSpPr>
            <p:nvPr/>
          </p:nvSpPr>
          <p:spPr bwMode="auto">
            <a:xfrm>
              <a:off x="785" y="4105"/>
              <a:ext cx="60" cy="73"/>
            </a:xfrm>
            <a:custGeom>
              <a:avLst/>
              <a:gdLst>
                <a:gd name="T0" fmla="*/ 0 w 178"/>
                <a:gd name="T1" fmla="*/ 0 h 219"/>
                <a:gd name="T2" fmla="*/ 0 w 178"/>
                <a:gd name="T3" fmla="*/ 0 h 219"/>
                <a:gd name="T4" fmla="*/ 0 w 178"/>
                <a:gd name="T5" fmla="*/ 0 h 219"/>
                <a:gd name="T6" fmla="*/ 0 w 178"/>
                <a:gd name="T7" fmla="*/ 0 h 219"/>
                <a:gd name="T8" fmla="*/ 0 w 178"/>
                <a:gd name="T9" fmla="*/ 0 h 219"/>
                <a:gd name="T10" fmla="*/ 0 w 178"/>
                <a:gd name="T11" fmla="*/ 0 h 219"/>
                <a:gd name="T12" fmla="*/ 0 w 178"/>
                <a:gd name="T13" fmla="*/ 0 h 219"/>
                <a:gd name="T14" fmla="*/ 0 w 178"/>
                <a:gd name="T15" fmla="*/ 0 h 219"/>
                <a:gd name="T16" fmla="*/ 0 w 178"/>
                <a:gd name="T17" fmla="*/ 0 h 219"/>
                <a:gd name="T18" fmla="*/ 0 w 178"/>
                <a:gd name="T19" fmla="*/ 0 h 219"/>
                <a:gd name="T20" fmla="*/ 0 w 178"/>
                <a:gd name="T21" fmla="*/ 0 h 219"/>
                <a:gd name="T22" fmla="*/ 0 w 178"/>
                <a:gd name="T23" fmla="*/ 0 h 219"/>
                <a:gd name="T24" fmla="*/ 0 w 178"/>
                <a:gd name="T25" fmla="*/ 0 h 219"/>
                <a:gd name="T26" fmla="*/ 0 w 178"/>
                <a:gd name="T27" fmla="*/ 0 h 219"/>
                <a:gd name="T28" fmla="*/ 0 w 178"/>
                <a:gd name="T29" fmla="*/ 0 h 219"/>
                <a:gd name="T30" fmla="*/ 0 w 178"/>
                <a:gd name="T31" fmla="*/ 0 h 219"/>
                <a:gd name="T32" fmla="*/ 0 w 178"/>
                <a:gd name="T33" fmla="*/ 0 h 219"/>
                <a:gd name="T34" fmla="*/ 0 w 178"/>
                <a:gd name="T35" fmla="*/ 0 h 219"/>
                <a:gd name="T36" fmla="*/ 0 w 178"/>
                <a:gd name="T37" fmla="*/ 0 h 219"/>
                <a:gd name="T38" fmla="*/ 0 w 178"/>
                <a:gd name="T39" fmla="*/ 0 h 219"/>
                <a:gd name="T40" fmla="*/ 0 w 178"/>
                <a:gd name="T41" fmla="*/ 0 h 219"/>
                <a:gd name="T42" fmla="*/ 0 w 178"/>
                <a:gd name="T43" fmla="*/ 0 h 219"/>
                <a:gd name="T44" fmla="*/ 0 w 178"/>
                <a:gd name="T45" fmla="*/ 0 h 219"/>
                <a:gd name="T46" fmla="*/ 0 w 178"/>
                <a:gd name="T47" fmla="*/ 0 h 219"/>
                <a:gd name="T48" fmla="*/ 0 w 178"/>
                <a:gd name="T49" fmla="*/ 0 h 219"/>
                <a:gd name="T50" fmla="*/ 0 w 178"/>
                <a:gd name="T51" fmla="*/ 0 h 219"/>
                <a:gd name="T52" fmla="*/ 0 w 178"/>
                <a:gd name="T53" fmla="*/ 0 h 219"/>
                <a:gd name="T54" fmla="*/ 0 w 178"/>
                <a:gd name="T55" fmla="*/ 0 h 219"/>
                <a:gd name="T56" fmla="*/ 0 w 178"/>
                <a:gd name="T57" fmla="*/ 0 h 219"/>
                <a:gd name="T58" fmla="*/ 0 w 178"/>
                <a:gd name="T59" fmla="*/ 0 h 219"/>
                <a:gd name="T60" fmla="*/ 0 w 178"/>
                <a:gd name="T61" fmla="*/ 0 h 219"/>
                <a:gd name="T62" fmla="*/ 0 w 178"/>
                <a:gd name="T63" fmla="*/ 0 h 219"/>
                <a:gd name="T64" fmla="*/ 0 w 178"/>
                <a:gd name="T65" fmla="*/ 0 h 219"/>
                <a:gd name="T66" fmla="*/ 0 w 178"/>
                <a:gd name="T67" fmla="*/ 0 h 21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78" h="219">
                  <a:moveTo>
                    <a:pt x="156" y="9"/>
                  </a:moveTo>
                  <a:lnTo>
                    <a:pt x="150" y="4"/>
                  </a:lnTo>
                  <a:lnTo>
                    <a:pt x="142" y="1"/>
                  </a:lnTo>
                  <a:lnTo>
                    <a:pt x="133" y="0"/>
                  </a:lnTo>
                  <a:lnTo>
                    <a:pt x="125" y="0"/>
                  </a:lnTo>
                  <a:lnTo>
                    <a:pt x="116" y="3"/>
                  </a:lnTo>
                  <a:lnTo>
                    <a:pt x="107" y="6"/>
                  </a:lnTo>
                  <a:lnTo>
                    <a:pt x="97" y="12"/>
                  </a:lnTo>
                  <a:lnTo>
                    <a:pt x="88" y="20"/>
                  </a:lnTo>
                  <a:lnTo>
                    <a:pt x="80" y="28"/>
                  </a:lnTo>
                  <a:lnTo>
                    <a:pt x="70" y="37"/>
                  </a:lnTo>
                  <a:lnTo>
                    <a:pt x="61" y="48"/>
                  </a:lnTo>
                  <a:lnTo>
                    <a:pt x="53" y="58"/>
                  </a:lnTo>
                  <a:lnTo>
                    <a:pt x="45" y="67"/>
                  </a:lnTo>
                  <a:lnTo>
                    <a:pt x="37" y="76"/>
                  </a:lnTo>
                  <a:lnTo>
                    <a:pt x="30" y="84"/>
                  </a:lnTo>
                  <a:lnTo>
                    <a:pt x="25" y="89"/>
                  </a:lnTo>
                  <a:lnTo>
                    <a:pt x="20" y="93"/>
                  </a:lnTo>
                  <a:lnTo>
                    <a:pt x="15" y="98"/>
                  </a:lnTo>
                  <a:lnTo>
                    <a:pt x="10" y="103"/>
                  </a:lnTo>
                  <a:lnTo>
                    <a:pt x="5" y="109"/>
                  </a:lnTo>
                  <a:lnTo>
                    <a:pt x="1" y="116"/>
                  </a:lnTo>
                  <a:lnTo>
                    <a:pt x="0" y="123"/>
                  </a:lnTo>
                  <a:lnTo>
                    <a:pt x="0" y="131"/>
                  </a:lnTo>
                  <a:lnTo>
                    <a:pt x="3" y="139"/>
                  </a:lnTo>
                  <a:lnTo>
                    <a:pt x="7" y="148"/>
                  </a:lnTo>
                  <a:lnTo>
                    <a:pt x="13" y="156"/>
                  </a:lnTo>
                  <a:lnTo>
                    <a:pt x="17" y="164"/>
                  </a:lnTo>
                  <a:lnTo>
                    <a:pt x="22" y="172"/>
                  </a:lnTo>
                  <a:lnTo>
                    <a:pt x="28" y="180"/>
                  </a:lnTo>
                  <a:lnTo>
                    <a:pt x="34" y="186"/>
                  </a:lnTo>
                  <a:lnTo>
                    <a:pt x="42" y="192"/>
                  </a:lnTo>
                  <a:lnTo>
                    <a:pt x="50" y="197"/>
                  </a:lnTo>
                  <a:lnTo>
                    <a:pt x="53" y="203"/>
                  </a:lnTo>
                  <a:lnTo>
                    <a:pt x="58" y="208"/>
                  </a:lnTo>
                  <a:lnTo>
                    <a:pt x="63" y="213"/>
                  </a:lnTo>
                  <a:lnTo>
                    <a:pt x="68" y="215"/>
                  </a:lnTo>
                  <a:lnTo>
                    <a:pt x="74" y="216"/>
                  </a:lnTo>
                  <a:lnTo>
                    <a:pt x="79" y="215"/>
                  </a:lnTo>
                  <a:lnTo>
                    <a:pt x="82" y="212"/>
                  </a:lnTo>
                  <a:lnTo>
                    <a:pt x="83" y="206"/>
                  </a:lnTo>
                  <a:lnTo>
                    <a:pt x="86" y="212"/>
                  </a:lnTo>
                  <a:lnTo>
                    <a:pt x="91" y="216"/>
                  </a:lnTo>
                  <a:lnTo>
                    <a:pt x="96" y="218"/>
                  </a:lnTo>
                  <a:lnTo>
                    <a:pt x="101" y="219"/>
                  </a:lnTo>
                  <a:lnTo>
                    <a:pt x="107" y="219"/>
                  </a:lnTo>
                  <a:lnTo>
                    <a:pt x="110" y="216"/>
                  </a:lnTo>
                  <a:lnTo>
                    <a:pt x="112" y="212"/>
                  </a:lnTo>
                  <a:lnTo>
                    <a:pt x="112" y="204"/>
                  </a:lnTo>
                  <a:lnTo>
                    <a:pt x="119" y="211"/>
                  </a:lnTo>
                  <a:lnTo>
                    <a:pt x="125" y="211"/>
                  </a:lnTo>
                  <a:lnTo>
                    <a:pt x="129" y="205"/>
                  </a:lnTo>
                  <a:lnTo>
                    <a:pt x="129" y="197"/>
                  </a:lnTo>
                  <a:lnTo>
                    <a:pt x="135" y="195"/>
                  </a:lnTo>
                  <a:lnTo>
                    <a:pt x="139" y="180"/>
                  </a:lnTo>
                  <a:lnTo>
                    <a:pt x="141" y="160"/>
                  </a:lnTo>
                  <a:lnTo>
                    <a:pt x="141" y="144"/>
                  </a:lnTo>
                  <a:lnTo>
                    <a:pt x="144" y="131"/>
                  </a:lnTo>
                  <a:lnTo>
                    <a:pt x="149" y="118"/>
                  </a:lnTo>
                  <a:lnTo>
                    <a:pt x="154" y="106"/>
                  </a:lnTo>
                  <a:lnTo>
                    <a:pt x="160" y="95"/>
                  </a:lnTo>
                  <a:lnTo>
                    <a:pt x="165" y="85"/>
                  </a:lnTo>
                  <a:lnTo>
                    <a:pt x="171" y="75"/>
                  </a:lnTo>
                  <a:lnTo>
                    <a:pt x="175" y="66"/>
                  </a:lnTo>
                  <a:lnTo>
                    <a:pt x="178" y="57"/>
                  </a:lnTo>
                  <a:lnTo>
                    <a:pt x="178" y="46"/>
                  </a:lnTo>
                  <a:lnTo>
                    <a:pt x="175" y="35"/>
                  </a:lnTo>
                  <a:lnTo>
                    <a:pt x="167" y="23"/>
                  </a:lnTo>
                  <a:lnTo>
                    <a:pt x="156" y="9"/>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46" name="Freeform 212">
              <a:extLst>
                <a:ext uri="{FF2B5EF4-FFF2-40B4-BE49-F238E27FC236}">
                  <a16:creationId xmlns:a16="http://schemas.microsoft.com/office/drawing/2014/main" id="{3BB875D5-54C4-46CC-AE07-86864F3D1C42}"/>
                </a:ext>
              </a:extLst>
            </p:cNvPr>
            <p:cNvSpPr>
              <a:spLocks/>
            </p:cNvSpPr>
            <p:nvPr/>
          </p:nvSpPr>
          <p:spPr bwMode="auto">
            <a:xfrm>
              <a:off x="785" y="4111"/>
              <a:ext cx="43" cy="40"/>
            </a:xfrm>
            <a:custGeom>
              <a:avLst/>
              <a:gdLst>
                <a:gd name="T0" fmla="*/ 0 w 129"/>
                <a:gd name="T1" fmla="*/ 0 h 119"/>
                <a:gd name="T2" fmla="*/ 0 w 129"/>
                <a:gd name="T3" fmla="*/ 0 h 119"/>
                <a:gd name="T4" fmla="*/ 0 w 129"/>
                <a:gd name="T5" fmla="*/ 0 h 119"/>
                <a:gd name="T6" fmla="*/ 0 w 129"/>
                <a:gd name="T7" fmla="*/ 0 h 119"/>
                <a:gd name="T8" fmla="*/ 0 w 129"/>
                <a:gd name="T9" fmla="*/ 0 h 119"/>
                <a:gd name="T10" fmla="*/ 0 w 129"/>
                <a:gd name="T11" fmla="*/ 0 h 119"/>
                <a:gd name="T12" fmla="*/ 0 w 129"/>
                <a:gd name="T13" fmla="*/ 0 h 119"/>
                <a:gd name="T14" fmla="*/ 0 w 129"/>
                <a:gd name="T15" fmla="*/ 0 h 119"/>
                <a:gd name="T16" fmla="*/ 0 w 129"/>
                <a:gd name="T17" fmla="*/ 0 h 119"/>
                <a:gd name="T18" fmla="*/ 0 w 129"/>
                <a:gd name="T19" fmla="*/ 0 h 119"/>
                <a:gd name="T20" fmla="*/ 0 w 129"/>
                <a:gd name="T21" fmla="*/ 0 h 119"/>
                <a:gd name="T22" fmla="*/ 0 w 129"/>
                <a:gd name="T23" fmla="*/ 0 h 119"/>
                <a:gd name="T24" fmla="*/ 0 w 129"/>
                <a:gd name="T25" fmla="*/ 0 h 119"/>
                <a:gd name="T26" fmla="*/ 0 w 129"/>
                <a:gd name="T27" fmla="*/ 0 h 119"/>
                <a:gd name="T28" fmla="*/ 0 w 129"/>
                <a:gd name="T29" fmla="*/ 0 h 119"/>
                <a:gd name="T30" fmla="*/ 0 w 129"/>
                <a:gd name="T31" fmla="*/ 0 h 119"/>
                <a:gd name="T32" fmla="*/ 0 w 129"/>
                <a:gd name="T33" fmla="*/ 0 h 119"/>
                <a:gd name="T34" fmla="*/ 0 w 129"/>
                <a:gd name="T35" fmla="*/ 0 h 119"/>
                <a:gd name="T36" fmla="*/ 0 w 129"/>
                <a:gd name="T37" fmla="*/ 0 h 119"/>
                <a:gd name="T38" fmla="*/ 0 w 129"/>
                <a:gd name="T39" fmla="*/ 0 h 119"/>
                <a:gd name="T40" fmla="*/ 0 w 129"/>
                <a:gd name="T41" fmla="*/ 0 h 119"/>
                <a:gd name="T42" fmla="*/ 0 w 129"/>
                <a:gd name="T43" fmla="*/ 0 h 119"/>
                <a:gd name="T44" fmla="*/ 0 w 129"/>
                <a:gd name="T45" fmla="*/ 0 h 119"/>
                <a:gd name="T46" fmla="*/ 0 w 129"/>
                <a:gd name="T47" fmla="*/ 0 h 119"/>
                <a:gd name="T48" fmla="*/ 0 w 129"/>
                <a:gd name="T49" fmla="*/ 0 h 119"/>
                <a:gd name="T50" fmla="*/ 0 w 129"/>
                <a:gd name="T51" fmla="*/ 0 h 119"/>
                <a:gd name="T52" fmla="*/ 0 w 129"/>
                <a:gd name="T53" fmla="*/ 0 h 119"/>
                <a:gd name="T54" fmla="*/ 0 w 129"/>
                <a:gd name="T55" fmla="*/ 0 h 119"/>
                <a:gd name="T56" fmla="*/ 0 w 129"/>
                <a:gd name="T57" fmla="*/ 0 h 119"/>
                <a:gd name="T58" fmla="*/ 0 w 129"/>
                <a:gd name="T59" fmla="*/ 0 h 119"/>
                <a:gd name="T60" fmla="*/ 0 w 129"/>
                <a:gd name="T61" fmla="*/ 0 h 119"/>
                <a:gd name="T62" fmla="*/ 0 w 129"/>
                <a:gd name="T63" fmla="*/ 0 h 11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29" h="119">
                  <a:moveTo>
                    <a:pt x="88" y="0"/>
                  </a:moveTo>
                  <a:lnTo>
                    <a:pt x="80" y="8"/>
                  </a:lnTo>
                  <a:lnTo>
                    <a:pt x="70" y="17"/>
                  </a:lnTo>
                  <a:lnTo>
                    <a:pt x="61" y="28"/>
                  </a:lnTo>
                  <a:lnTo>
                    <a:pt x="53" y="38"/>
                  </a:lnTo>
                  <a:lnTo>
                    <a:pt x="45" y="47"/>
                  </a:lnTo>
                  <a:lnTo>
                    <a:pt x="37" y="56"/>
                  </a:lnTo>
                  <a:lnTo>
                    <a:pt x="30" y="64"/>
                  </a:lnTo>
                  <a:lnTo>
                    <a:pt x="25" y="69"/>
                  </a:lnTo>
                  <a:lnTo>
                    <a:pt x="20" y="73"/>
                  </a:lnTo>
                  <a:lnTo>
                    <a:pt x="15" y="78"/>
                  </a:lnTo>
                  <a:lnTo>
                    <a:pt x="10" y="83"/>
                  </a:lnTo>
                  <a:lnTo>
                    <a:pt x="5" y="89"/>
                  </a:lnTo>
                  <a:lnTo>
                    <a:pt x="1" y="96"/>
                  </a:lnTo>
                  <a:lnTo>
                    <a:pt x="0" y="103"/>
                  </a:lnTo>
                  <a:lnTo>
                    <a:pt x="0" y="111"/>
                  </a:lnTo>
                  <a:lnTo>
                    <a:pt x="3" y="119"/>
                  </a:lnTo>
                  <a:lnTo>
                    <a:pt x="5" y="110"/>
                  </a:lnTo>
                  <a:lnTo>
                    <a:pt x="10" y="103"/>
                  </a:lnTo>
                  <a:lnTo>
                    <a:pt x="16" y="98"/>
                  </a:lnTo>
                  <a:lnTo>
                    <a:pt x="23" y="94"/>
                  </a:lnTo>
                  <a:lnTo>
                    <a:pt x="27" y="91"/>
                  </a:lnTo>
                  <a:lnTo>
                    <a:pt x="30" y="89"/>
                  </a:lnTo>
                  <a:lnTo>
                    <a:pt x="33" y="88"/>
                  </a:lnTo>
                  <a:lnTo>
                    <a:pt x="37" y="87"/>
                  </a:lnTo>
                  <a:lnTo>
                    <a:pt x="41" y="87"/>
                  </a:lnTo>
                  <a:lnTo>
                    <a:pt x="45" y="89"/>
                  </a:lnTo>
                  <a:lnTo>
                    <a:pt x="50" y="94"/>
                  </a:lnTo>
                  <a:lnTo>
                    <a:pt x="56" y="100"/>
                  </a:lnTo>
                  <a:lnTo>
                    <a:pt x="52" y="91"/>
                  </a:lnTo>
                  <a:lnTo>
                    <a:pt x="50" y="81"/>
                  </a:lnTo>
                  <a:lnTo>
                    <a:pt x="49" y="72"/>
                  </a:lnTo>
                  <a:lnTo>
                    <a:pt x="50" y="63"/>
                  </a:lnTo>
                  <a:lnTo>
                    <a:pt x="52" y="69"/>
                  </a:lnTo>
                  <a:lnTo>
                    <a:pt x="55" y="75"/>
                  </a:lnTo>
                  <a:lnTo>
                    <a:pt x="60" y="81"/>
                  </a:lnTo>
                  <a:lnTo>
                    <a:pt x="65" y="87"/>
                  </a:lnTo>
                  <a:lnTo>
                    <a:pt x="70" y="93"/>
                  </a:lnTo>
                  <a:lnTo>
                    <a:pt x="77" y="99"/>
                  </a:lnTo>
                  <a:lnTo>
                    <a:pt x="84" y="103"/>
                  </a:lnTo>
                  <a:lnTo>
                    <a:pt x="90" y="107"/>
                  </a:lnTo>
                  <a:lnTo>
                    <a:pt x="85" y="97"/>
                  </a:lnTo>
                  <a:lnTo>
                    <a:pt x="78" y="81"/>
                  </a:lnTo>
                  <a:lnTo>
                    <a:pt x="71" y="65"/>
                  </a:lnTo>
                  <a:lnTo>
                    <a:pt x="69" y="51"/>
                  </a:lnTo>
                  <a:lnTo>
                    <a:pt x="70" y="44"/>
                  </a:lnTo>
                  <a:lnTo>
                    <a:pt x="74" y="43"/>
                  </a:lnTo>
                  <a:lnTo>
                    <a:pt x="78" y="48"/>
                  </a:lnTo>
                  <a:lnTo>
                    <a:pt x="83" y="60"/>
                  </a:lnTo>
                  <a:lnTo>
                    <a:pt x="86" y="66"/>
                  </a:lnTo>
                  <a:lnTo>
                    <a:pt x="89" y="71"/>
                  </a:lnTo>
                  <a:lnTo>
                    <a:pt x="94" y="75"/>
                  </a:lnTo>
                  <a:lnTo>
                    <a:pt x="100" y="79"/>
                  </a:lnTo>
                  <a:lnTo>
                    <a:pt x="108" y="82"/>
                  </a:lnTo>
                  <a:lnTo>
                    <a:pt x="115" y="84"/>
                  </a:lnTo>
                  <a:lnTo>
                    <a:pt x="122" y="86"/>
                  </a:lnTo>
                  <a:lnTo>
                    <a:pt x="129" y="86"/>
                  </a:lnTo>
                  <a:lnTo>
                    <a:pt x="122" y="81"/>
                  </a:lnTo>
                  <a:lnTo>
                    <a:pt x="113" y="74"/>
                  </a:lnTo>
                  <a:lnTo>
                    <a:pt x="102" y="64"/>
                  </a:lnTo>
                  <a:lnTo>
                    <a:pt x="93" y="51"/>
                  </a:lnTo>
                  <a:lnTo>
                    <a:pt x="86" y="39"/>
                  </a:lnTo>
                  <a:lnTo>
                    <a:pt x="82" y="25"/>
                  </a:lnTo>
                  <a:lnTo>
                    <a:pt x="82" y="12"/>
                  </a:lnTo>
                  <a:lnTo>
                    <a:pt x="8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47" name="Freeform 213">
              <a:extLst>
                <a:ext uri="{FF2B5EF4-FFF2-40B4-BE49-F238E27FC236}">
                  <a16:creationId xmlns:a16="http://schemas.microsoft.com/office/drawing/2014/main" id="{DCA2647F-FD35-45B3-AF47-15091CCD2E0A}"/>
                </a:ext>
              </a:extLst>
            </p:cNvPr>
            <p:cNvSpPr>
              <a:spLocks/>
            </p:cNvSpPr>
            <p:nvPr/>
          </p:nvSpPr>
          <p:spPr bwMode="auto">
            <a:xfrm>
              <a:off x="802" y="4160"/>
              <a:ext cx="11" cy="17"/>
            </a:xfrm>
            <a:custGeom>
              <a:avLst/>
              <a:gdLst>
                <a:gd name="T0" fmla="*/ 0 w 33"/>
                <a:gd name="T1" fmla="*/ 0 h 50"/>
                <a:gd name="T2" fmla="*/ 0 w 33"/>
                <a:gd name="T3" fmla="*/ 0 h 50"/>
                <a:gd name="T4" fmla="*/ 0 w 33"/>
                <a:gd name="T5" fmla="*/ 0 h 50"/>
                <a:gd name="T6" fmla="*/ 0 w 33"/>
                <a:gd name="T7" fmla="*/ 0 h 50"/>
                <a:gd name="T8" fmla="*/ 0 w 33"/>
                <a:gd name="T9" fmla="*/ 0 h 50"/>
                <a:gd name="T10" fmla="*/ 0 w 33"/>
                <a:gd name="T11" fmla="*/ 0 h 50"/>
                <a:gd name="T12" fmla="*/ 0 w 33"/>
                <a:gd name="T13" fmla="*/ 0 h 50"/>
                <a:gd name="T14" fmla="*/ 0 w 33"/>
                <a:gd name="T15" fmla="*/ 0 h 50"/>
                <a:gd name="T16" fmla="*/ 0 w 33"/>
                <a:gd name="T17" fmla="*/ 0 h 50"/>
                <a:gd name="T18" fmla="*/ 0 w 33"/>
                <a:gd name="T19" fmla="*/ 0 h 50"/>
                <a:gd name="T20" fmla="*/ 0 w 33"/>
                <a:gd name="T21" fmla="*/ 0 h 50"/>
                <a:gd name="T22" fmla="*/ 0 w 33"/>
                <a:gd name="T23" fmla="*/ 0 h 50"/>
                <a:gd name="T24" fmla="*/ 0 w 33"/>
                <a:gd name="T25" fmla="*/ 0 h 50"/>
                <a:gd name="T26" fmla="*/ 0 w 33"/>
                <a:gd name="T27" fmla="*/ 0 h 50"/>
                <a:gd name="T28" fmla="*/ 0 w 33"/>
                <a:gd name="T29" fmla="*/ 0 h 50"/>
                <a:gd name="T30" fmla="*/ 0 w 33"/>
                <a:gd name="T31" fmla="*/ 0 h 50"/>
                <a:gd name="T32" fmla="*/ 0 w 33"/>
                <a:gd name="T33" fmla="*/ 0 h 5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3" h="50">
                  <a:moveTo>
                    <a:pt x="33" y="40"/>
                  </a:moveTo>
                  <a:lnTo>
                    <a:pt x="32" y="46"/>
                  </a:lnTo>
                  <a:lnTo>
                    <a:pt x="29" y="49"/>
                  </a:lnTo>
                  <a:lnTo>
                    <a:pt x="24" y="50"/>
                  </a:lnTo>
                  <a:lnTo>
                    <a:pt x="18" y="49"/>
                  </a:lnTo>
                  <a:lnTo>
                    <a:pt x="13" y="47"/>
                  </a:lnTo>
                  <a:lnTo>
                    <a:pt x="8" y="42"/>
                  </a:lnTo>
                  <a:lnTo>
                    <a:pt x="3" y="37"/>
                  </a:lnTo>
                  <a:lnTo>
                    <a:pt x="0" y="31"/>
                  </a:lnTo>
                  <a:lnTo>
                    <a:pt x="0" y="19"/>
                  </a:lnTo>
                  <a:lnTo>
                    <a:pt x="4" y="9"/>
                  </a:lnTo>
                  <a:lnTo>
                    <a:pt x="11" y="2"/>
                  </a:lnTo>
                  <a:lnTo>
                    <a:pt x="19" y="0"/>
                  </a:lnTo>
                  <a:lnTo>
                    <a:pt x="26" y="3"/>
                  </a:lnTo>
                  <a:lnTo>
                    <a:pt x="29" y="13"/>
                  </a:lnTo>
                  <a:lnTo>
                    <a:pt x="31" y="26"/>
                  </a:lnTo>
                  <a:lnTo>
                    <a:pt x="33" y="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48" name="Freeform 214">
              <a:extLst>
                <a:ext uri="{FF2B5EF4-FFF2-40B4-BE49-F238E27FC236}">
                  <a16:creationId xmlns:a16="http://schemas.microsoft.com/office/drawing/2014/main" id="{EB65C33C-2F0E-4504-AAE8-037483EDFFBA}"/>
                </a:ext>
              </a:extLst>
            </p:cNvPr>
            <p:cNvSpPr>
              <a:spLocks/>
            </p:cNvSpPr>
            <p:nvPr/>
          </p:nvSpPr>
          <p:spPr bwMode="auto">
            <a:xfrm>
              <a:off x="822" y="4159"/>
              <a:ext cx="6" cy="16"/>
            </a:xfrm>
            <a:custGeom>
              <a:avLst/>
              <a:gdLst>
                <a:gd name="T0" fmla="*/ 0 w 19"/>
                <a:gd name="T1" fmla="*/ 0 h 47"/>
                <a:gd name="T2" fmla="*/ 0 w 19"/>
                <a:gd name="T3" fmla="*/ 0 h 47"/>
                <a:gd name="T4" fmla="*/ 0 w 19"/>
                <a:gd name="T5" fmla="*/ 0 h 47"/>
                <a:gd name="T6" fmla="*/ 0 w 19"/>
                <a:gd name="T7" fmla="*/ 0 h 47"/>
                <a:gd name="T8" fmla="*/ 0 w 19"/>
                <a:gd name="T9" fmla="*/ 0 h 47"/>
                <a:gd name="T10" fmla="*/ 0 w 19"/>
                <a:gd name="T11" fmla="*/ 0 h 47"/>
                <a:gd name="T12" fmla="*/ 0 w 19"/>
                <a:gd name="T13" fmla="*/ 0 h 47"/>
                <a:gd name="T14" fmla="*/ 0 w 19"/>
                <a:gd name="T15" fmla="*/ 0 h 47"/>
                <a:gd name="T16" fmla="*/ 0 w 19"/>
                <a:gd name="T17" fmla="*/ 0 h 47"/>
                <a:gd name="T18" fmla="*/ 0 w 19"/>
                <a:gd name="T19" fmla="*/ 0 h 47"/>
                <a:gd name="T20" fmla="*/ 0 w 19"/>
                <a:gd name="T21" fmla="*/ 0 h 47"/>
                <a:gd name="T22" fmla="*/ 0 w 19"/>
                <a:gd name="T23" fmla="*/ 0 h 47"/>
                <a:gd name="T24" fmla="*/ 0 w 19"/>
                <a:gd name="T25" fmla="*/ 0 h 4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9" h="47">
                  <a:moveTo>
                    <a:pt x="19" y="33"/>
                  </a:moveTo>
                  <a:lnTo>
                    <a:pt x="19" y="41"/>
                  </a:lnTo>
                  <a:lnTo>
                    <a:pt x="15" y="47"/>
                  </a:lnTo>
                  <a:lnTo>
                    <a:pt x="9" y="47"/>
                  </a:lnTo>
                  <a:lnTo>
                    <a:pt x="2" y="40"/>
                  </a:lnTo>
                  <a:lnTo>
                    <a:pt x="1" y="28"/>
                  </a:lnTo>
                  <a:lnTo>
                    <a:pt x="0" y="16"/>
                  </a:lnTo>
                  <a:lnTo>
                    <a:pt x="2" y="4"/>
                  </a:lnTo>
                  <a:lnTo>
                    <a:pt x="7" y="0"/>
                  </a:lnTo>
                  <a:lnTo>
                    <a:pt x="14" y="4"/>
                  </a:lnTo>
                  <a:lnTo>
                    <a:pt x="18" y="12"/>
                  </a:lnTo>
                  <a:lnTo>
                    <a:pt x="19" y="24"/>
                  </a:lnTo>
                  <a:lnTo>
                    <a:pt x="19" y="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49" name="Freeform 215">
              <a:extLst>
                <a:ext uri="{FF2B5EF4-FFF2-40B4-BE49-F238E27FC236}">
                  <a16:creationId xmlns:a16="http://schemas.microsoft.com/office/drawing/2014/main" id="{61ACB78B-CB78-40B9-B184-6C39CDED5E92}"/>
                </a:ext>
              </a:extLst>
            </p:cNvPr>
            <p:cNvSpPr>
              <a:spLocks/>
            </p:cNvSpPr>
            <p:nvPr/>
          </p:nvSpPr>
          <p:spPr bwMode="auto">
            <a:xfrm>
              <a:off x="813" y="4163"/>
              <a:ext cx="10" cy="15"/>
            </a:xfrm>
            <a:custGeom>
              <a:avLst/>
              <a:gdLst>
                <a:gd name="T0" fmla="*/ 0 w 29"/>
                <a:gd name="T1" fmla="*/ 0 h 45"/>
                <a:gd name="T2" fmla="*/ 0 w 29"/>
                <a:gd name="T3" fmla="*/ 0 h 45"/>
                <a:gd name="T4" fmla="*/ 0 w 29"/>
                <a:gd name="T5" fmla="*/ 0 h 45"/>
                <a:gd name="T6" fmla="*/ 0 w 29"/>
                <a:gd name="T7" fmla="*/ 0 h 45"/>
                <a:gd name="T8" fmla="*/ 0 w 29"/>
                <a:gd name="T9" fmla="*/ 0 h 45"/>
                <a:gd name="T10" fmla="*/ 0 w 29"/>
                <a:gd name="T11" fmla="*/ 0 h 45"/>
                <a:gd name="T12" fmla="*/ 0 w 29"/>
                <a:gd name="T13" fmla="*/ 0 h 45"/>
                <a:gd name="T14" fmla="*/ 0 w 29"/>
                <a:gd name="T15" fmla="*/ 0 h 45"/>
                <a:gd name="T16" fmla="*/ 0 w 29"/>
                <a:gd name="T17" fmla="*/ 0 h 45"/>
                <a:gd name="T18" fmla="*/ 0 w 29"/>
                <a:gd name="T19" fmla="*/ 0 h 45"/>
                <a:gd name="T20" fmla="*/ 0 w 29"/>
                <a:gd name="T21" fmla="*/ 0 h 45"/>
                <a:gd name="T22" fmla="*/ 0 w 29"/>
                <a:gd name="T23" fmla="*/ 0 h 45"/>
                <a:gd name="T24" fmla="*/ 0 w 29"/>
                <a:gd name="T25" fmla="*/ 0 h 4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9" h="45">
                  <a:moveTo>
                    <a:pt x="29" y="30"/>
                  </a:moveTo>
                  <a:lnTo>
                    <a:pt x="29" y="38"/>
                  </a:lnTo>
                  <a:lnTo>
                    <a:pt x="27" y="42"/>
                  </a:lnTo>
                  <a:lnTo>
                    <a:pt x="24" y="45"/>
                  </a:lnTo>
                  <a:lnTo>
                    <a:pt x="18" y="45"/>
                  </a:lnTo>
                  <a:lnTo>
                    <a:pt x="13" y="44"/>
                  </a:lnTo>
                  <a:lnTo>
                    <a:pt x="8" y="42"/>
                  </a:lnTo>
                  <a:lnTo>
                    <a:pt x="3" y="38"/>
                  </a:lnTo>
                  <a:lnTo>
                    <a:pt x="0" y="32"/>
                  </a:lnTo>
                  <a:lnTo>
                    <a:pt x="3" y="14"/>
                  </a:lnTo>
                  <a:lnTo>
                    <a:pt x="9" y="0"/>
                  </a:lnTo>
                  <a:lnTo>
                    <a:pt x="18" y="2"/>
                  </a:lnTo>
                  <a:lnTo>
                    <a:pt x="29"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50" name="Freeform 216">
              <a:extLst>
                <a:ext uri="{FF2B5EF4-FFF2-40B4-BE49-F238E27FC236}">
                  <a16:creationId xmlns:a16="http://schemas.microsoft.com/office/drawing/2014/main" id="{B781B97D-D2CE-49EB-91BF-3E9294B9FD4F}"/>
                </a:ext>
              </a:extLst>
            </p:cNvPr>
            <p:cNvSpPr>
              <a:spLocks/>
            </p:cNvSpPr>
            <p:nvPr/>
          </p:nvSpPr>
          <p:spPr bwMode="auto">
            <a:xfrm>
              <a:off x="805" y="4055"/>
              <a:ext cx="41" cy="75"/>
            </a:xfrm>
            <a:custGeom>
              <a:avLst/>
              <a:gdLst>
                <a:gd name="T0" fmla="*/ 0 w 124"/>
                <a:gd name="T1" fmla="*/ 0 h 223"/>
                <a:gd name="T2" fmla="*/ 0 w 124"/>
                <a:gd name="T3" fmla="*/ 0 h 223"/>
                <a:gd name="T4" fmla="*/ 0 w 124"/>
                <a:gd name="T5" fmla="*/ 0 h 223"/>
                <a:gd name="T6" fmla="*/ 0 w 124"/>
                <a:gd name="T7" fmla="*/ 0 h 223"/>
                <a:gd name="T8" fmla="*/ 0 w 124"/>
                <a:gd name="T9" fmla="*/ 0 h 223"/>
                <a:gd name="T10" fmla="*/ 0 w 124"/>
                <a:gd name="T11" fmla="*/ 0 h 223"/>
                <a:gd name="T12" fmla="*/ 0 w 124"/>
                <a:gd name="T13" fmla="*/ 0 h 223"/>
                <a:gd name="T14" fmla="*/ 0 w 124"/>
                <a:gd name="T15" fmla="*/ 0 h 223"/>
                <a:gd name="T16" fmla="*/ 0 w 124"/>
                <a:gd name="T17" fmla="*/ 0 h 223"/>
                <a:gd name="T18" fmla="*/ 0 w 124"/>
                <a:gd name="T19" fmla="*/ 0 h 223"/>
                <a:gd name="T20" fmla="*/ 0 w 124"/>
                <a:gd name="T21" fmla="*/ 0 h 223"/>
                <a:gd name="T22" fmla="*/ 0 w 124"/>
                <a:gd name="T23" fmla="*/ 0 h 223"/>
                <a:gd name="T24" fmla="*/ 0 w 124"/>
                <a:gd name="T25" fmla="*/ 0 h 223"/>
                <a:gd name="T26" fmla="*/ 0 w 124"/>
                <a:gd name="T27" fmla="*/ 0 h 223"/>
                <a:gd name="T28" fmla="*/ 0 w 124"/>
                <a:gd name="T29" fmla="*/ 0 h 223"/>
                <a:gd name="T30" fmla="*/ 0 w 124"/>
                <a:gd name="T31" fmla="*/ 0 h 223"/>
                <a:gd name="T32" fmla="*/ 0 w 124"/>
                <a:gd name="T33" fmla="*/ 0 h 223"/>
                <a:gd name="T34" fmla="*/ 0 w 124"/>
                <a:gd name="T35" fmla="*/ 0 h 223"/>
                <a:gd name="T36" fmla="*/ 0 w 124"/>
                <a:gd name="T37" fmla="*/ 0 h 223"/>
                <a:gd name="T38" fmla="*/ 0 w 124"/>
                <a:gd name="T39" fmla="*/ 0 h 223"/>
                <a:gd name="T40" fmla="*/ 0 w 124"/>
                <a:gd name="T41" fmla="*/ 0 h 223"/>
                <a:gd name="T42" fmla="*/ 0 w 124"/>
                <a:gd name="T43" fmla="*/ 0 h 223"/>
                <a:gd name="T44" fmla="*/ 0 w 124"/>
                <a:gd name="T45" fmla="*/ 0 h 223"/>
                <a:gd name="T46" fmla="*/ 0 w 124"/>
                <a:gd name="T47" fmla="*/ 0 h 223"/>
                <a:gd name="T48" fmla="*/ 0 w 124"/>
                <a:gd name="T49" fmla="*/ 0 h 223"/>
                <a:gd name="T50" fmla="*/ 0 w 124"/>
                <a:gd name="T51" fmla="*/ 0 h 223"/>
                <a:gd name="T52" fmla="*/ 0 w 124"/>
                <a:gd name="T53" fmla="*/ 0 h 223"/>
                <a:gd name="T54" fmla="*/ 0 w 124"/>
                <a:gd name="T55" fmla="*/ 0 h 223"/>
                <a:gd name="T56" fmla="*/ 0 w 124"/>
                <a:gd name="T57" fmla="*/ 0 h 223"/>
                <a:gd name="T58" fmla="*/ 0 w 124"/>
                <a:gd name="T59" fmla="*/ 0 h 223"/>
                <a:gd name="T60" fmla="*/ 0 w 124"/>
                <a:gd name="T61" fmla="*/ 0 h 223"/>
                <a:gd name="T62" fmla="*/ 0 w 124"/>
                <a:gd name="T63" fmla="*/ 0 h 223"/>
                <a:gd name="T64" fmla="*/ 0 w 124"/>
                <a:gd name="T65" fmla="*/ 0 h 223"/>
                <a:gd name="T66" fmla="*/ 0 w 124"/>
                <a:gd name="T67" fmla="*/ 0 h 223"/>
                <a:gd name="T68" fmla="*/ 0 w 124"/>
                <a:gd name="T69" fmla="*/ 0 h 223"/>
                <a:gd name="T70" fmla="*/ 0 w 124"/>
                <a:gd name="T71" fmla="*/ 0 h 223"/>
                <a:gd name="T72" fmla="*/ 0 w 124"/>
                <a:gd name="T73" fmla="*/ 0 h 223"/>
                <a:gd name="T74" fmla="*/ 0 w 124"/>
                <a:gd name="T75" fmla="*/ 0 h 223"/>
                <a:gd name="T76" fmla="*/ 0 w 124"/>
                <a:gd name="T77" fmla="*/ 0 h 223"/>
                <a:gd name="T78" fmla="*/ 0 w 124"/>
                <a:gd name="T79" fmla="*/ 0 h 223"/>
                <a:gd name="T80" fmla="*/ 0 w 124"/>
                <a:gd name="T81" fmla="*/ 0 h 22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24" h="223">
                  <a:moveTo>
                    <a:pt x="64" y="0"/>
                  </a:moveTo>
                  <a:lnTo>
                    <a:pt x="53" y="1"/>
                  </a:lnTo>
                  <a:lnTo>
                    <a:pt x="41" y="2"/>
                  </a:lnTo>
                  <a:lnTo>
                    <a:pt x="30" y="5"/>
                  </a:lnTo>
                  <a:lnTo>
                    <a:pt x="20" y="10"/>
                  </a:lnTo>
                  <a:lnTo>
                    <a:pt x="11" y="16"/>
                  </a:lnTo>
                  <a:lnTo>
                    <a:pt x="5" y="24"/>
                  </a:lnTo>
                  <a:lnTo>
                    <a:pt x="1" y="34"/>
                  </a:lnTo>
                  <a:lnTo>
                    <a:pt x="0" y="46"/>
                  </a:lnTo>
                  <a:lnTo>
                    <a:pt x="4" y="74"/>
                  </a:lnTo>
                  <a:lnTo>
                    <a:pt x="9" y="102"/>
                  </a:lnTo>
                  <a:lnTo>
                    <a:pt x="16" y="126"/>
                  </a:lnTo>
                  <a:lnTo>
                    <a:pt x="18" y="144"/>
                  </a:lnTo>
                  <a:lnTo>
                    <a:pt x="18" y="152"/>
                  </a:lnTo>
                  <a:lnTo>
                    <a:pt x="19" y="163"/>
                  </a:lnTo>
                  <a:lnTo>
                    <a:pt x="21" y="175"/>
                  </a:lnTo>
                  <a:lnTo>
                    <a:pt x="26" y="188"/>
                  </a:lnTo>
                  <a:lnTo>
                    <a:pt x="32" y="200"/>
                  </a:lnTo>
                  <a:lnTo>
                    <a:pt x="42" y="211"/>
                  </a:lnTo>
                  <a:lnTo>
                    <a:pt x="56" y="219"/>
                  </a:lnTo>
                  <a:lnTo>
                    <a:pt x="73" y="223"/>
                  </a:lnTo>
                  <a:lnTo>
                    <a:pt x="91" y="223"/>
                  </a:lnTo>
                  <a:lnTo>
                    <a:pt x="104" y="220"/>
                  </a:lnTo>
                  <a:lnTo>
                    <a:pt x="113" y="215"/>
                  </a:lnTo>
                  <a:lnTo>
                    <a:pt x="118" y="207"/>
                  </a:lnTo>
                  <a:lnTo>
                    <a:pt x="121" y="197"/>
                  </a:lnTo>
                  <a:lnTo>
                    <a:pt x="122" y="186"/>
                  </a:lnTo>
                  <a:lnTo>
                    <a:pt x="122" y="175"/>
                  </a:lnTo>
                  <a:lnTo>
                    <a:pt x="122" y="164"/>
                  </a:lnTo>
                  <a:lnTo>
                    <a:pt x="122" y="139"/>
                  </a:lnTo>
                  <a:lnTo>
                    <a:pt x="122" y="109"/>
                  </a:lnTo>
                  <a:lnTo>
                    <a:pt x="123" y="82"/>
                  </a:lnTo>
                  <a:lnTo>
                    <a:pt x="124" y="61"/>
                  </a:lnTo>
                  <a:lnTo>
                    <a:pt x="124" y="52"/>
                  </a:lnTo>
                  <a:lnTo>
                    <a:pt x="121" y="43"/>
                  </a:lnTo>
                  <a:lnTo>
                    <a:pt x="116" y="33"/>
                  </a:lnTo>
                  <a:lnTo>
                    <a:pt x="109" y="22"/>
                  </a:lnTo>
                  <a:lnTo>
                    <a:pt x="100" y="13"/>
                  </a:lnTo>
                  <a:lnTo>
                    <a:pt x="90" y="6"/>
                  </a:lnTo>
                  <a:lnTo>
                    <a:pt x="77" y="2"/>
                  </a:lnTo>
                  <a:lnTo>
                    <a:pt x="64" y="0"/>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51" name="Freeform 217">
              <a:extLst>
                <a:ext uri="{FF2B5EF4-FFF2-40B4-BE49-F238E27FC236}">
                  <a16:creationId xmlns:a16="http://schemas.microsoft.com/office/drawing/2014/main" id="{51C9C865-A731-4DA7-8508-69592BFA2E08}"/>
                </a:ext>
              </a:extLst>
            </p:cNvPr>
            <p:cNvSpPr>
              <a:spLocks/>
            </p:cNvSpPr>
            <p:nvPr/>
          </p:nvSpPr>
          <p:spPr bwMode="auto">
            <a:xfrm>
              <a:off x="805" y="4055"/>
              <a:ext cx="24" cy="75"/>
            </a:xfrm>
            <a:custGeom>
              <a:avLst/>
              <a:gdLst>
                <a:gd name="T0" fmla="*/ 0 w 73"/>
                <a:gd name="T1" fmla="*/ 0 h 223"/>
                <a:gd name="T2" fmla="*/ 0 w 73"/>
                <a:gd name="T3" fmla="*/ 0 h 223"/>
                <a:gd name="T4" fmla="*/ 0 w 73"/>
                <a:gd name="T5" fmla="*/ 0 h 223"/>
                <a:gd name="T6" fmla="*/ 0 w 73"/>
                <a:gd name="T7" fmla="*/ 0 h 223"/>
                <a:gd name="T8" fmla="*/ 0 w 73"/>
                <a:gd name="T9" fmla="*/ 0 h 223"/>
                <a:gd name="T10" fmla="*/ 0 w 73"/>
                <a:gd name="T11" fmla="*/ 0 h 223"/>
                <a:gd name="T12" fmla="*/ 0 w 73"/>
                <a:gd name="T13" fmla="*/ 0 h 223"/>
                <a:gd name="T14" fmla="*/ 0 w 73"/>
                <a:gd name="T15" fmla="*/ 0 h 223"/>
                <a:gd name="T16" fmla="*/ 0 w 73"/>
                <a:gd name="T17" fmla="*/ 0 h 223"/>
                <a:gd name="T18" fmla="*/ 0 w 73"/>
                <a:gd name="T19" fmla="*/ 0 h 223"/>
                <a:gd name="T20" fmla="*/ 0 w 73"/>
                <a:gd name="T21" fmla="*/ 0 h 223"/>
                <a:gd name="T22" fmla="*/ 0 w 73"/>
                <a:gd name="T23" fmla="*/ 0 h 223"/>
                <a:gd name="T24" fmla="*/ 0 w 73"/>
                <a:gd name="T25" fmla="*/ 0 h 223"/>
                <a:gd name="T26" fmla="*/ 0 w 73"/>
                <a:gd name="T27" fmla="*/ 0 h 223"/>
                <a:gd name="T28" fmla="*/ 0 w 73"/>
                <a:gd name="T29" fmla="*/ 0 h 223"/>
                <a:gd name="T30" fmla="*/ 0 w 73"/>
                <a:gd name="T31" fmla="*/ 0 h 223"/>
                <a:gd name="T32" fmla="*/ 0 w 73"/>
                <a:gd name="T33" fmla="*/ 0 h 223"/>
                <a:gd name="T34" fmla="*/ 0 w 73"/>
                <a:gd name="T35" fmla="*/ 0 h 223"/>
                <a:gd name="T36" fmla="*/ 0 w 73"/>
                <a:gd name="T37" fmla="*/ 0 h 223"/>
                <a:gd name="T38" fmla="*/ 0 w 73"/>
                <a:gd name="T39" fmla="*/ 0 h 223"/>
                <a:gd name="T40" fmla="*/ 0 w 73"/>
                <a:gd name="T41" fmla="*/ 0 h 223"/>
                <a:gd name="T42" fmla="*/ 0 w 73"/>
                <a:gd name="T43" fmla="*/ 0 h 223"/>
                <a:gd name="T44" fmla="*/ 0 w 73"/>
                <a:gd name="T45" fmla="*/ 0 h 223"/>
                <a:gd name="T46" fmla="*/ 0 w 73"/>
                <a:gd name="T47" fmla="*/ 0 h 223"/>
                <a:gd name="T48" fmla="*/ 0 w 73"/>
                <a:gd name="T49" fmla="*/ 0 h 223"/>
                <a:gd name="T50" fmla="*/ 0 w 73"/>
                <a:gd name="T51" fmla="*/ 0 h 223"/>
                <a:gd name="T52" fmla="*/ 0 w 73"/>
                <a:gd name="T53" fmla="*/ 0 h 223"/>
                <a:gd name="T54" fmla="*/ 0 w 73"/>
                <a:gd name="T55" fmla="*/ 0 h 223"/>
                <a:gd name="T56" fmla="*/ 0 w 73"/>
                <a:gd name="T57" fmla="*/ 0 h 223"/>
                <a:gd name="T58" fmla="*/ 0 w 73"/>
                <a:gd name="T59" fmla="*/ 0 h 223"/>
                <a:gd name="T60" fmla="*/ 0 w 73"/>
                <a:gd name="T61" fmla="*/ 0 h 223"/>
                <a:gd name="T62" fmla="*/ 0 w 73"/>
                <a:gd name="T63" fmla="*/ 0 h 223"/>
                <a:gd name="T64" fmla="*/ 0 w 73"/>
                <a:gd name="T65" fmla="*/ 0 h 223"/>
                <a:gd name="T66" fmla="*/ 0 w 73"/>
                <a:gd name="T67" fmla="*/ 0 h 223"/>
                <a:gd name="T68" fmla="*/ 0 w 73"/>
                <a:gd name="T69" fmla="*/ 0 h 223"/>
                <a:gd name="T70" fmla="*/ 0 w 73"/>
                <a:gd name="T71" fmla="*/ 0 h 223"/>
                <a:gd name="T72" fmla="*/ 0 w 73"/>
                <a:gd name="T73" fmla="*/ 0 h 223"/>
                <a:gd name="T74" fmla="*/ 0 w 73"/>
                <a:gd name="T75" fmla="*/ 0 h 223"/>
                <a:gd name="T76" fmla="*/ 0 w 73"/>
                <a:gd name="T77" fmla="*/ 0 h 223"/>
                <a:gd name="T78" fmla="*/ 0 w 73"/>
                <a:gd name="T79" fmla="*/ 0 h 223"/>
                <a:gd name="T80" fmla="*/ 0 w 73"/>
                <a:gd name="T81" fmla="*/ 0 h 22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73" h="223">
                  <a:moveTo>
                    <a:pt x="73" y="223"/>
                  </a:moveTo>
                  <a:lnTo>
                    <a:pt x="56" y="219"/>
                  </a:lnTo>
                  <a:lnTo>
                    <a:pt x="42" y="211"/>
                  </a:lnTo>
                  <a:lnTo>
                    <a:pt x="32" y="200"/>
                  </a:lnTo>
                  <a:lnTo>
                    <a:pt x="26" y="188"/>
                  </a:lnTo>
                  <a:lnTo>
                    <a:pt x="21" y="175"/>
                  </a:lnTo>
                  <a:lnTo>
                    <a:pt x="19" y="163"/>
                  </a:lnTo>
                  <a:lnTo>
                    <a:pt x="18" y="152"/>
                  </a:lnTo>
                  <a:lnTo>
                    <a:pt x="18" y="144"/>
                  </a:lnTo>
                  <a:lnTo>
                    <a:pt x="16" y="126"/>
                  </a:lnTo>
                  <a:lnTo>
                    <a:pt x="9" y="102"/>
                  </a:lnTo>
                  <a:lnTo>
                    <a:pt x="4" y="74"/>
                  </a:lnTo>
                  <a:lnTo>
                    <a:pt x="0" y="46"/>
                  </a:lnTo>
                  <a:lnTo>
                    <a:pt x="1" y="34"/>
                  </a:lnTo>
                  <a:lnTo>
                    <a:pt x="5" y="24"/>
                  </a:lnTo>
                  <a:lnTo>
                    <a:pt x="11" y="16"/>
                  </a:lnTo>
                  <a:lnTo>
                    <a:pt x="20" y="10"/>
                  </a:lnTo>
                  <a:lnTo>
                    <a:pt x="30" y="5"/>
                  </a:lnTo>
                  <a:lnTo>
                    <a:pt x="41" y="2"/>
                  </a:lnTo>
                  <a:lnTo>
                    <a:pt x="53" y="1"/>
                  </a:lnTo>
                  <a:lnTo>
                    <a:pt x="64" y="0"/>
                  </a:lnTo>
                  <a:lnTo>
                    <a:pt x="55" y="3"/>
                  </a:lnTo>
                  <a:lnTo>
                    <a:pt x="47" y="7"/>
                  </a:lnTo>
                  <a:lnTo>
                    <a:pt x="38" y="11"/>
                  </a:lnTo>
                  <a:lnTo>
                    <a:pt x="32" y="17"/>
                  </a:lnTo>
                  <a:lnTo>
                    <a:pt x="27" y="24"/>
                  </a:lnTo>
                  <a:lnTo>
                    <a:pt x="25" y="31"/>
                  </a:lnTo>
                  <a:lnTo>
                    <a:pt x="25" y="41"/>
                  </a:lnTo>
                  <a:lnTo>
                    <a:pt x="28" y="50"/>
                  </a:lnTo>
                  <a:lnTo>
                    <a:pt x="31" y="65"/>
                  </a:lnTo>
                  <a:lnTo>
                    <a:pt x="28" y="74"/>
                  </a:lnTo>
                  <a:lnTo>
                    <a:pt x="25" y="82"/>
                  </a:lnTo>
                  <a:lnTo>
                    <a:pt x="29" y="98"/>
                  </a:lnTo>
                  <a:lnTo>
                    <a:pt x="32" y="109"/>
                  </a:lnTo>
                  <a:lnTo>
                    <a:pt x="32" y="123"/>
                  </a:lnTo>
                  <a:lnTo>
                    <a:pt x="31" y="140"/>
                  </a:lnTo>
                  <a:lnTo>
                    <a:pt x="31" y="156"/>
                  </a:lnTo>
                  <a:lnTo>
                    <a:pt x="33" y="174"/>
                  </a:lnTo>
                  <a:lnTo>
                    <a:pt x="39" y="191"/>
                  </a:lnTo>
                  <a:lnTo>
                    <a:pt x="52" y="208"/>
                  </a:lnTo>
                  <a:lnTo>
                    <a:pt x="73" y="2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52" name="Freeform 218">
              <a:extLst>
                <a:ext uri="{FF2B5EF4-FFF2-40B4-BE49-F238E27FC236}">
                  <a16:creationId xmlns:a16="http://schemas.microsoft.com/office/drawing/2014/main" id="{3CE50D27-1441-4670-8571-4C6192AB4C24}"/>
                </a:ext>
              </a:extLst>
            </p:cNvPr>
            <p:cNvSpPr>
              <a:spLocks/>
            </p:cNvSpPr>
            <p:nvPr/>
          </p:nvSpPr>
          <p:spPr bwMode="auto">
            <a:xfrm>
              <a:off x="804" y="3991"/>
              <a:ext cx="81" cy="84"/>
            </a:xfrm>
            <a:custGeom>
              <a:avLst/>
              <a:gdLst>
                <a:gd name="T0" fmla="*/ 0 w 242"/>
                <a:gd name="T1" fmla="*/ 0 h 251"/>
                <a:gd name="T2" fmla="*/ 0 w 242"/>
                <a:gd name="T3" fmla="*/ 0 h 251"/>
                <a:gd name="T4" fmla="*/ 0 w 242"/>
                <a:gd name="T5" fmla="*/ 0 h 251"/>
                <a:gd name="T6" fmla="*/ 0 w 242"/>
                <a:gd name="T7" fmla="*/ 0 h 251"/>
                <a:gd name="T8" fmla="*/ 0 w 242"/>
                <a:gd name="T9" fmla="*/ 0 h 251"/>
                <a:gd name="T10" fmla="*/ 0 w 242"/>
                <a:gd name="T11" fmla="*/ 0 h 251"/>
                <a:gd name="T12" fmla="*/ 0 w 242"/>
                <a:gd name="T13" fmla="*/ 0 h 251"/>
                <a:gd name="T14" fmla="*/ 0 w 242"/>
                <a:gd name="T15" fmla="*/ 0 h 251"/>
                <a:gd name="T16" fmla="*/ 0 w 242"/>
                <a:gd name="T17" fmla="*/ 0 h 251"/>
                <a:gd name="T18" fmla="*/ 0 w 242"/>
                <a:gd name="T19" fmla="*/ 0 h 251"/>
                <a:gd name="T20" fmla="*/ 0 w 242"/>
                <a:gd name="T21" fmla="*/ 0 h 251"/>
                <a:gd name="T22" fmla="*/ 0 w 242"/>
                <a:gd name="T23" fmla="*/ 0 h 251"/>
                <a:gd name="T24" fmla="*/ 0 w 242"/>
                <a:gd name="T25" fmla="*/ 0 h 251"/>
                <a:gd name="T26" fmla="*/ 0 w 242"/>
                <a:gd name="T27" fmla="*/ 0 h 251"/>
                <a:gd name="T28" fmla="*/ 0 w 242"/>
                <a:gd name="T29" fmla="*/ 0 h 251"/>
                <a:gd name="T30" fmla="*/ 0 w 242"/>
                <a:gd name="T31" fmla="*/ 0 h 251"/>
                <a:gd name="T32" fmla="*/ 0 w 242"/>
                <a:gd name="T33" fmla="*/ 0 h 251"/>
                <a:gd name="T34" fmla="*/ 0 w 242"/>
                <a:gd name="T35" fmla="*/ 0 h 251"/>
                <a:gd name="T36" fmla="*/ 0 w 242"/>
                <a:gd name="T37" fmla="*/ 0 h 251"/>
                <a:gd name="T38" fmla="*/ 0 w 242"/>
                <a:gd name="T39" fmla="*/ 0 h 251"/>
                <a:gd name="T40" fmla="*/ 0 w 242"/>
                <a:gd name="T41" fmla="*/ 0 h 251"/>
                <a:gd name="T42" fmla="*/ 0 w 242"/>
                <a:gd name="T43" fmla="*/ 0 h 251"/>
                <a:gd name="T44" fmla="*/ 0 w 242"/>
                <a:gd name="T45" fmla="*/ 0 h 251"/>
                <a:gd name="T46" fmla="*/ 0 w 242"/>
                <a:gd name="T47" fmla="*/ 0 h 251"/>
                <a:gd name="T48" fmla="*/ 0 w 242"/>
                <a:gd name="T49" fmla="*/ 0 h 251"/>
                <a:gd name="T50" fmla="*/ 0 w 242"/>
                <a:gd name="T51" fmla="*/ 0 h 251"/>
                <a:gd name="T52" fmla="*/ 0 w 242"/>
                <a:gd name="T53" fmla="*/ 0 h 251"/>
                <a:gd name="T54" fmla="*/ 0 w 242"/>
                <a:gd name="T55" fmla="*/ 0 h 251"/>
                <a:gd name="T56" fmla="*/ 0 w 242"/>
                <a:gd name="T57" fmla="*/ 0 h 251"/>
                <a:gd name="T58" fmla="*/ 0 w 242"/>
                <a:gd name="T59" fmla="*/ 0 h 251"/>
                <a:gd name="T60" fmla="*/ 0 w 242"/>
                <a:gd name="T61" fmla="*/ 0 h 251"/>
                <a:gd name="T62" fmla="*/ 0 w 242"/>
                <a:gd name="T63" fmla="*/ 0 h 25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42" h="251">
                  <a:moveTo>
                    <a:pt x="22" y="251"/>
                  </a:moveTo>
                  <a:lnTo>
                    <a:pt x="10" y="240"/>
                  </a:lnTo>
                  <a:lnTo>
                    <a:pt x="4" y="230"/>
                  </a:lnTo>
                  <a:lnTo>
                    <a:pt x="0" y="218"/>
                  </a:lnTo>
                  <a:lnTo>
                    <a:pt x="0" y="207"/>
                  </a:lnTo>
                  <a:lnTo>
                    <a:pt x="1" y="197"/>
                  </a:lnTo>
                  <a:lnTo>
                    <a:pt x="5" y="186"/>
                  </a:lnTo>
                  <a:lnTo>
                    <a:pt x="10" y="176"/>
                  </a:lnTo>
                  <a:lnTo>
                    <a:pt x="15" y="167"/>
                  </a:lnTo>
                  <a:lnTo>
                    <a:pt x="23" y="155"/>
                  </a:lnTo>
                  <a:lnTo>
                    <a:pt x="34" y="141"/>
                  </a:lnTo>
                  <a:lnTo>
                    <a:pt x="46" y="123"/>
                  </a:lnTo>
                  <a:lnTo>
                    <a:pt x="61" y="106"/>
                  </a:lnTo>
                  <a:lnTo>
                    <a:pt x="75" y="88"/>
                  </a:lnTo>
                  <a:lnTo>
                    <a:pt x="91" y="71"/>
                  </a:lnTo>
                  <a:lnTo>
                    <a:pt x="105" y="55"/>
                  </a:lnTo>
                  <a:lnTo>
                    <a:pt x="118" y="43"/>
                  </a:lnTo>
                  <a:lnTo>
                    <a:pt x="129" y="33"/>
                  </a:lnTo>
                  <a:lnTo>
                    <a:pt x="140" y="22"/>
                  </a:lnTo>
                  <a:lnTo>
                    <a:pt x="152" y="14"/>
                  </a:lnTo>
                  <a:lnTo>
                    <a:pt x="162" y="7"/>
                  </a:lnTo>
                  <a:lnTo>
                    <a:pt x="173" y="2"/>
                  </a:lnTo>
                  <a:lnTo>
                    <a:pt x="185" y="0"/>
                  </a:lnTo>
                  <a:lnTo>
                    <a:pt x="196" y="0"/>
                  </a:lnTo>
                  <a:lnTo>
                    <a:pt x="208" y="4"/>
                  </a:lnTo>
                  <a:lnTo>
                    <a:pt x="214" y="7"/>
                  </a:lnTo>
                  <a:lnTo>
                    <a:pt x="219" y="9"/>
                  </a:lnTo>
                  <a:lnTo>
                    <a:pt x="222" y="11"/>
                  </a:lnTo>
                  <a:lnTo>
                    <a:pt x="224" y="14"/>
                  </a:lnTo>
                  <a:lnTo>
                    <a:pt x="227" y="17"/>
                  </a:lnTo>
                  <a:lnTo>
                    <a:pt x="230" y="21"/>
                  </a:lnTo>
                  <a:lnTo>
                    <a:pt x="235" y="26"/>
                  </a:lnTo>
                  <a:lnTo>
                    <a:pt x="242" y="34"/>
                  </a:lnTo>
                  <a:lnTo>
                    <a:pt x="234" y="27"/>
                  </a:lnTo>
                  <a:lnTo>
                    <a:pt x="225" y="22"/>
                  </a:lnTo>
                  <a:lnTo>
                    <a:pt x="217" y="18"/>
                  </a:lnTo>
                  <a:lnTo>
                    <a:pt x="207" y="16"/>
                  </a:lnTo>
                  <a:lnTo>
                    <a:pt x="197" y="16"/>
                  </a:lnTo>
                  <a:lnTo>
                    <a:pt x="187" y="18"/>
                  </a:lnTo>
                  <a:lnTo>
                    <a:pt x="175" y="22"/>
                  </a:lnTo>
                  <a:lnTo>
                    <a:pt x="164" y="30"/>
                  </a:lnTo>
                  <a:lnTo>
                    <a:pt x="153" y="38"/>
                  </a:lnTo>
                  <a:lnTo>
                    <a:pt x="143" y="44"/>
                  </a:lnTo>
                  <a:lnTo>
                    <a:pt x="134" y="50"/>
                  </a:lnTo>
                  <a:lnTo>
                    <a:pt x="127" y="55"/>
                  </a:lnTo>
                  <a:lnTo>
                    <a:pt x="121" y="62"/>
                  </a:lnTo>
                  <a:lnTo>
                    <a:pt x="115" y="68"/>
                  </a:lnTo>
                  <a:lnTo>
                    <a:pt x="110" y="75"/>
                  </a:lnTo>
                  <a:lnTo>
                    <a:pt x="106" y="83"/>
                  </a:lnTo>
                  <a:lnTo>
                    <a:pt x="103" y="91"/>
                  </a:lnTo>
                  <a:lnTo>
                    <a:pt x="100" y="99"/>
                  </a:lnTo>
                  <a:lnTo>
                    <a:pt x="97" y="105"/>
                  </a:lnTo>
                  <a:lnTo>
                    <a:pt x="93" y="110"/>
                  </a:lnTo>
                  <a:lnTo>
                    <a:pt x="90" y="114"/>
                  </a:lnTo>
                  <a:lnTo>
                    <a:pt x="86" y="117"/>
                  </a:lnTo>
                  <a:lnTo>
                    <a:pt x="81" y="120"/>
                  </a:lnTo>
                  <a:lnTo>
                    <a:pt x="75" y="122"/>
                  </a:lnTo>
                  <a:lnTo>
                    <a:pt x="67" y="127"/>
                  </a:lnTo>
                  <a:lnTo>
                    <a:pt x="57" y="134"/>
                  </a:lnTo>
                  <a:lnTo>
                    <a:pt x="44" y="145"/>
                  </a:lnTo>
                  <a:lnTo>
                    <a:pt x="32" y="160"/>
                  </a:lnTo>
                  <a:lnTo>
                    <a:pt x="23" y="178"/>
                  </a:lnTo>
                  <a:lnTo>
                    <a:pt x="17" y="200"/>
                  </a:lnTo>
                  <a:lnTo>
                    <a:pt x="15" y="223"/>
                  </a:lnTo>
                  <a:lnTo>
                    <a:pt x="22" y="25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53" name="Freeform 219">
              <a:extLst>
                <a:ext uri="{FF2B5EF4-FFF2-40B4-BE49-F238E27FC236}">
                  <a16:creationId xmlns:a16="http://schemas.microsoft.com/office/drawing/2014/main" id="{5A0F86FE-2B71-49E1-91BE-B1D809CD32F6}"/>
                </a:ext>
              </a:extLst>
            </p:cNvPr>
            <p:cNvSpPr>
              <a:spLocks/>
            </p:cNvSpPr>
            <p:nvPr/>
          </p:nvSpPr>
          <p:spPr bwMode="auto">
            <a:xfrm>
              <a:off x="809" y="3998"/>
              <a:ext cx="80" cy="87"/>
            </a:xfrm>
            <a:custGeom>
              <a:avLst/>
              <a:gdLst>
                <a:gd name="T0" fmla="*/ 0 w 241"/>
                <a:gd name="T1" fmla="*/ 0 h 262"/>
                <a:gd name="T2" fmla="*/ 0 w 241"/>
                <a:gd name="T3" fmla="*/ 0 h 262"/>
                <a:gd name="T4" fmla="*/ 0 w 241"/>
                <a:gd name="T5" fmla="*/ 0 h 262"/>
                <a:gd name="T6" fmla="*/ 0 w 241"/>
                <a:gd name="T7" fmla="*/ 0 h 262"/>
                <a:gd name="T8" fmla="*/ 0 w 241"/>
                <a:gd name="T9" fmla="*/ 0 h 262"/>
                <a:gd name="T10" fmla="*/ 0 w 241"/>
                <a:gd name="T11" fmla="*/ 0 h 262"/>
                <a:gd name="T12" fmla="*/ 0 w 241"/>
                <a:gd name="T13" fmla="*/ 0 h 262"/>
                <a:gd name="T14" fmla="*/ 0 w 241"/>
                <a:gd name="T15" fmla="*/ 0 h 262"/>
                <a:gd name="T16" fmla="*/ 0 w 241"/>
                <a:gd name="T17" fmla="*/ 0 h 262"/>
                <a:gd name="T18" fmla="*/ 0 w 241"/>
                <a:gd name="T19" fmla="*/ 0 h 262"/>
                <a:gd name="T20" fmla="*/ 0 w 241"/>
                <a:gd name="T21" fmla="*/ 0 h 262"/>
                <a:gd name="T22" fmla="*/ 0 w 241"/>
                <a:gd name="T23" fmla="*/ 0 h 262"/>
                <a:gd name="T24" fmla="*/ 0 w 241"/>
                <a:gd name="T25" fmla="*/ 0 h 262"/>
                <a:gd name="T26" fmla="*/ 0 w 241"/>
                <a:gd name="T27" fmla="*/ 0 h 262"/>
                <a:gd name="T28" fmla="*/ 0 w 241"/>
                <a:gd name="T29" fmla="*/ 0 h 262"/>
                <a:gd name="T30" fmla="*/ 0 w 241"/>
                <a:gd name="T31" fmla="*/ 0 h 262"/>
                <a:gd name="T32" fmla="*/ 0 w 241"/>
                <a:gd name="T33" fmla="*/ 0 h 262"/>
                <a:gd name="T34" fmla="*/ 0 w 241"/>
                <a:gd name="T35" fmla="*/ 0 h 262"/>
                <a:gd name="T36" fmla="*/ 0 w 241"/>
                <a:gd name="T37" fmla="*/ 0 h 262"/>
                <a:gd name="T38" fmla="*/ 0 w 241"/>
                <a:gd name="T39" fmla="*/ 0 h 262"/>
                <a:gd name="T40" fmla="*/ 0 w 241"/>
                <a:gd name="T41" fmla="*/ 0 h 262"/>
                <a:gd name="T42" fmla="*/ 0 w 241"/>
                <a:gd name="T43" fmla="*/ 0 h 262"/>
                <a:gd name="T44" fmla="*/ 0 w 241"/>
                <a:gd name="T45" fmla="*/ 0 h 262"/>
                <a:gd name="T46" fmla="*/ 0 w 241"/>
                <a:gd name="T47" fmla="*/ 0 h 262"/>
                <a:gd name="T48" fmla="*/ 0 w 241"/>
                <a:gd name="T49" fmla="*/ 0 h 262"/>
                <a:gd name="T50" fmla="*/ 0 w 241"/>
                <a:gd name="T51" fmla="*/ 0 h 262"/>
                <a:gd name="T52" fmla="*/ 0 w 241"/>
                <a:gd name="T53" fmla="*/ 0 h 262"/>
                <a:gd name="T54" fmla="*/ 0 w 241"/>
                <a:gd name="T55" fmla="*/ 0 h 262"/>
                <a:gd name="T56" fmla="*/ 0 w 241"/>
                <a:gd name="T57" fmla="*/ 0 h 262"/>
                <a:gd name="T58" fmla="*/ 0 w 241"/>
                <a:gd name="T59" fmla="*/ 0 h 262"/>
                <a:gd name="T60" fmla="*/ 0 w 241"/>
                <a:gd name="T61" fmla="*/ 0 h 262"/>
                <a:gd name="T62" fmla="*/ 0 w 241"/>
                <a:gd name="T63" fmla="*/ 0 h 262"/>
                <a:gd name="T64" fmla="*/ 0 w 241"/>
                <a:gd name="T65" fmla="*/ 0 h 262"/>
                <a:gd name="T66" fmla="*/ 0 w 241"/>
                <a:gd name="T67" fmla="*/ 0 h 262"/>
                <a:gd name="T68" fmla="*/ 0 w 241"/>
                <a:gd name="T69" fmla="*/ 0 h 262"/>
                <a:gd name="T70" fmla="*/ 0 w 241"/>
                <a:gd name="T71" fmla="*/ 0 h 262"/>
                <a:gd name="T72" fmla="*/ 0 w 241"/>
                <a:gd name="T73" fmla="*/ 0 h 262"/>
                <a:gd name="T74" fmla="*/ 0 w 241"/>
                <a:gd name="T75" fmla="*/ 0 h 262"/>
                <a:gd name="T76" fmla="*/ 0 w 241"/>
                <a:gd name="T77" fmla="*/ 0 h 262"/>
                <a:gd name="T78" fmla="*/ 0 w 241"/>
                <a:gd name="T79" fmla="*/ 0 h 262"/>
                <a:gd name="T80" fmla="*/ 0 w 241"/>
                <a:gd name="T81" fmla="*/ 0 h 262"/>
                <a:gd name="T82" fmla="*/ 0 w 241"/>
                <a:gd name="T83" fmla="*/ 0 h 262"/>
                <a:gd name="T84" fmla="*/ 0 w 241"/>
                <a:gd name="T85" fmla="*/ 0 h 262"/>
                <a:gd name="T86" fmla="*/ 0 w 241"/>
                <a:gd name="T87" fmla="*/ 0 h 262"/>
                <a:gd name="T88" fmla="*/ 0 w 241"/>
                <a:gd name="T89" fmla="*/ 0 h 262"/>
                <a:gd name="T90" fmla="*/ 0 w 241"/>
                <a:gd name="T91" fmla="*/ 0 h 262"/>
                <a:gd name="T92" fmla="*/ 0 w 241"/>
                <a:gd name="T93" fmla="*/ 0 h 262"/>
                <a:gd name="T94" fmla="*/ 0 w 241"/>
                <a:gd name="T95" fmla="*/ 0 h 262"/>
                <a:gd name="T96" fmla="*/ 0 w 241"/>
                <a:gd name="T97" fmla="*/ 0 h 26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41" h="262">
                  <a:moveTo>
                    <a:pt x="209" y="4"/>
                  </a:moveTo>
                  <a:lnTo>
                    <a:pt x="197" y="0"/>
                  </a:lnTo>
                  <a:lnTo>
                    <a:pt x="185" y="0"/>
                  </a:lnTo>
                  <a:lnTo>
                    <a:pt x="174" y="2"/>
                  </a:lnTo>
                  <a:lnTo>
                    <a:pt x="162" y="7"/>
                  </a:lnTo>
                  <a:lnTo>
                    <a:pt x="152" y="14"/>
                  </a:lnTo>
                  <a:lnTo>
                    <a:pt x="141" y="22"/>
                  </a:lnTo>
                  <a:lnTo>
                    <a:pt x="129" y="32"/>
                  </a:lnTo>
                  <a:lnTo>
                    <a:pt x="118" y="43"/>
                  </a:lnTo>
                  <a:lnTo>
                    <a:pt x="106" y="55"/>
                  </a:lnTo>
                  <a:lnTo>
                    <a:pt x="91" y="70"/>
                  </a:lnTo>
                  <a:lnTo>
                    <a:pt x="76" y="88"/>
                  </a:lnTo>
                  <a:lnTo>
                    <a:pt x="61" y="105"/>
                  </a:lnTo>
                  <a:lnTo>
                    <a:pt x="47" y="124"/>
                  </a:lnTo>
                  <a:lnTo>
                    <a:pt x="34" y="141"/>
                  </a:lnTo>
                  <a:lnTo>
                    <a:pt x="23" y="155"/>
                  </a:lnTo>
                  <a:lnTo>
                    <a:pt x="16" y="166"/>
                  </a:lnTo>
                  <a:lnTo>
                    <a:pt x="11" y="176"/>
                  </a:lnTo>
                  <a:lnTo>
                    <a:pt x="6" y="186"/>
                  </a:lnTo>
                  <a:lnTo>
                    <a:pt x="1" y="196"/>
                  </a:lnTo>
                  <a:lnTo>
                    <a:pt x="0" y="207"/>
                  </a:lnTo>
                  <a:lnTo>
                    <a:pt x="0" y="218"/>
                  </a:lnTo>
                  <a:lnTo>
                    <a:pt x="5" y="229"/>
                  </a:lnTo>
                  <a:lnTo>
                    <a:pt x="11" y="240"/>
                  </a:lnTo>
                  <a:lnTo>
                    <a:pt x="22" y="251"/>
                  </a:lnTo>
                  <a:lnTo>
                    <a:pt x="36" y="259"/>
                  </a:lnTo>
                  <a:lnTo>
                    <a:pt x="50" y="262"/>
                  </a:lnTo>
                  <a:lnTo>
                    <a:pt x="65" y="261"/>
                  </a:lnTo>
                  <a:lnTo>
                    <a:pt x="80" y="257"/>
                  </a:lnTo>
                  <a:lnTo>
                    <a:pt x="94" y="250"/>
                  </a:lnTo>
                  <a:lnTo>
                    <a:pt x="108" y="242"/>
                  </a:lnTo>
                  <a:lnTo>
                    <a:pt x="120" y="232"/>
                  </a:lnTo>
                  <a:lnTo>
                    <a:pt x="129" y="222"/>
                  </a:lnTo>
                  <a:lnTo>
                    <a:pt x="139" y="213"/>
                  </a:lnTo>
                  <a:lnTo>
                    <a:pt x="150" y="203"/>
                  </a:lnTo>
                  <a:lnTo>
                    <a:pt x="161" y="195"/>
                  </a:lnTo>
                  <a:lnTo>
                    <a:pt x="173" y="187"/>
                  </a:lnTo>
                  <a:lnTo>
                    <a:pt x="184" y="180"/>
                  </a:lnTo>
                  <a:lnTo>
                    <a:pt x="195" y="174"/>
                  </a:lnTo>
                  <a:lnTo>
                    <a:pt x="205" y="167"/>
                  </a:lnTo>
                  <a:lnTo>
                    <a:pt x="213" y="162"/>
                  </a:lnTo>
                  <a:lnTo>
                    <a:pt x="230" y="146"/>
                  </a:lnTo>
                  <a:lnTo>
                    <a:pt x="239" y="124"/>
                  </a:lnTo>
                  <a:lnTo>
                    <a:pt x="241" y="99"/>
                  </a:lnTo>
                  <a:lnTo>
                    <a:pt x="239" y="74"/>
                  </a:lnTo>
                  <a:lnTo>
                    <a:pt x="233" y="49"/>
                  </a:lnTo>
                  <a:lnTo>
                    <a:pt x="224" y="28"/>
                  </a:lnTo>
                  <a:lnTo>
                    <a:pt x="216" y="13"/>
                  </a:lnTo>
                  <a:lnTo>
                    <a:pt x="209" y="4"/>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54" name="Freeform 220">
              <a:extLst>
                <a:ext uri="{FF2B5EF4-FFF2-40B4-BE49-F238E27FC236}">
                  <a16:creationId xmlns:a16="http://schemas.microsoft.com/office/drawing/2014/main" id="{21EECDE5-76A9-42B6-ABB8-CFBC4A300D11}"/>
                </a:ext>
              </a:extLst>
            </p:cNvPr>
            <p:cNvSpPr>
              <a:spLocks/>
            </p:cNvSpPr>
            <p:nvPr/>
          </p:nvSpPr>
          <p:spPr bwMode="auto">
            <a:xfrm>
              <a:off x="587" y="3904"/>
              <a:ext cx="130" cy="169"/>
            </a:xfrm>
            <a:custGeom>
              <a:avLst/>
              <a:gdLst>
                <a:gd name="T0" fmla="*/ 0 w 391"/>
                <a:gd name="T1" fmla="*/ 0 h 506"/>
                <a:gd name="T2" fmla="*/ 0 w 391"/>
                <a:gd name="T3" fmla="*/ 0 h 506"/>
                <a:gd name="T4" fmla="*/ 0 w 391"/>
                <a:gd name="T5" fmla="*/ 0 h 506"/>
                <a:gd name="T6" fmla="*/ 0 w 391"/>
                <a:gd name="T7" fmla="*/ 0 h 506"/>
                <a:gd name="T8" fmla="*/ 0 w 391"/>
                <a:gd name="T9" fmla="*/ 0 h 506"/>
                <a:gd name="T10" fmla="*/ 0 w 391"/>
                <a:gd name="T11" fmla="*/ 0 h 506"/>
                <a:gd name="T12" fmla="*/ 0 w 391"/>
                <a:gd name="T13" fmla="*/ 0 h 506"/>
                <a:gd name="T14" fmla="*/ 0 w 391"/>
                <a:gd name="T15" fmla="*/ 0 h 506"/>
                <a:gd name="T16" fmla="*/ 0 w 391"/>
                <a:gd name="T17" fmla="*/ 0 h 506"/>
                <a:gd name="T18" fmla="*/ 0 w 391"/>
                <a:gd name="T19" fmla="*/ 0 h 506"/>
                <a:gd name="T20" fmla="*/ 0 w 391"/>
                <a:gd name="T21" fmla="*/ 0 h 506"/>
                <a:gd name="T22" fmla="*/ 0 w 391"/>
                <a:gd name="T23" fmla="*/ 0 h 506"/>
                <a:gd name="T24" fmla="*/ 0 w 391"/>
                <a:gd name="T25" fmla="*/ 0 h 506"/>
                <a:gd name="T26" fmla="*/ 0 w 391"/>
                <a:gd name="T27" fmla="*/ 0 h 506"/>
                <a:gd name="T28" fmla="*/ 0 w 391"/>
                <a:gd name="T29" fmla="*/ 0 h 506"/>
                <a:gd name="T30" fmla="*/ 0 w 391"/>
                <a:gd name="T31" fmla="*/ 0 h 506"/>
                <a:gd name="T32" fmla="*/ 0 w 391"/>
                <a:gd name="T33" fmla="*/ 0 h 506"/>
                <a:gd name="T34" fmla="*/ 0 w 391"/>
                <a:gd name="T35" fmla="*/ 0 h 506"/>
                <a:gd name="T36" fmla="*/ 0 w 391"/>
                <a:gd name="T37" fmla="*/ 0 h 506"/>
                <a:gd name="T38" fmla="*/ 0 w 391"/>
                <a:gd name="T39" fmla="*/ 0 h 506"/>
                <a:gd name="T40" fmla="*/ 0 w 391"/>
                <a:gd name="T41" fmla="*/ 0 h 506"/>
                <a:gd name="T42" fmla="*/ 0 w 391"/>
                <a:gd name="T43" fmla="*/ 0 h 506"/>
                <a:gd name="T44" fmla="*/ 0 w 391"/>
                <a:gd name="T45" fmla="*/ 0 h 506"/>
                <a:gd name="T46" fmla="*/ 0 w 391"/>
                <a:gd name="T47" fmla="*/ 0 h 506"/>
                <a:gd name="T48" fmla="*/ 0 w 391"/>
                <a:gd name="T49" fmla="*/ 0 h 506"/>
                <a:gd name="T50" fmla="*/ 0 w 391"/>
                <a:gd name="T51" fmla="*/ 0 h 506"/>
                <a:gd name="T52" fmla="*/ 0 w 391"/>
                <a:gd name="T53" fmla="*/ 0 h 506"/>
                <a:gd name="T54" fmla="*/ 0 w 391"/>
                <a:gd name="T55" fmla="*/ 0 h 506"/>
                <a:gd name="T56" fmla="*/ 0 w 391"/>
                <a:gd name="T57" fmla="*/ 0 h 506"/>
                <a:gd name="T58" fmla="*/ 0 w 391"/>
                <a:gd name="T59" fmla="*/ 0 h 506"/>
                <a:gd name="T60" fmla="*/ 0 w 391"/>
                <a:gd name="T61" fmla="*/ 0 h 506"/>
                <a:gd name="T62" fmla="*/ 0 w 391"/>
                <a:gd name="T63" fmla="*/ 0 h 5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91" h="506">
                  <a:moveTo>
                    <a:pt x="151" y="0"/>
                  </a:moveTo>
                  <a:lnTo>
                    <a:pt x="140" y="1"/>
                  </a:lnTo>
                  <a:lnTo>
                    <a:pt x="128" y="3"/>
                  </a:lnTo>
                  <a:lnTo>
                    <a:pt x="114" y="6"/>
                  </a:lnTo>
                  <a:lnTo>
                    <a:pt x="101" y="11"/>
                  </a:lnTo>
                  <a:lnTo>
                    <a:pt x="86" y="17"/>
                  </a:lnTo>
                  <a:lnTo>
                    <a:pt x="72" y="24"/>
                  </a:lnTo>
                  <a:lnTo>
                    <a:pt x="59" y="35"/>
                  </a:lnTo>
                  <a:lnTo>
                    <a:pt x="45" y="45"/>
                  </a:lnTo>
                  <a:lnTo>
                    <a:pt x="33" y="58"/>
                  </a:lnTo>
                  <a:lnTo>
                    <a:pt x="22" y="73"/>
                  </a:lnTo>
                  <a:lnTo>
                    <a:pt x="13" y="89"/>
                  </a:lnTo>
                  <a:lnTo>
                    <a:pt x="6" y="108"/>
                  </a:lnTo>
                  <a:lnTo>
                    <a:pt x="2" y="128"/>
                  </a:lnTo>
                  <a:lnTo>
                    <a:pt x="0" y="149"/>
                  </a:lnTo>
                  <a:lnTo>
                    <a:pt x="1" y="174"/>
                  </a:lnTo>
                  <a:lnTo>
                    <a:pt x="5" y="200"/>
                  </a:lnTo>
                  <a:lnTo>
                    <a:pt x="17" y="248"/>
                  </a:lnTo>
                  <a:lnTo>
                    <a:pt x="30" y="286"/>
                  </a:lnTo>
                  <a:lnTo>
                    <a:pt x="43" y="316"/>
                  </a:lnTo>
                  <a:lnTo>
                    <a:pt x="54" y="342"/>
                  </a:lnTo>
                  <a:lnTo>
                    <a:pt x="66" y="364"/>
                  </a:lnTo>
                  <a:lnTo>
                    <a:pt x="75" y="384"/>
                  </a:lnTo>
                  <a:lnTo>
                    <a:pt x="83" y="406"/>
                  </a:lnTo>
                  <a:lnTo>
                    <a:pt x="90" y="432"/>
                  </a:lnTo>
                  <a:lnTo>
                    <a:pt x="98" y="457"/>
                  </a:lnTo>
                  <a:lnTo>
                    <a:pt x="111" y="475"/>
                  </a:lnTo>
                  <a:lnTo>
                    <a:pt x="128" y="489"/>
                  </a:lnTo>
                  <a:lnTo>
                    <a:pt x="146" y="498"/>
                  </a:lnTo>
                  <a:lnTo>
                    <a:pt x="166" y="503"/>
                  </a:lnTo>
                  <a:lnTo>
                    <a:pt x="184" y="505"/>
                  </a:lnTo>
                  <a:lnTo>
                    <a:pt x="201" y="506"/>
                  </a:lnTo>
                  <a:lnTo>
                    <a:pt x="213" y="505"/>
                  </a:lnTo>
                  <a:lnTo>
                    <a:pt x="225" y="503"/>
                  </a:lnTo>
                  <a:lnTo>
                    <a:pt x="238" y="499"/>
                  </a:lnTo>
                  <a:lnTo>
                    <a:pt x="254" y="493"/>
                  </a:lnTo>
                  <a:lnTo>
                    <a:pt x="268" y="486"/>
                  </a:lnTo>
                  <a:lnTo>
                    <a:pt x="283" y="476"/>
                  </a:lnTo>
                  <a:lnTo>
                    <a:pt x="294" y="464"/>
                  </a:lnTo>
                  <a:lnTo>
                    <a:pt x="302" y="449"/>
                  </a:lnTo>
                  <a:lnTo>
                    <a:pt x="306" y="433"/>
                  </a:lnTo>
                  <a:lnTo>
                    <a:pt x="309" y="412"/>
                  </a:lnTo>
                  <a:lnTo>
                    <a:pt x="315" y="385"/>
                  </a:lnTo>
                  <a:lnTo>
                    <a:pt x="322" y="356"/>
                  </a:lnTo>
                  <a:lnTo>
                    <a:pt x="331" y="324"/>
                  </a:lnTo>
                  <a:lnTo>
                    <a:pt x="341" y="291"/>
                  </a:lnTo>
                  <a:lnTo>
                    <a:pt x="352" y="261"/>
                  </a:lnTo>
                  <a:lnTo>
                    <a:pt x="363" y="233"/>
                  </a:lnTo>
                  <a:lnTo>
                    <a:pt x="373" y="211"/>
                  </a:lnTo>
                  <a:lnTo>
                    <a:pt x="378" y="201"/>
                  </a:lnTo>
                  <a:lnTo>
                    <a:pt x="384" y="187"/>
                  </a:lnTo>
                  <a:lnTo>
                    <a:pt x="387" y="173"/>
                  </a:lnTo>
                  <a:lnTo>
                    <a:pt x="390" y="156"/>
                  </a:lnTo>
                  <a:lnTo>
                    <a:pt x="391" y="139"/>
                  </a:lnTo>
                  <a:lnTo>
                    <a:pt x="390" y="121"/>
                  </a:lnTo>
                  <a:lnTo>
                    <a:pt x="386" y="103"/>
                  </a:lnTo>
                  <a:lnTo>
                    <a:pt x="378" y="85"/>
                  </a:lnTo>
                  <a:lnTo>
                    <a:pt x="368" y="68"/>
                  </a:lnTo>
                  <a:lnTo>
                    <a:pt x="354" y="51"/>
                  </a:lnTo>
                  <a:lnTo>
                    <a:pt x="334" y="37"/>
                  </a:lnTo>
                  <a:lnTo>
                    <a:pt x="309" y="24"/>
                  </a:lnTo>
                  <a:lnTo>
                    <a:pt x="279" y="13"/>
                  </a:lnTo>
                  <a:lnTo>
                    <a:pt x="243" y="6"/>
                  </a:lnTo>
                  <a:lnTo>
                    <a:pt x="201" y="1"/>
                  </a:lnTo>
                  <a:lnTo>
                    <a:pt x="151" y="0"/>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55" name="Freeform 221">
              <a:extLst>
                <a:ext uri="{FF2B5EF4-FFF2-40B4-BE49-F238E27FC236}">
                  <a16:creationId xmlns:a16="http://schemas.microsoft.com/office/drawing/2014/main" id="{9BC50548-4C07-4074-BDDD-02DA13E45468}"/>
                </a:ext>
              </a:extLst>
            </p:cNvPr>
            <p:cNvSpPr>
              <a:spLocks/>
            </p:cNvSpPr>
            <p:nvPr/>
          </p:nvSpPr>
          <p:spPr bwMode="auto">
            <a:xfrm>
              <a:off x="676" y="3930"/>
              <a:ext cx="41" cy="136"/>
            </a:xfrm>
            <a:custGeom>
              <a:avLst/>
              <a:gdLst>
                <a:gd name="T0" fmla="*/ 0 w 122"/>
                <a:gd name="T1" fmla="*/ 0 h 410"/>
                <a:gd name="T2" fmla="*/ 0 w 122"/>
                <a:gd name="T3" fmla="*/ 0 h 410"/>
                <a:gd name="T4" fmla="*/ 0 w 122"/>
                <a:gd name="T5" fmla="*/ 0 h 410"/>
                <a:gd name="T6" fmla="*/ 0 w 122"/>
                <a:gd name="T7" fmla="*/ 0 h 410"/>
                <a:gd name="T8" fmla="*/ 0 w 122"/>
                <a:gd name="T9" fmla="*/ 0 h 410"/>
                <a:gd name="T10" fmla="*/ 0 w 122"/>
                <a:gd name="T11" fmla="*/ 0 h 410"/>
                <a:gd name="T12" fmla="*/ 0 w 122"/>
                <a:gd name="T13" fmla="*/ 0 h 410"/>
                <a:gd name="T14" fmla="*/ 0 w 122"/>
                <a:gd name="T15" fmla="*/ 0 h 410"/>
                <a:gd name="T16" fmla="*/ 0 w 122"/>
                <a:gd name="T17" fmla="*/ 0 h 410"/>
                <a:gd name="T18" fmla="*/ 0 w 122"/>
                <a:gd name="T19" fmla="*/ 0 h 410"/>
                <a:gd name="T20" fmla="*/ 0 w 122"/>
                <a:gd name="T21" fmla="*/ 0 h 410"/>
                <a:gd name="T22" fmla="*/ 0 w 122"/>
                <a:gd name="T23" fmla="*/ 0 h 410"/>
                <a:gd name="T24" fmla="*/ 0 w 122"/>
                <a:gd name="T25" fmla="*/ 0 h 410"/>
                <a:gd name="T26" fmla="*/ 0 w 122"/>
                <a:gd name="T27" fmla="*/ 0 h 410"/>
                <a:gd name="T28" fmla="*/ 0 w 122"/>
                <a:gd name="T29" fmla="*/ 0 h 410"/>
                <a:gd name="T30" fmla="*/ 0 w 122"/>
                <a:gd name="T31" fmla="*/ 0 h 410"/>
                <a:gd name="T32" fmla="*/ 0 w 122"/>
                <a:gd name="T33" fmla="*/ 0 h 410"/>
                <a:gd name="T34" fmla="*/ 0 w 122"/>
                <a:gd name="T35" fmla="*/ 0 h 410"/>
                <a:gd name="T36" fmla="*/ 0 w 122"/>
                <a:gd name="T37" fmla="*/ 0 h 410"/>
                <a:gd name="T38" fmla="*/ 0 w 122"/>
                <a:gd name="T39" fmla="*/ 0 h 410"/>
                <a:gd name="T40" fmla="*/ 0 w 122"/>
                <a:gd name="T41" fmla="*/ 0 h 410"/>
                <a:gd name="T42" fmla="*/ 0 w 122"/>
                <a:gd name="T43" fmla="*/ 0 h 410"/>
                <a:gd name="T44" fmla="*/ 0 w 122"/>
                <a:gd name="T45" fmla="*/ 0 h 410"/>
                <a:gd name="T46" fmla="*/ 0 w 122"/>
                <a:gd name="T47" fmla="*/ 0 h 410"/>
                <a:gd name="T48" fmla="*/ 0 w 122"/>
                <a:gd name="T49" fmla="*/ 0 h 410"/>
                <a:gd name="T50" fmla="*/ 0 w 122"/>
                <a:gd name="T51" fmla="*/ 0 h 410"/>
                <a:gd name="T52" fmla="*/ 0 w 122"/>
                <a:gd name="T53" fmla="*/ 0 h 410"/>
                <a:gd name="T54" fmla="*/ 0 w 122"/>
                <a:gd name="T55" fmla="*/ 0 h 410"/>
                <a:gd name="T56" fmla="*/ 0 w 122"/>
                <a:gd name="T57" fmla="*/ 0 h 410"/>
                <a:gd name="T58" fmla="*/ 0 w 122"/>
                <a:gd name="T59" fmla="*/ 0 h 410"/>
                <a:gd name="T60" fmla="*/ 0 w 122"/>
                <a:gd name="T61" fmla="*/ 0 h 410"/>
                <a:gd name="T62" fmla="*/ 0 w 122"/>
                <a:gd name="T63" fmla="*/ 0 h 410"/>
                <a:gd name="T64" fmla="*/ 0 w 122"/>
                <a:gd name="T65" fmla="*/ 0 h 410"/>
                <a:gd name="T66" fmla="*/ 0 w 122"/>
                <a:gd name="T67" fmla="*/ 0 h 410"/>
                <a:gd name="T68" fmla="*/ 0 w 122"/>
                <a:gd name="T69" fmla="*/ 0 h 410"/>
                <a:gd name="T70" fmla="*/ 0 w 122"/>
                <a:gd name="T71" fmla="*/ 0 h 410"/>
                <a:gd name="T72" fmla="*/ 0 w 122"/>
                <a:gd name="T73" fmla="*/ 0 h 410"/>
                <a:gd name="T74" fmla="*/ 0 w 122"/>
                <a:gd name="T75" fmla="*/ 0 h 410"/>
                <a:gd name="T76" fmla="*/ 0 w 122"/>
                <a:gd name="T77" fmla="*/ 0 h 410"/>
                <a:gd name="T78" fmla="*/ 0 w 122"/>
                <a:gd name="T79" fmla="*/ 0 h 410"/>
                <a:gd name="T80" fmla="*/ 0 w 122"/>
                <a:gd name="T81" fmla="*/ 0 h 410"/>
                <a:gd name="T82" fmla="*/ 0 w 122"/>
                <a:gd name="T83" fmla="*/ 0 h 410"/>
                <a:gd name="T84" fmla="*/ 0 w 122"/>
                <a:gd name="T85" fmla="*/ 0 h 410"/>
                <a:gd name="T86" fmla="*/ 0 w 122"/>
                <a:gd name="T87" fmla="*/ 0 h 410"/>
                <a:gd name="T88" fmla="*/ 0 w 122"/>
                <a:gd name="T89" fmla="*/ 0 h 41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22" h="410">
                  <a:moveTo>
                    <a:pt x="0" y="410"/>
                  </a:moveTo>
                  <a:lnTo>
                    <a:pt x="7" y="405"/>
                  </a:lnTo>
                  <a:lnTo>
                    <a:pt x="14" y="400"/>
                  </a:lnTo>
                  <a:lnTo>
                    <a:pt x="20" y="394"/>
                  </a:lnTo>
                  <a:lnTo>
                    <a:pt x="25" y="388"/>
                  </a:lnTo>
                  <a:lnTo>
                    <a:pt x="29" y="381"/>
                  </a:lnTo>
                  <a:lnTo>
                    <a:pt x="33" y="373"/>
                  </a:lnTo>
                  <a:lnTo>
                    <a:pt x="36" y="365"/>
                  </a:lnTo>
                  <a:lnTo>
                    <a:pt x="37" y="357"/>
                  </a:lnTo>
                  <a:lnTo>
                    <a:pt x="40" y="336"/>
                  </a:lnTo>
                  <a:lnTo>
                    <a:pt x="46" y="309"/>
                  </a:lnTo>
                  <a:lnTo>
                    <a:pt x="53" y="280"/>
                  </a:lnTo>
                  <a:lnTo>
                    <a:pt x="62" y="248"/>
                  </a:lnTo>
                  <a:lnTo>
                    <a:pt x="72" y="215"/>
                  </a:lnTo>
                  <a:lnTo>
                    <a:pt x="83" y="185"/>
                  </a:lnTo>
                  <a:lnTo>
                    <a:pt x="94" y="157"/>
                  </a:lnTo>
                  <a:lnTo>
                    <a:pt x="104" y="135"/>
                  </a:lnTo>
                  <a:lnTo>
                    <a:pt x="109" y="124"/>
                  </a:lnTo>
                  <a:lnTo>
                    <a:pt x="115" y="110"/>
                  </a:lnTo>
                  <a:lnTo>
                    <a:pt x="119" y="94"/>
                  </a:lnTo>
                  <a:lnTo>
                    <a:pt x="122" y="76"/>
                  </a:lnTo>
                  <a:lnTo>
                    <a:pt x="122" y="58"/>
                  </a:lnTo>
                  <a:lnTo>
                    <a:pt x="120" y="38"/>
                  </a:lnTo>
                  <a:lnTo>
                    <a:pt x="115" y="19"/>
                  </a:lnTo>
                  <a:lnTo>
                    <a:pt x="105" y="0"/>
                  </a:lnTo>
                  <a:lnTo>
                    <a:pt x="107" y="30"/>
                  </a:lnTo>
                  <a:lnTo>
                    <a:pt x="107" y="66"/>
                  </a:lnTo>
                  <a:lnTo>
                    <a:pt x="103" y="99"/>
                  </a:lnTo>
                  <a:lnTo>
                    <a:pt x="95" y="124"/>
                  </a:lnTo>
                  <a:lnTo>
                    <a:pt x="89" y="138"/>
                  </a:lnTo>
                  <a:lnTo>
                    <a:pt x="80" y="163"/>
                  </a:lnTo>
                  <a:lnTo>
                    <a:pt x="69" y="193"/>
                  </a:lnTo>
                  <a:lnTo>
                    <a:pt x="58" y="227"/>
                  </a:lnTo>
                  <a:lnTo>
                    <a:pt x="49" y="261"/>
                  </a:lnTo>
                  <a:lnTo>
                    <a:pt x="40" y="293"/>
                  </a:lnTo>
                  <a:lnTo>
                    <a:pt x="34" y="318"/>
                  </a:lnTo>
                  <a:lnTo>
                    <a:pt x="33" y="334"/>
                  </a:lnTo>
                  <a:lnTo>
                    <a:pt x="33" y="345"/>
                  </a:lnTo>
                  <a:lnTo>
                    <a:pt x="32" y="354"/>
                  </a:lnTo>
                  <a:lnTo>
                    <a:pt x="30" y="363"/>
                  </a:lnTo>
                  <a:lnTo>
                    <a:pt x="26" y="371"/>
                  </a:lnTo>
                  <a:lnTo>
                    <a:pt x="22" y="381"/>
                  </a:lnTo>
                  <a:lnTo>
                    <a:pt x="16" y="390"/>
                  </a:lnTo>
                  <a:lnTo>
                    <a:pt x="8" y="399"/>
                  </a:lnTo>
                  <a:lnTo>
                    <a:pt x="0" y="4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56" name="Freeform 222">
              <a:extLst>
                <a:ext uri="{FF2B5EF4-FFF2-40B4-BE49-F238E27FC236}">
                  <a16:creationId xmlns:a16="http://schemas.microsoft.com/office/drawing/2014/main" id="{10FF2519-7E8C-431A-8AF2-3169B7DEB29A}"/>
                </a:ext>
              </a:extLst>
            </p:cNvPr>
            <p:cNvSpPr>
              <a:spLocks/>
            </p:cNvSpPr>
            <p:nvPr/>
          </p:nvSpPr>
          <p:spPr bwMode="auto">
            <a:xfrm>
              <a:off x="594" y="3913"/>
              <a:ext cx="64" cy="160"/>
            </a:xfrm>
            <a:custGeom>
              <a:avLst/>
              <a:gdLst>
                <a:gd name="T0" fmla="*/ 0 w 192"/>
                <a:gd name="T1" fmla="*/ 0 h 480"/>
                <a:gd name="T2" fmla="*/ 0 w 192"/>
                <a:gd name="T3" fmla="*/ 0 h 480"/>
                <a:gd name="T4" fmla="*/ 0 w 192"/>
                <a:gd name="T5" fmla="*/ 0 h 480"/>
                <a:gd name="T6" fmla="*/ 0 w 192"/>
                <a:gd name="T7" fmla="*/ 0 h 480"/>
                <a:gd name="T8" fmla="*/ 0 w 192"/>
                <a:gd name="T9" fmla="*/ 0 h 480"/>
                <a:gd name="T10" fmla="*/ 0 w 192"/>
                <a:gd name="T11" fmla="*/ 0 h 480"/>
                <a:gd name="T12" fmla="*/ 0 w 192"/>
                <a:gd name="T13" fmla="*/ 0 h 480"/>
                <a:gd name="T14" fmla="*/ 0 w 192"/>
                <a:gd name="T15" fmla="*/ 0 h 480"/>
                <a:gd name="T16" fmla="*/ 0 w 192"/>
                <a:gd name="T17" fmla="*/ 0 h 480"/>
                <a:gd name="T18" fmla="*/ 0 w 192"/>
                <a:gd name="T19" fmla="*/ 0 h 480"/>
                <a:gd name="T20" fmla="*/ 0 w 192"/>
                <a:gd name="T21" fmla="*/ 0 h 480"/>
                <a:gd name="T22" fmla="*/ 0 w 192"/>
                <a:gd name="T23" fmla="*/ 0 h 480"/>
                <a:gd name="T24" fmla="*/ 0 w 192"/>
                <a:gd name="T25" fmla="*/ 0 h 480"/>
                <a:gd name="T26" fmla="*/ 0 w 192"/>
                <a:gd name="T27" fmla="*/ 0 h 480"/>
                <a:gd name="T28" fmla="*/ 0 w 192"/>
                <a:gd name="T29" fmla="*/ 0 h 480"/>
                <a:gd name="T30" fmla="*/ 0 w 192"/>
                <a:gd name="T31" fmla="*/ 0 h 480"/>
                <a:gd name="T32" fmla="*/ 0 w 192"/>
                <a:gd name="T33" fmla="*/ 0 h 480"/>
                <a:gd name="T34" fmla="*/ 0 w 192"/>
                <a:gd name="T35" fmla="*/ 0 h 480"/>
                <a:gd name="T36" fmla="*/ 0 w 192"/>
                <a:gd name="T37" fmla="*/ 0 h 480"/>
                <a:gd name="T38" fmla="*/ 0 w 192"/>
                <a:gd name="T39" fmla="*/ 0 h 480"/>
                <a:gd name="T40" fmla="*/ 0 w 192"/>
                <a:gd name="T41" fmla="*/ 0 h 480"/>
                <a:gd name="T42" fmla="*/ 0 w 192"/>
                <a:gd name="T43" fmla="*/ 0 h 480"/>
                <a:gd name="T44" fmla="*/ 0 w 192"/>
                <a:gd name="T45" fmla="*/ 0 h 480"/>
                <a:gd name="T46" fmla="*/ 0 w 192"/>
                <a:gd name="T47" fmla="*/ 0 h 480"/>
                <a:gd name="T48" fmla="*/ 0 w 192"/>
                <a:gd name="T49" fmla="*/ 0 h 480"/>
                <a:gd name="T50" fmla="*/ 0 w 192"/>
                <a:gd name="T51" fmla="*/ 0 h 480"/>
                <a:gd name="T52" fmla="*/ 0 w 192"/>
                <a:gd name="T53" fmla="*/ 0 h 480"/>
                <a:gd name="T54" fmla="*/ 0 w 192"/>
                <a:gd name="T55" fmla="*/ 0 h 480"/>
                <a:gd name="T56" fmla="*/ 0 w 192"/>
                <a:gd name="T57" fmla="*/ 0 h 480"/>
                <a:gd name="T58" fmla="*/ 0 w 192"/>
                <a:gd name="T59" fmla="*/ 0 h 480"/>
                <a:gd name="T60" fmla="*/ 0 w 192"/>
                <a:gd name="T61" fmla="*/ 0 h 480"/>
                <a:gd name="T62" fmla="*/ 0 w 192"/>
                <a:gd name="T63" fmla="*/ 0 h 480"/>
                <a:gd name="T64" fmla="*/ 0 w 192"/>
                <a:gd name="T65" fmla="*/ 0 h 480"/>
                <a:gd name="T66" fmla="*/ 0 w 192"/>
                <a:gd name="T67" fmla="*/ 0 h 480"/>
                <a:gd name="T68" fmla="*/ 0 w 192"/>
                <a:gd name="T69" fmla="*/ 0 h 480"/>
                <a:gd name="T70" fmla="*/ 0 w 192"/>
                <a:gd name="T71" fmla="*/ 0 h 480"/>
                <a:gd name="T72" fmla="*/ 0 w 192"/>
                <a:gd name="T73" fmla="*/ 0 h 480"/>
                <a:gd name="T74" fmla="*/ 0 w 192"/>
                <a:gd name="T75" fmla="*/ 0 h 480"/>
                <a:gd name="T76" fmla="*/ 0 w 192"/>
                <a:gd name="T77" fmla="*/ 0 h 480"/>
                <a:gd name="T78" fmla="*/ 0 w 192"/>
                <a:gd name="T79" fmla="*/ 0 h 480"/>
                <a:gd name="T80" fmla="*/ 0 w 192"/>
                <a:gd name="T81" fmla="*/ 0 h 480"/>
                <a:gd name="T82" fmla="*/ 0 w 192"/>
                <a:gd name="T83" fmla="*/ 0 h 480"/>
                <a:gd name="T84" fmla="*/ 0 w 192"/>
                <a:gd name="T85" fmla="*/ 0 h 480"/>
                <a:gd name="T86" fmla="*/ 0 w 192"/>
                <a:gd name="T87" fmla="*/ 0 h 480"/>
                <a:gd name="T88" fmla="*/ 0 w 192"/>
                <a:gd name="T89" fmla="*/ 0 h 480"/>
                <a:gd name="T90" fmla="*/ 0 w 192"/>
                <a:gd name="T91" fmla="*/ 0 h 480"/>
                <a:gd name="T92" fmla="*/ 0 w 192"/>
                <a:gd name="T93" fmla="*/ 0 h 480"/>
                <a:gd name="T94" fmla="*/ 0 w 192"/>
                <a:gd name="T95" fmla="*/ 0 h 480"/>
                <a:gd name="T96" fmla="*/ 0 w 192"/>
                <a:gd name="T97" fmla="*/ 0 h 480"/>
                <a:gd name="T98" fmla="*/ 0 w 192"/>
                <a:gd name="T99" fmla="*/ 0 h 480"/>
                <a:gd name="T100" fmla="*/ 0 w 192"/>
                <a:gd name="T101" fmla="*/ 0 h 480"/>
                <a:gd name="T102" fmla="*/ 0 w 192"/>
                <a:gd name="T103" fmla="*/ 0 h 480"/>
                <a:gd name="T104" fmla="*/ 0 w 192"/>
                <a:gd name="T105" fmla="*/ 0 h 48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92" h="480">
                  <a:moveTo>
                    <a:pt x="192" y="480"/>
                  </a:moveTo>
                  <a:lnTo>
                    <a:pt x="180" y="480"/>
                  </a:lnTo>
                  <a:lnTo>
                    <a:pt x="165" y="476"/>
                  </a:lnTo>
                  <a:lnTo>
                    <a:pt x="146" y="469"/>
                  </a:lnTo>
                  <a:lnTo>
                    <a:pt x="127" y="457"/>
                  </a:lnTo>
                  <a:lnTo>
                    <a:pt x="109" y="444"/>
                  </a:lnTo>
                  <a:lnTo>
                    <a:pt x="93" y="425"/>
                  </a:lnTo>
                  <a:lnTo>
                    <a:pt x="80" y="403"/>
                  </a:lnTo>
                  <a:lnTo>
                    <a:pt x="72" y="377"/>
                  </a:lnTo>
                  <a:lnTo>
                    <a:pt x="66" y="353"/>
                  </a:lnTo>
                  <a:lnTo>
                    <a:pt x="60" y="335"/>
                  </a:lnTo>
                  <a:lnTo>
                    <a:pt x="54" y="320"/>
                  </a:lnTo>
                  <a:lnTo>
                    <a:pt x="47" y="305"/>
                  </a:lnTo>
                  <a:lnTo>
                    <a:pt x="39" y="287"/>
                  </a:lnTo>
                  <a:lnTo>
                    <a:pt x="29" y="262"/>
                  </a:lnTo>
                  <a:lnTo>
                    <a:pt x="18" y="228"/>
                  </a:lnTo>
                  <a:lnTo>
                    <a:pt x="7" y="181"/>
                  </a:lnTo>
                  <a:lnTo>
                    <a:pt x="0" y="131"/>
                  </a:lnTo>
                  <a:lnTo>
                    <a:pt x="4" y="91"/>
                  </a:lnTo>
                  <a:lnTo>
                    <a:pt x="15" y="59"/>
                  </a:lnTo>
                  <a:lnTo>
                    <a:pt x="31" y="35"/>
                  </a:lnTo>
                  <a:lnTo>
                    <a:pt x="51" y="18"/>
                  </a:lnTo>
                  <a:lnTo>
                    <a:pt x="72" y="7"/>
                  </a:lnTo>
                  <a:lnTo>
                    <a:pt x="90" y="1"/>
                  </a:lnTo>
                  <a:lnTo>
                    <a:pt x="105" y="0"/>
                  </a:lnTo>
                  <a:lnTo>
                    <a:pt x="90" y="10"/>
                  </a:lnTo>
                  <a:lnTo>
                    <a:pt x="78" y="22"/>
                  </a:lnTo>
                  <a:lnTo>
                    <a:pt x="66" y="38"/>
                  </a:lnTo>
                  <a:lnTo>
                    <a:pt x="56" y="57"/>
                  </a:lnTo>
                  <a:lnTo>
                    <a:pt x="49" y="79"/>
                  </a:lnTo>
                  <a:lnTo>
                    <a:pt x="45" y="104"/>
                  </a:lnTo>
                  <a:lnTo>
                    <a:pt x="44" y="130"/>
                  </a:lnTo>
                  <a:lnTo>
                    <a:pt x="47" y="160"/>
                  </a:lnTo>
                  <a:lnTo>
                    <a:pt x="52" y="188"/>
                  </a:lnTo>
                  <a:lnTo>
                    <a:pt x="58" y="211"/>
                  </a:lnTo>
                  <a:lnTo>
                    <a:pt x="64" y="229"/>
                  </a:lnTo>
                  <a:lnTo>
                    <a:pt x="71" y="245"/>
                  </a:lnTo>
                  <a:lnTo>
                    <a:pt x="76" y="256"/>
                  </a:lnTo>
                  <a:lnTo>
                    <a:pt x="82" y="267"/>
                  </a:lnTo>
                  <a:lnTo>
                    <a:pt x="88" y="274"/>
                  </a:lnTo>
                  <a:lnTo>
                    <a:pt x="93" y="280"/>
                  </a:lnTo>
                  <a:lnTo>
                    <a:pt x="103" y="295"/>
                  </a:lnTo>
                  <a:lnTo>
                    <a:pt x="109" y="317"/>
                  </a:lnTo>
                  <a:lnTo>
                    <a:pt x="108" y="340"/>
                  </a:lnTo>
                  <a:lnTo>
                    <a:pt x="95" y="358"/>
                  </a:lnTo>
                  <a:lnTo>
                    <a:pt x="89" y="369"/>
                  </a:lnTo>
                  <a:lnTo>
                    <a:pt x="88" y="384"/>
                  </a:lnTo>
                  <a:lnTo>
                    <a:pt x="93" y="403"/>
                  </a:lnTo>
                  <a:lnTo>
                    <a:pt x="103" y="421"/>
                  </a:lnTo>
                  <a:lnTo>
                    <a:pt x="118" y="441"/>
                  </a:lnTo>
                  <a:lnTo>
                    <a:pt x="138" y="457"/>
                  </a:lnTo>
                  <a:lnTo>
                    <a:pt x="162" y="471"/>
                  </a:lnTo>
                  <a:lnTo>
                    <a:pt x="192" y="4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57" name="Freeform 223">
              <a:extLst>
                <a:ext uri="{FF2B5EF4-FFF2-40B4-BE49-F238E27FC236}">
                  <a16:creationId xmlns:a16="http://schemas.microsoft.com/office/drawing/2014/main" id="{199FB821-FB75-4F85-9E70-EF640C7AFAF3}"/>
                </a:ext>
              </a:extLst>
            </p:cNvPr>
            <p:cNvSpPr>
              <a:spLocks/>
            </p:cNvSpPr>
            <p:nvPr/>
          </p:nvSpPr>
          <p:spPr bwMode="auto">
            <a:xfrm>
              <a:off x="568" y="4118"/>
              <a:ext cx="58" cy="54"/>
            </a:xfrm>
            <a:custGeom>
              <a:avLst/>
              <a:gdLst>
                <a:gd name="T0" fmla="*/ 0 w 174"/>
                <a:gd name="T1" fmla="*/ 0 h 162"/>
                <a:gd name="T2" fmla="*/ 0 w 174"/>
                <a:gd name="T3" fmla="*/ 0 h 162"/>
                <a:gd name="T4" fmla="*/ 0 w 174"/>
                <a:gd name="T5" fmla="*/ 0 h 162"/>
                <a:gd name="T6" fmla="*/ 0 w 174"/>
                <a:gd name="T7" fmla="*/ 0 h 162"/>
                <a:gd name="T8" fmla="*/ 0 w 174"/>
                <a:gd name="T9" fmla="*/ 0 h 162"/>
                <a:gd name="T10" fmla="*/ 0 w 174"/>
                <a:gd name="T11" fmla="*/ 0 h 162"/>
                <a:gd name="T12" fmla="*/ 0 w 174"/>
                <a:gd name="T13" fmla="*/ 0 h 162"/>
                <a:gd name="T14" fmla="*/ 0 w 174"/>
                <a:gd name="T15" fmla="*/ 0 h 162"/>
                <a:gd name="T16" fmla="*/ 0 w 174"/>
                <a:gd name="T17" fmla="*/ 0 h 162"/>
                <a:gd name="T18" fmla="*/ 0 w 174"/>
                <a:gd name="T19" fmla="*/ 0 h 162"/>
                <a:gd name="T20" fmla="*/ 0 w 174"/>
                <a:gd name="T21" fmla="*/ 0 h 162"/>
                <a:gd name="T22" fmla="*/ 0 w 174"/>
                <a:gd name="T23" fmla="*/ 0 h 162"/>
                <a:gd name="T24" fmla="*/ 0 w 174"/>
                <a:gd name="T25" fmla="*/ 0 h 162"/>
                <a:gd name="T26" fmla="*/ 0 w 174"/>
                <a:gd name="T27" fmla="*/ 0 h 162"/>
                <a:gd name="T28" fmla="*/ 0 w 174"/>
                <a:gd name="T29" fmla="*/ 0 h 162"/>
                <a:gd name="T30" fmla="*/ 0 w 174"/>
                <a:gd name="T31" fmla="*/ 0 h 162"/>
                <a:gd name="T32" fmla="*/ 0 w 174"/>
                <a:gd name="T33" fmla="*/ 0 h 162"/>
                <a:gd name="T34" fmla="*/ 0 w 174"/>
                <a:gd name="T35" fmla="*/ 0 h 162"/>
                <a:gd name="T36" fmla="*/ 0 w 174"/>
                <a:gd name="T37" fmla="*/ 0 h 162"/>
                <a:gd name="T38" fmla="*/ 0 w 174"/>
                <a:gd name="T39" fmla="*/ 0 h 162"/>
                <a:gd name="T40" fmla="*/ 0 w 174"/>
                <a:gd name="T41" fmla="*/ 0 h 162"/>
                <a:gd name="T42" fmla="*/ 0 w 174"/>
                <a:gd name="T43" fmla="*/ 0 h 162"/>
                <a:gd name="T44" fmla="*/ 0 w 174"/>
                <a:gd name="T45" fmla="*/ 0 h 162"/>
                <a:gd name="T46" fmla="*/ 0 w 174"/>
                <a:gd name="T47" fmla="*/ 0 h 162"/>
                <a:gd name="T48" fmla="*/ 0 w 174"/>
                <a:gd name="T49" fmla="*/ 0 h 162"/>
                <a:gd name="T50" fmla="*/ 0 w 174"/>
                <a:gd name="T51" fmla="*/ 0 h 162"/>
                <a:gd name="T52" fmla="*/ 0 w 174"/>
                <a:gd name="T53" fmla="*/ 0 h 162"/>
                <a:gd name="T54" fmla="*/ 0 w 174"/>
                <a:gd name="T55" fmla="*/ 0 h 162"/>
                <a:gd name="T56" fmla="*/ 0 w 174"/>
                <a:gd name="T57" fmla="*/ 0 h 162"/>
                <a:gd name="T58" fmla="*/ 0 w 174"/>
                <a:gd name="T59" fmla="*/ 0 h 162"/>
                <a:gd name="T60" fmla="*/ 0 w 174"/>
                <a:gd name="T61" fmla="*/ 0 h 162"/>
                <a:gd name="T62" fmla="*/ 0 w 174"/>
                <a:gd name="T63" fmla="*/ 0 h 162"/>
                <a:gd name="T64" fmla="*/ 0 w 174"/>
                <a:gd name="T65" fmla="*/ 0 h 162"/>
                <a:gd name="T66" fmla="*/ 0 w 174"/>
                <a:gd name="T67" fmla="*/ 0 h 1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74" h="162">
                  <a:moveTo>
                    <a:pt x="117" y="5"/>
                  </a:moveTo>
                  <a:lnTo>
                    <a:pt x="108" y="3"/>
                  </a:lnTo>
                  <a:lnTo>
                    <a:pt x="99" y="1"/>
                  </a:lnTo>
                  <a:lnTo>
                    <a:pt x="91" y="0"/>
                  </a:lnTo>
                  <a:lnTo>
                    <a:pt x="83" y="1"/>
                  </a:lnTo>
                  <a:lnTo>
                    <a:pt x="74" y="3"/>
                  </a:lnTo>
                  <a:lnTo>
                    <a:pt x="66" y="8"/>
                  </a:lnTo>
                  <a:lnTo>
                    <a:pt x="59" y="15"/>
                  </a:lnTo>
                  <a:lnTo>
                    <a:pt x="52" y="25"/>
                  </a:lnTo>
                  <a:lnTo>
                    <a:pt x="40" y="42"/>
                  </a:lnTo>
                  <a:lnTo>
                    <a:pt x="35" y="50"/>
                  </a:lnTo>
                  <a:lnTo>
                    <a:pt x="31" y="56"/>
                  </a:lnTo>
                  <a:lnTo>
                    <a:pt x="25" y="63"/>
                  </a:lnTo>
                  <a:lnTo>
                    <a:pt x="20" y="69"/>
                  </a:lnTo>
                  <a:lnTo>
                    <a:pt x="14" y="76"/>
                  </a:lnTo>
                  <a:lnTo>
                    <a:pt x="9" y="84"/>
                  </a:lnTo>
                  <a:lnTo>
                    <a:pt x="5" y="92"/>
                  </a:lnTo>
                  <a:lnTo>
                    <a:pt x="2" y="100"/>
                  </a:lnTo>
                  <a:lnTo>
                    <a:pt x="0" y="109"/>
                  </a:lnTo>
                  <a:lnTo>
                    <a:pt x="0" y="117"/>
                  </a:lnTo>
                  <a:lnTo>
                    <a:pt x="3" y="125"/>
                  </a:lnTo>
                  <a:lnTo>
                    <a:pt x="7" y="131"/>
                  </a:lnTo>
                  <a:lnTo>
                    <a:pt x="10" y="138"/>
                  </a:lnTo>
                  <a:lnTo>
                    <a:pt x="14" y="142"/>
                  </a:lnTo>
                  <a:lnTo>
                    <a:pt x="19" y="146"/>
                  </a:lnTo>
                  <a:lnTo>
                    <a:pt x="24" y="149"/>
                  </a:lnTo>
                  <a:lnTo>
                    <a:pt x="30" y="152"/>
                  </a:lnTo>
                  <a:lnTo>
                    <a:pt x="37" y="154"/>
                  </a:lnTo>
                  <a:lnTo>
                    <a:pt x="47" y="156"/>
                  </a:lnTo>
                  <a:lnTo>
                    <a:pt x="56" y="157"/>
                  </a:lnTo>
                  <a:lnTo>
                    <a:pt x="63" y="157"/>
                  </a:lnTo>
                  <a:lnTo>
                    <a:pt x="67" y="156"/>
                  </a:lnTo>
                  <a:lnTo>
                    <a:pt x="69" y="156"/>
                  </a:lnTo>
                  <a:lnTo>
                    <a:pt x="72" y="158"/>
                  </a:lnTo>
                  <a:lnTo>
                    <a:pt x="77" y="160"/>
                  </a:lnTo>
                  <a:lnTo>
                    <a:pt x="83" y="161"/>
                  </a:lnTo>
                  <a:lnTo>
                    <a:pt x="89" y="162"/>
                  </a:lnTo>
                  <a:lnTo>
                    <a:pt x="95" y="162"/>
                  </a:lnTo>
                  <a:lnTo>
                    <a:pt x="100" y="161"/>
                  </a:lnTo>
                  <a:lnTo>
                    <a:pt x="104" y="159"/>
                  </a:lnTo>
                  <a:lnTo>
                    <a:pt x="107" y="156"/>
                  </a:lnTo>
                  <a:lnTo>
                    <a:pt x="113" y="158"/>
                  </a:lnTo>
                  <a:lnTo>
                    <a:pt x="118" y="159"/>
                  </a:lnTo>
                  <a:lnTo>
                    <a:pt x="124" y="159"/>
                  </a:lnTo>
                  <a:lnTo>
                    <a:pt x="130" y="159"/>
                  </a:lnTo>
                  <a:lnTo>
                    <a:pt x="135" y="159"/>
                  </a:lnTo>
                  <a:lnTo>
                    <a:pt x="140" y="158"/>
                  </a:lnTo>
                  <a:lnTo>
                    <a:pt x="143" y="156"/>
                  </a:lnTo>
                  <a:lnTo>
                    <a:pt x="146" y="154"/>
                  </a:lnTo>
                  <a:lnTo>
                    <a:pt x="156" y="156"/>
                  </a:lnTo>
                  <a:lnTo>
                    <a:pt x="165" y="156"/>
                  </a:lnTo>
                  <a:lnTo>
                    <a:pt x="171" y="152"/>
                  </a:lnTo>
                  <a:lnTo>
                    <a:pt x="174" y="146"/>
                  </a:lnTo>
                  <a:lnTo>
                    <a:pt x="172" y="134"/>
                  </a:lnTo>
                  <a:lnTo>
                    <a:pt x="169" y="122"/>
                  </a:lnTo>
                  <a:lnTo>
                    <a:pt x="165" y="111"/>
                  </a:lnTo>
                  <a:lnTo>
                    <a:pt x="159" y="101"/>
                  </a:lnTo>
                  <a:lnTo>
                    <a:pt x="152" y="93"/>
                  </a:lnTo>
                  <a:lnTo>
                    <a:pt x="147" y="82"/>
                  </a:lnTo>
                  <a:lnTo>
                    <a:pt x="144" y="70"/>
                  </a:lnTo>
                  <a:lnTo>
                    <a:pt x="146" y="61"/>
                  </a:lnTo>
                  <a:lnTo>
                    <a:pt x="148" y="56"/>
                  </a:lnTo>
                  <a:lnTo>
                    <a:pt x="149" y="49"/>
                  </a:lnTo>
                  <a:lnTo>
                    <a:pt x="148" y="41"/>
                  </a:lnTo>
                  <a:lnTo>
                    <a:pt x="146" y="32"/>
                  </a:lnTo>
                  <a:lnTo>
                    <a:pt x="142" y="24"/>
                  </a:lnTo>
                  <a:lnTo>
                    <a:pt x="136" y="17"/>
                  </a:lnTo>
                  <a:lnTo>
                    <a:pt x="128" y="10"/>
                  </a:lnTo>
                  <a:lnTo>
                    <a:pt x="117" y="5"/>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58" name="Freeform 224">
              <a:extLst>
                <a:ext uri="{FF2B5EF4-FFF2-40B4-BE49-F238E27FC236}">
                  <a16:creationId xmlns:a16="http://schemas.microsoft.com/office/drawing/2014/main" id="{CFC182B7-9C49-47CF-A36A-426DAB785869}"/>
                </a:ext>
              </a:extLst>
            </p:cNvPr>
            <p:cNvSpPr>
              <a:spLocks/>
            </p:cNvSpPr>
            <p:nvPr/>
          </p:nvSpPr>
          <p:spPr bwMode="auto">
            <a:xfrm>
              <a:off x="568" y="4118"/>
              <a:ext cx="39" cy="52"/>
            </a:xfrm>
            <a:custGeom>
              <a:avLst/>
              <a:gdLst>
                <a:gd name="T0" fmla="*/ 0 w 117"/>
                <a:gd name="T1" fmla="*/ 0 h 156"/>
                <a:gd name="T2" fmla="*/ 0 w 117"/>
                <a:gd name="T3" fmla="*/ 0 h 156"/>
                <a:gd name="T4" fmla="*/ 0 w 117"/>
                <a:gd name="T5" fmla="*/ 0 h 156"/>
                <a:gd name="T6" fmla="*/ 0 w 117"/>
                <a:gd name="T7" fmla="*/ 0 h 156"/>
                <a:gd name="T8" fmla="*/ 0 w 117"/>
                <a:gd name="T9" fmla="*/ 0 h 156"/>
                <a:gd name="T10" fmla="*/ 0 w 117"/>
                <a:gd name="T11" fmla="*/ 0 h 156"/>
                <a:gd name="T12" fmla="*/ 0 w 117"/>
                <a:gd name="T13" fmla="*/ 0 h 156"/>
                <a:gd name="T14" fmla="*/ 0 w 117"/>
                <a:gd name="T15" fmla="*/ 0 h 156"/>
                <a:gd name="T16" fmla="*/ 0 w 117"/>
                <a:gd name="T17" fmla="*/ 0 h 156"/>
                <a:gd name="T18" fmla="*/ 0 w 117"/>
                <a:gd name="T19" fmla="*/ 0 h 156"/>
                <a:gd name="T20" fmla="*/ 0 w 117"/>
                <a:gd name="T21" fmla="*/ 0 h 156"/>
                <a:gd name="T22" fmla="*/ 0 w 117"/>
                <a:gd name="T23" fmla="*/ 0 h 156"/>
                <a:gd name="T24" fmla="*/ 0 w 117"/>
                <a:gd name="T25" fmla="*/ 0 h 156"/>
                <a:gd name="T26" fmla="*/ 0 w 117"/>
                <a:gd name="T27" fmla="*/ 0 h 156"/>
                <a:gd name="T28" fmla="*/ 0 w 117"/>
                <a:gd name="T29" fmla="*/ 0 h 156"/>
                <a:gd name="T30" fmla="*/ 0 w 117"/>
                <a:gd name="T31" fmla="*/ 0 h 156"/>
                <a:gd name="T32" fmla="*/ 0 w 117"/>
                <a:gd name="T33" fmla="*/ 0 h 156"/>
                <a:gd name="T34" fmla="*/ 0 w 117"/>
                <a:gd name="T35" fmla="*/ 0 h 156"/>
                <a:gd name="T36" fmla="*/ 0 w 117"/>
                <a:gd name="T37" fmla="*/ 0 h 156"/>
                <a:gd name="T38" fmla="*/ 0 w 117"/>
                <a:gd name="T39" fmla="*/ 0 h 156"/>
                <a:gd name="T40" fmla="*/ 0 w 117"/>
                <a:gd name="T41" fmla="*/ 0 h 156"/>
                <a:gd name="T42" fmla="*/ 0 w 117"/>
                <a:gd name="T43" fmla="*/ 0 h 156"/>
                <a:gd name="T44" fmla="*/ 0 w 117"/>
                <a:gd name="T45" fmla="*/ 0 h 156"/>
                <a:gd name="T46" fmla="*/ 0 w 117"/>
                <a:gd name="T47" fmla="*/ 0 h 156"/>
                <a:gd name="T48" fmla="*/ 0 w 117"/>
                <a:gd name="T49" fmla="*/ 0 h 156"/>
                <a:gd name="T50" fmla="*/ 0 w 117"/>
                <a:gd name="T51" fmla="*/ 0 h 156"/>
                <a:gd name="T52" fmla="*/ 0 w 117"/>
                <a:gd name="T53" fmla="*/ 0 h 156"/>
                <a:gd name="T54" fmla="*/ 0 w 117"/>
                <a:gd name="T55" fmla="*/ 0 h 156"/>
                <a:gd name="T56" fmla="*/ 0 w 117"/>
                <a:gd name="T57" fmla="*/ 0 h 156"/>
                <a:gd name="T58" fmla="*/ 0 w 117"/>
                <a:gd name="T59" fmla="*/ 0 h 156"/>
                <a:gd name="T60" fmla="*/ 0 w 117"/>
                <a:gd name="T61" fmla="*/ 0 h 156"/>
                <a:gd name="T62" fmla="*/ 0 w 117"/>
                <a:gd name="T63" fmla="*/ 0 h 156"/>
                <a:gd name="T64" fmla="*/ 0 w 117"/>
                <a:gd name="T65" fmla="*/ 0 h 156"/>
                <a:gd name="T66" fmla="*/ 0 w 117"/>
                <a:gd name="T67" fmla="*/ 0 h 156"/>
                <a:gd name="T68" fmla="*/ 0 w 117"/>
                <a:gd name="T69" fmla="*/ 0 h 156"/>
                <a:gd name="T70" fmla="*/ 0 w 117"/>
                <a:gd name="T71" fmla="*/ 0 h 15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17" h="156">
                  <a:moveTo>
                    <a:pt x="47" y="156"/>
                  </a:moveTo>
                  <a:lnTo>
                    <a:pt x="37" y="154"/>
                  </a:lnTo>
                  <a:lnTo>
                    <a:pt x="30" y="152"/>
                  </a:lnTo>
                  <a:lnTo>
                    <a:pt x="24" y="149"/>
                  </a:lnTo>
                  <a:lnTo>
                    <a:pt x="19" y="146"/>
                  </a:lnTo>
                  <a:lnTo>
                    <a:pt x="14" y="142"/>
                  </a:lnTo>
                  <a:lnTo>
                    <a:pt x="10" y="138"/>
                  </a:lnTo>
                  <a:lnTo>
                    <a:pt x="7" y="131"/>
                  </a:lnTo>
                  <a:lnTo>
                    <a:pt x="3" y="125"/>
                  </a:lnTo>
                  <a:lnTo>
                    <a:pt x="0" y="117"/>
                  </a:lnTo>
                  <a:lnTo>
                    <a:pt x="0" y="109"/>
                  </a:lnTo>
                  <a:lnTo>
                    <a:pt x="2" y="100"/>
                  </a:lnTo>
                  <a:lnTo>
                    <a:pt x="5" y="92"/>
                  </a:lnTo>
                  <a:lnTo>
                    <a:pt x="9" y="84"/>
                  </a:lnTo>
                  <a:lnTo>
                    <a:pt x="14" y="76"/>
                  </a:lnTo>
                  <a:lnTo>
                    <a:pt x="20" y="69"/>
                  </a:lnTo>
                  <a:lnTo>
                    <a:pt x="25" y="63"/>
                  </a:lnTo>
                  <a:lnTo>
                    <a:pt x="31" y="56"/>
                  </a:lnTo>
                  <a:lnTo>
                    <a:pt x="35" y="50"/>
                  </a:lnTo>
                  <a:lnTo>
                    <a:pt x="40" y="42"/>
                  </a:lnTo>
                  <a:lnTo>
                    <a:pt x="52" y="25"/>
                  </a:lnTo>
                  <a:lnTo>
                    <a:pt x="59" y="15"/>
                  </a:lnTo>
                  <a:lnTo>
                    <a:pt x="66" y="8"/>
                  </a:lnTo>
                  <a:lnTo>
                    <a:pt x="74" y="3"/>
                  </a:lnTo>
                  <a:lnTo>
                    <a:pt x="83" y="1"/>
                  </a:lnTo>
                  <a:lnTo>
                    <a:pt x="91" y="0"/>
                  </a:lnTo>
                  <a:lnTo>
                    <a:pt x="99" y="1"/>
                  </a:lnTo>
                  <a:lnTo>
                    <a:pt x="108" y="3"/>
                  </a:lnTo>
                  <a:lnTo>
                    <a:pt x="117" y="5"/>
                  </a:lnTo>
                  <a:lnTo>
                    <a:pt x="106" y="4"/>
                  </a:lnTo>
                  <a:lnTo>
                    <a:pt x="96" y="8"/>
                  </a:lnTo>
                  <a:lnTo>
                    <a:pt x="88" y="12"/>
                  </a:lnTo>
                  <a:lnTo>
                    <a:pt x="82" y="18"/>
                  </a:lnTo>
                  <a:lnTo>
                    <a:pt x="79" y="26"/>
                  </a:lnTo>
                  <a:lnTo>
                    <a:pt x="84" y="34"/>
                  </a:lnTo>
                  <a:lnTo>
                    <a:pt x="93" y="44"/>
                  </a:lnTo>
                  <a:lnTo>
                    <a:pt x="111" y="52"/>
                  </a:lnTo>
                  <a:lnTo>
                    <a:pt x="101" y="48"/>
                  </a:lnTo>
                  <a:lnTo>
                    <a:pt x="90" y="45"/>
                  </a:lnTo>
                  <a:lnTo>
                    <a:pt x="79" y="44"/>
                  </a:lnTo>
                  <a:lnTo>
                    <a:pt x="72" y="44"/>
                  </a:lnTo>
                  <a:lnTo>
                    <a:pt x="69" y="48"/>
                  </a:lnTo>
                  <a:lnTo>
                    <a:pt x="72" y="55"/>
                  </a:lnTo>
                  <a:lnTo>
                    <a:pt x="84" y="66"/>
                  </a:lnTo>
                  <a:lnTo>
                    <a:pt x="105" y="83"/>
                  </a:lnTo>
                  <a:lnTo>
                    <a:pt x="99" y="82"/>
                  </a:lnTo>
                  <a:lnTo>
                    <a:pt x="93" y="80"/>
                  </a:lnTo>
                  <a:lnTo>
                    <a:pt x="86" y="77"/>
                  </a:lnTo>
                  <a:lnTo>
                    <a:pt x="78" y="74"/>
                  </a:lnTo>
                  <a:lnTo>
                    <a:pt x="72" y="70"/>
                  </a:lnTo>
                  <a:lnTo>
                    <a:pt x="66" y="66"/>
                  </a:lnTo>
                  <a:lnTo>
                    <a:pt x="60" y="61"/>
                  </a:lnTo>
                  <a:lnTo>
                    <a:pt x="55" y="57"/>
                  </a:lnTo>
                  <a:lnTo>
                    <a:pt x="51" y="55"/>
                  </a:lnTo>
                  <a:lnTo>
                    <a:pt x="53" y="63"/>
                  </a:lnTo>
                  <a:lnTo>
                    <a:pt x="60" y="76"/>
                  </a:lnTo>
                  <a:lnTo>
                    <a:pt x="70" y="88"/>
                  </a:lnTo>
                  <a:lnTo>
                    <a:pt x="64" y="86"/>
                  </a:lnTo>
                  <a:lnTo>
                    <a:pt x="58" y="85"/>
                  </a:lnTo>
                  <a:lnTo>
                    <a:pt x="51" y="83"/>
                  </a:lnTo>
                  <a:lnTo>
                    <a:pt x="44" y="82"/>
                  </a:lnTo>
                  <a:lnTo>
                    <a:pt x="41" y="82"/>
                  </a:lnTo>
                  <a:lnTo>
                    <a:pt x="40" y="85"/>
                  </a:lnTo>
                  <a:lnTo>
                    <a:pt x="44" y="90"/>
                  </a:lnTo>
                  <a:lnTo>
                    <a:pt x="54" y="99"/>
                  </a:lnTo>
                  <a:lnTo>
                    <a:pt x="46" y="101"/>
                  </a:lnTo>
                  <a:lnTo>
                    <a:pt x="40" y="106"/>
                  </a:lnTo>
                  <a:lnTo>
                    <a:pt x="36" y="113"/>
                  </a:lnTo>
                  <a:lnTo>
                    <a:pt x="33" y="122"/>
                  </a:lnTo>
                  <a:lnTo>
                    <a:pt x="32" y="131"/>
                  </a:lnTo>
                  <a:lnTo>
                    <a:pt x="34" y="141"/>
                  </a:lnTo>
                  <a:lnTo>
                    <a:pt x="39" y="149"/>
                  </a:lnTo>
                  <a:lnTo>
                    <a:pt x="47" y="1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59" name="Freeform 225">
              <a:extLst>
                <a:ext uri="{FF2B5EF4-FFF2-40B4-BE49-F238E27FC236}">
                  <a16:creationId xmlns:a16="http://schemas.microsoft.com/office/drawing/2014/main" id="{62F6C2A8-665A-4A0D-9D0B-1C4C66FFF364}"/>
                </a:ext>
              </a:extLst>
            </p:cNvPr>
            <p:cNvSpPr>
              <a:spLocks/>
            </p:cNvSpPr>
            <p:nvPr/>
          </p:nvSpPr>
          <p:spPr bwMode="auto">
            <a:xfrm>
              <a:off x="591" y="4160"/>
              <a:ext cx="13" cy="12"/>
            </a:xfrm>
            <a:custGeom>
              <a:avLst/>
              <a:gdLst>
                <a:gd name="T0" fmla="*/ 0 w 38"/>
                <a:gd name="T1" fmla="*/ 0 h 37"/>
                <a:gd name="T2" fmla="*/ 0 w 38"/>
                <a:gd name="T3" fmla="*/ 0 h 37"/>
                <a:gd name="T4" fmla="*/ 0 w 38"/>
                <a:gd name="T5" fmla="*/ 0 h 37"/>
                <a:gd name="T6" fmla="*/ 0 w 38"/>
                <a:gd name="T7" fmla="*/ 0 h 37"/>
                <a:gd name="T8" fmla="*/ 0 w 38"/>
                <a:gd name="T9" fmla="*/ 0 h 37"/>
                <a:gd name="T10" fmla="*/ 0 w 38"/>
                <a:gd name="T11" fmla="*/ 0 h 37"/>
                <a:gd name="T12" fmla="*/ 0 w 38"/>
                <a:gd name="T13" fmla="*/ 0 h 37"/>
                <a:gd name="T14" fmla="*/ 0 w 38"/>
                <a:gd name="T15" fmla="*/ 0 h 37"/>
                <a:gd name="T16" fmla="*/ 0 w 38"/>
                <a:gd name="T17" fmla="*/ 0 h 37"/>
                <a:gd name="T18" fmla="*/ 0 w 38"/>
                <a:gd name="T19" fmla="*/ 0 h 37"/>
                <a:gd name="T20" fmla="*/ 0 w 38"/>
                <a:gd name="T21" fmla="*/ 0 h 37"/>
                <a:gd name="T22" fmla="*/ 0 w 38"/>
                <a:gd name="T23" fmla="*/ 0 h 37"/>
                <a:gd name="T24" fmla="*/ 0 w 38"/>
                <a:gd name="T25" fmla="*/ 0 h 37"/>
                <a:gd name="T26" fmla="*/ 0 w 38"/>
                <a:gd name="T27" fmla="*/ 0 h 37"/>
                <a:gd name="T28" fmla="*/ 0 w 38"/>
                <a:gd name="T29" fmla="*/ 0 h 37"/>
                <a:gd name="T30" fmla="*/ 0 w 38"/>
                <a:gd name="T31" fmla="*/ 0 h 37"/>
                <a:gd name="T32" fmla="*/ 0 w 38"/>
                <a:gd name="T33" fmla="*/ 0 h 3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8" h="37">
                  <a:moveTo>
                    <a:pt x="38" y="31"/>
                  </a:moveTo>
                  <a:lnTo>
                    <a:pt x="35" y="34"/>
                  </a:lnTo>
                  <a:lnTo>
                    <a:pt x="31" y="36"/>
                  </a:lnTo>
                  <a:lnTo>
                    <a:pt x="26" y="37"/>
                  </a:lnTo>
                  <a:lnTo>
                    <a:pt x="20" y="37"/>
                  </a:lnTo>
                  <a:lnTo>
                    <a:pt x="14" y="36"/>
                  </a:lnTo>
                  <a:lnTo>
                    <a:pt x="8" y="35"/>
                  </a:lnTo>
                  <a:lnTo>
                    <a:pt x="3" y="33"/>
                  </a:lnTo>
                  <a:lnTo>
                    <a:pt x="0" y="31"/>
                  </a:lnTo>
                  <a:lnTo>
                    <a:pt x="1" y="24"/>
                  </a:lnTo>
                  <a:lnTo>
                    <a:pt x="3" y="16"/>
                  </a:lnTo>
                  <a:lnTo>
                    <a:pt x="7" y="7"/>
                  </a:lnTo>
                  <a:lnTo>
                    <a:pt x="13" y="2"/>
                  </a:lnTo>
                  <a:lnTo>
                    <a:pt x="19" y="0"/>
                  </a:lnTo>
                  <a:lnTo>
                    <a:pt x="25" y="3"/>
                  </a:lnTo>
                  <a:lnTo>
                    <a:pt x="32" y="14"/>
                  </a:lnTo>
                  <a:lnTo>
                    <a:pt x="38" y="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60" name="Freeform 226">
              <a:extLst>
                <a:ext uri="{FF2B5EF4-FFF2-40B4-BE49-F238E27FC236}">
                  <a16:creationId xmlns:a16="http://schemas.microsoft.com/office/drawing/2014/main" id="{6908B300-4B41-4BEE-9D4F-8F5111215F30}"/>
                </a:ext>
              </a:extLst>
            </p:cNvPr>
            <p:cNvSpPr>
              <a:spLocks/>
            </p:cNvSpPr>
            <p:nvPr/>
          </p:nvSpPr>
          <p:spPr bwMode="auto">
            <a:xfrm>
              <a:off x="616" y="4159"/>
              <a:ext cx="10" cy="11"/>
            </a:xfrm>
            <a:custGeom>
              <a:avLst/>
              <a:gdLst>
                <a:gd name="T0" fmla="*/ 0 w 30"/>
                <a:gd name="T1" fmla="*/ 0 h 34"/>
                <a:gd name="T2" fmla="*/ 0 w 30"/>
                <a:gd name="T3" fmla="*/ 0 h 34"/>
                <a:gd name="T4" fmla="*/ 0 w 30"/>
                <a:gd name="T5" fmla="*/ 0 h 34"/>
                <a:gd name="T6" fmla="*/ 0 w 30"/>
                <a:gd name="T7" fmla="*/ 0 h 34"/>
                <a:gd name="T8" fmla="*/ 0 w 30"/>
                <a:gd name="T9" fmla="*/ 0 h 34"/>
                <a:gd name="T10" fmla="*/ 0 w 30"/>
                <a:gd name="T11" fmla="*/ 0 h 34"/>
                <a:gd name="T12" fmla="*/ 0 w 30"/>
                <a:gd name="T13" fmla="*/ 0 h 34"/>
                <a:gd name="T14" fmla="*/ 0 w 30"/>
                <a:gd name="T15" fmla="*/ 0 h 34"/>
                <a:gd name="T16" fmla="*/ 0 w 30"/>
                <a:gd name="T17" fmla="*/ 0 h 34"/>
                <a:gd name="T18" fmla="*/ 0 w 30"/>
                <a:gd name="T19" fmla="*/ 0 h 34"/>
                <a:gd name="T20" fmla="*/ 0 w 30"/>
                <a:gd name="T21" fmla="*/ 0 h 34"/>
                <a:gd name="T22" fmla="*/ 0 w 30"/>
                <a:gd name="T23" fmla="*/ 0 h 34"/>
                <a:gd name="T24" fmla="*/ 0 w 30"/>
                <a:gd name="T25" fmla="*/ 0 h 3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0" h="34">
                  <a:moveTo>
                    <a:pt x="30" y="24"/>
                  </a:moveTo>
                  <a:lnTo>
                    <a:pt x="27" y="30"/>
                  </a:lnTo>
                  <a:lnTo>
                    <a:pt x="21" y="34"/>
                  </a:lnTo>
                  <a:lnTo>
                    <a:pt x="12" y="34"/>
                  </a:lnTo>
                  <a:lnTo>
                    <a:pt x="2" y="32"/>
                  </a:lnTo>
                  <a:lnTo>
                    <a:pt x="0" y="22"/>
                  </a:lnTo>
                  <a:lnTo>
                    <a:pt x="0" y="13"/>
                  </a:lnTo>
                  <a:lnTo>
                    <a:pt x="4" y="6"/>
                  </a:lnTo>
                  <a:lnTo>
                    <a:pt x="7" y="1"/>
                  </a:lnTo>
                  <a:lnTo>
                    <a:pt x="12" y="0"/>
                  </a:lnTo>
                  <a:lnTo>
                    <a:pt x="18" y="2"/>
                  </a:lnTo>
                  <a:lnTo>
                    <a:pt x="24" y="10"/>
                  </a:lnTo>
                  <a:lnTo>
                    <a:pt x="30"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61" name="Freeform 227">
              <a:extLst>
                <a:ext uri="{FF2B5EF4-FFF2-40B4-BE49-F238E27FC236}">
                  <a16:creationId xmlns:a16="http://schemas.microsoft.com/office/drawing/2014/main" id="{071686BF-B996-477A-8A39-9F6E09C21DA5}"/>
                </a:ext>
              </a:extLst>
            </p:cNvPr>
            <p:cNvSpPr>
              <a:spLocks/>
            </p:cNvSpPr>
            <p:nvPr/>
          </p:nvSpPr>
          <p:spPr bwMode="auto">
            <a:xfrm>
              <a:off x="604" y="4159"/>
              <a:ext cx="13" cy="12"/>
            </a:xfrm>
            <a:custGeom>
              <a:avLst/>
              <a:gdLst>
                <a:gd name="T0" fmla="*/ 0 w 39"/>
                <a:gd name="T1" fmla="*/ 0 h 37"/>
                <a:gd name="T2" fmla="*/ 0 w 39"/>
                <a:gd name="T3" fmla="*/ 0 h 37"/>
                <a:gd name="T4" fmla="*/ 0 w 39"/>
                <a:gd name="T5" fmla="*/ 0 h 37"/>
                <a:gd name="T6" fmla="*/ 0 w 39"/>
                <a:gd name="T7" fmla="*/ 0 h 37"/>
                <a:gd name="T8" fmla="*/ 0 w 39"/>
                <a:gd name="T9" fmla="*/ 0 h 37"/>
                <a:gd name="T10" fmla="*/ 0 w 39"/>
                <a:gd name="T11" fmla="*/ 0 h 37"/>
                <a:gd name="T12" fmla="*/ 0 w 39"/>
                <a:gd name="T13" fmla="*/ 0 h 37"/>
                <a:gd name="T14" fmla="*/ 0 w 39"/>
                <a:gd name="T15" fmla="*/ 0 h 37"/>
                <a:gd name="T16" fmla="*/ 0 w 39"/>
                <a:gd name="T17" fmla="*/ 0 h 37"/>
                <a:gd name="T18" fmla="*/ 0 w 39"/>
                <a:gd name="T19" fmla="*/ 0 h 37"/>
                <a:gd name="T20" fmla="*/ 0 w 39"/>
                <a:gd name="T21" fmla="*/ 0 h 37"/>
                <a:gd name="T22" fmla="*/ 0 w 39"/>
                <a:gd name="T23" fmla="*/ 0 h 37"/>
                <a:gd name="T24" fmla="*/ 0 w 39"/>
                <a:gd name="T25" fmla="*/ 0 h 37"/>
                <a:gd name="T26" fmla="*/ 0 w 39"/>
                <a:gd name="T27" fmla="*/ 0 h 37"/>
                <a:gd name="T28" fmla="*/ 0 w 39"/>
                <a:gd name="T29" fmla="*/ 0 h 37"/>
                <a:gd name="T30" fmla="*/ 0 w 39"/>
                <a:gd name="T31" fmla="*/ 0 h 37"/>
                <a:gd name="T32" fmla="*/ 0 w 39"/>
                <a:gd name="T33" fmla="*/ 0 h 3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9" h="37">
                  <a:moveTo>
                    <a:pt x="39" y="32"/>
                  </a:moveTo>
                  <a:lnTo>
                    <a:pt x="36" y="34"/>
                  </a:lnTo>
                  <a:lnTo>
                    <a:pt x="33" y="36"/>
                  </a:lnTo>
                  <a:lnTo>
                    <a:pt x="28" y="37"/>
                  </a:lnTo>
                  <a:lnTo>
                    <a:pt x="23" y="37"/>
                  </a:lnTo>
                  <a:lnTo>
                    <a:pt x="17" y="37"/>
                  </a:lnTo>
                  <a:lnTo>
                    <a:pt x="11" y="37"/>
                  </a:lnTo>
                  <a:lnTo>
                    <a:pt x="6" y="36"/>
                  </a:lnTo>
                  <a:lnTo>
                    <a:pt x="0" y="34"/>
                  </a:lnTo>
                  <a:lnTo>
                    <a:pt x="0" y="24"/>
                  </a:lnTo>
                  <a:lnTo>
                    <a:pt x="2" y="15"/>
                  </a:lnTo>
                  <a:lnTo>
                    <a:pt x="7" y="7"/>
                  </a:lnTo>
                  <a:lnTo>
                    <a:pt x="12" y="2"/>
                  </a:lnTo>
                  <a:lnTo>
                    <a:pt x="18" y="0"/>
                  </a:lnTo>
                  <a:lnTo>
                    <a:pt x="25" y="4"/>
                  </a:lnTo>
                  <a:lnTo>
                    <a:pt x="32" y="15"/>
                  </a:lnTo>
                  <a:lnTo>
                    <a:pt x="39"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62" name="Freeform 228">
              <a:extLst>
                <a:ext uri="{FF2B5EF4-FFF2-40B4-BE49-F238E27FC236}">
                  <a16:creationId xmlns:a16="http://schemas.microsoft.com/office/drawing/2014/main" id="{71A07C0B-41A4-4820-8CEC-21B58E853D47}"/>
                </a:ext>
              </a:extLst>
            </p:cNvPr>
            <p:cNvSpPr>
              <a:spLocks/>
            </p:cNvSpPr>
            <p:nvPr/>
          </p:nvSpPr>
          <p:spPr bwMode="auto">
            <a:xfrm>
              <a:off x="589" y="4036"/>
              <a:ext cx="95" cy="103"/>
            </a:xfrm>
            <a:custGeom>
              <a:avLst/>
              <a:gdLst>
                <a:gd name="T0" fmla="*/ 0 w 285"/>
                <a:gd name="T1" fmla="*/ 0 h 308"/>
                <a:gd name="T2" fmla="*/ 0 w 285"/>
                <a:gd name="T3" fmla="*/ 0 h 308"/>
                <a:gd name="T4" fmla="*/ 0 w 285"/>
                <a:gd name="T5" fmla="*/ 0 h 308"/>
                <a:gd name="T6" fmla="*/ 0 w 285"/>
                <a:gd name="T7" fmla="*/ 0 h 308"/>
                <a:gd name="T8" fmla="*/ 0 w 285"/>
                <a:gd name="T9" fmla="*/ 0 h 308"/>
                <a:gd name="T10" fmla="*/ 0 w 285"/>
                <a:gd name="T11" fmla="*/ 0 h 308"/>
                <a:gd name="T12" fmla="*/ 0 w 285"/>
                <a:gd name="T13" fmla="*/ 0 h 308"/>
                <a:gd name="T14" fmla="*/ 0 w 285"/>
                <a:gd name="T15" fmla="*/ 0 h 308"/>
                <a:gd name="T16" fmla="*/ 0 w 285"/>
                <a:gd name="T17" fmla="*/ 0 h 308"/>
                <a:gd name="T18" fmla="*/ 0 w 285"/>
                <a:gd name="T19" fmla="*/ 0 h 308"/>
                <a:gd name="T20" fmla="*/ 0 w 285"/>
                <a:gd name="T21" fmla="*/ 0 h 308"/>
                <a:gd name="T22" fmla="*/ 0 w 285"/>
                <a:gd name="T23" fmla="*/ 0 h 308"/>
                <a:gd name="T24" fmla="*/ 0 w 285"/>
                <a:gd name="T25" fmla="*/ 0 h 308"/>
                <a:gd name="T26" fmla="*/ 0 w 285"/>
                <a:gd name="T27" fmla="*/ 0 h 308"/>
                <a:gd name="T28" fmla="*/ 0 w 285"/>
                <a:gd name="T29" fmla="*/ 0 h 308"/>
                <a:gd name="T30" fmla="*/ 0 w 285"/>
                <a:gd name="T31" fmla="*/ 0 h 308"/>
                <a:gd name="T32" fmla="*/ 0 w 285"/>
                <a:gd name="T33" fmla="*/ 0 h 308"/>
                <a:gd name="T34" fmla="*/ 0 w 285"/>
                <a:gd name="T35" fmla="*/ 0 h 308"/>
                <a:gd name="T36" fmla="*/ 0 w 285"/>
                <a:gd name="T37" fmla="*/ 0 h 308"/>
                <a:gd name="T38" fmla="*/ 0 w 285"/>
                <a:gd name="T39" fmla="*/ 0 h 308"/>
                <a:gd name="T40" fmla="*/ 0 w 285"/>
                <a:gd name="T41" fmla="*/ 0 h 308"/>
                <a:gd name="T42" fmla="*/ 0 w 285"/>
                <a:gd name="T43" fmla="*/ 0 h 308"/>
                <a:gd name="T44" fmla="*/ 0 w 285"/>
                <a:gd name="T45" fmla="*/ 0 h 308"/>
                <a:gd name="T46" fmla="*/ 0 w 285"/>
                <a:gd name="T47" fmla="*/ 0 h 308"/>
                <a:gd name="T48" fmla="*/ 0 w 285"/>
                <a:gd name="T49" fmla="*/ 0 h 308"/>
                <a:gd name="T50" fmla="*/ 0 w 285"/>
                <a:gd name="T51" fmla="*/ 0 h 308"/>
                <a:gd name="T52" fmla="*/ 0 w 285"/>
                <a:gd name="T53" fmla="*/ 0 h 308"/>
                <a:gd name="T54" fmla="*/ 0 w 285"/>
                <a:gd name="T55" fmla="*/ 0 h 308"/>
                <a:gd name="T56" fmla="*/ 0 w 285"/>
                <a:gd name="T57" fmla="*/ 0 h 308"/>
                <a:gd name="T58" fmla="*/ 0 w 285"/>
                <a:gd name="T59" fmla="*/ 0 h 308"/>
                <a:gd name="T60" fmla="*/ 0 w 285"/>
                <a:gd name="T61" fmla="*/ 0 h 308"/>
                <a:gd name="T62" fmla="*/ 0 w 285"/>
                <a:gd name="T63" fmla="*/ 0 h 308"/>
                <a:gd name="T64" fmla="*/ 0 w 285"/>
                <a:gd name="T65" fmla="*/ 0 h 308"/>
                <a:gd name="T66" fmla="*/ 0 w 285"/>
                <a:gd name="T67" fmla="*/ 0 h 308"/>
                <a:gd name="T68" fmla="*/ 0 w 285"/>
                <a:gd name="T69" fmla="*/ 0 h 308"/>
                <a:gd name="T70" fmla="*/ 0 w 285"/>
                <a:gd name="T71" fmla="*/ 0 h 308"/>
                <a:gd name="T72" fmla="*/ 0 w 285"/>
                <a:gd name="T73" fmla="*/ 0 h 308"/>
                <a:gd name="T74" fmla="*/ 0 w 285"/>
                <a:gd name="T75" fmla="*/ 0 h 308"/>
                <a:gd name="T76" fmla="*/ 0 w 285"/>
                <a:gd name="T77" fmla="*/ 0 h 308"/>
                <a:gd name="T78" fmla="*/ 0 w 285"/>
                <a:gd name="T79" fmla="*/ 0 h 308"/>
                <a:gd name="T80" fmla="*/ 0 w 285"/>
                <a:gd name="T81" fmla="*/ 0 h 308"/>
                <a:gd name="T82" fmla="*/ 0 w 285"/>
                <a:gd name="T83" fmla="*/ 0 h 308"/>
                <a:gd name="T84" fmla="*/ 0 w 285"/>
                <a:gd name="T85" fmla="*/ 0 h 308"/>
                <a:gd name="T86" fmla="*/ 0 w 285"/>
                <a:gd name="T87" fmla="*/ 0 h 308"/>
                <a:gd name="T88" fmla="*/ 0 w 285"/>
                <a:gd name="T89" fmla="*/ 0 h 308"/>
                <a:gd name="T90" fmla="*/ 0 w 285"/>
                <a:gd name="T91" fmla="*/ 0 h 308"/>
                <a:gd name="T92" fmla="*/ 0 w 285"/>
                <a:gd name="T93" fmla="*/ 0 h 308"/>
                <a:gd name="T94" fmla="*/ 0 w 285"/>
                <a:gd name="T95" fmla="*/ 0 h 308"/>
                <a:gd name="T96" fmla="*/ 0 w 285"/>
                <a:gd name="T97" fmla="*/ 0 h 308"/>
                <a:gd name="T98" fmla="*/ 0 w 285"/>
                <a:gd name="T99" fmla="*/ 0 h 308"/>
                <a:gd name="T100" fmla="*/ 0 w 285"/>
                <a:gd name="T101" fmla="*/ 0 h 308"/>
                <a:gd name="T102" fmla="*/ 0 w 285"/>
                <a:gd name="T103" fmla="*/ 0 h 308"/>
                <a:gd name="T104" fmla="*/ 0 w 285"/>
                <a:gd name="T105" fmla="*/ 0 h 308"/>
                <a:gd name="T106" fmla="*/ 0 w 285"/>
                <a:gd name="T107" fmla="*/ 0 h 308"/>
                <a:gd name="T108" fmla="*/ 0 w 285"/>
                <a:gd name="T109" fmla="*/ 0 h 308"/>
                <a:gd name="T110" fmla="*/ 0 w 285"/>
                <a:gd name="T111" fmla="*/ 0 h 308"/>
                <a:gd name="T112" fmla="*/ 0 w 285"/>
                <a:gd name="T113" fmla="*/ 0 h 30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85" h="308">
                  <a:moveTo>
                    <a:pt x="284" y="91"/>
                  </a:moveTo>
                  <a:lnTo>
                    <a:pt x="285" y="81"/>
                  </a:lnTo>
                  <a:lnTo>
                    <a:pt x="284" y="72"/>
                  </a:lnTo>
                  <a:lnTo>
                    <a:pt x="281" y="62"/>
                  </a:lnTo>
                  <a:lnTo>
                    <a:pt x="277" y="51"/>
                  </a:lnTo>
                  <a:lnTo>
                    <a:pt x="269" y="41"/>
                  </a:lnTo>
                  <a:lnTo>
                    <a:pt x="261" y="30"/>
                  </a:lnTo>
                  <a:lnTo>
                    <a:pt x="249" y="19"/>
                  </a:lnTo>
                  <a:lnTo>
                    <a:pt x="234" y="9"/>
                  </a:lnTo>
                  <a:lnTo>
                    <a:pt x="222" y="4"/>
                  </a:lnTo>
                  <a:lnTo>
                    <a:pt x="206" y="0"/>
                  </a:lnTo>
                  <a:lnTo>
                    <a:pt x="188" y="0"/>
                  </a:lnTo>
                  <a:lnTo>
                    <a:pt x="168" y="2"/>
                  </a:lnTo>
                  <a:lnTo>
                    <a:pt x="148" y="8"/>
                  </a:lnTo>
                  <a:lnTo>
                    <a:pt x="128" y="19"/>
                  </a:lnTo>
                  <a:lnTo>
                    <a:pt x="110" y="35"/>
                  </a:lnTo>
                  <a:lnTo>
                    <a:pt x="95" y="55"/>
                  </a:lnTo>
                  <a:lnTo>
                    <a:pt x="80" y="81"/>
                  </a:lnTo>
                  <a:lnTo>
                    <a:pt x="66" y="110"/>
                  </a:lnTo>
                  <a:lnTo>
                    <a:pt x="52" y="141"/>
                  </a:lnTo>
                  <a:lnTo>
                    <a:pt x="38" y="171"/>
                  </a:lnTo>
                  <a:lnTo>
                    <a:pt x="26" y="199"/>
                  </a:lnTo>
                  <a:lnTo>
                    <a:pt x="15" y="223"/>
                  </a:lnTo>
                  <a:lnTo>
                    <a:pt x="7" y="241"/>
                  </a:lnTo>
                  <a:lnTo>
                    <a:pt x="3" y="252"/>
                  </a:lnTo>
                  <a:lnTo>
                    <a:pt x="1" y="261"/>
                  </a:lnTo>
                  <a:lnTo>
                    <a:pt x="0" y="269"/>
                  </a:lnTo>
                  <a:lnTo>
                    <a:pt x="1" y="277"/>
                  </a:lnTo>
                  <a:lnTo>
                    <a:pt x="4" y="286"/>
                  </a:lnTo>
                  <a:lnTo>
                    <a:pt x="10" y="293"/>
                  </a:lnTo>
                  <a:lnTo>
                    <a:pt x="20" y="300"/>
                  </a:lnTo>
                  <a:lnTo>
                    <a:pt x="33" y="305"/>
                  </a:lnTo>
                  <a:lnTo>
                    <a:pt x="50" y="308"/>
                  </a:lnTo>
                  <a:lnTo>
                    <a:pt x="66" y="308"/>
                  </a:lnTo>
                  <a:lnTo>
                    <a:pt x="78" y="305"/>
                  </a:lnTo>
                  <a:lnTo>
                    <a:pt x="88" y="298"/>
                  </a:lnTo>
                  <a:lnTo>
                    <a:pt x="96" y="290"/>
                  </a:lnTo>
                  <a:lnTo>
                    <a:pt x="103" y="279"/>
                  </a:lnTo>
                  <a:lnTo>
                    <a:pt x="110" y="269"/>
                  </a:lnTo>
                  <a:lnTo>
                    <a:pt x="119" y="258"/>
                  </a:lnTo>
                  <a:lnTo>
                    <a:pt x="130" y="248"/>
                  </a:lnTo>
                  <a:lnTo>
                    <a:pt x="144" y="237"/>
                  </a:lnTo>
                  <a:lnTo>
                    <a:pt x="161" y="223"/>
                  </a:lnTo>
                  <a:lnTo>
                    <a:pt x="179" y="206"/>
                  </a:lnTo>
                  <a:lnTo>
                    <a:pt x="197" y="189"/>
                  </a:lnTo>
                  <a:lnTo>
                    <a:pt x="216" y="172"/>
                  </a:lnTo>
                  <a:lnTo>
                    <a:pt x="231" y="158"/>
                  </a:lnTo>
                  <a:lnTo>
                    <a:pt x="244" y="146"/>
                  </a:lnTo>
                  <a:lnTo>
                    <a:pt x="252" y="140"/>
                  </a:lnTo>
                  <a:lnTo>
                    <a:pt x="255" y="138"/>
                  </a:lnTo>
                  <a:lnTo>
                    <a:pt x="260" y="135"/>
                  </a:lnTo>
                  <a:lnTo>
                    <a:pt x="264" y="130"/>
                  </a:lnTo>
                  <a:lnTo>
                    <a:pt x="269" y="124"/>
                  </a:lnTo>
                  <a:lnTo>
                    <a:pt x="275" y="116"/>
                  </a:lnTo>
                  <a:lnTo>
                    <a:pt x="279" y="109"/>
                  </a:lnTo>
                  <a:lnTo>
                    <a:pt x="282" y="100"/>
                  </a:lnTo>
                  <a:lnTo>
                    <a:pt x="284" y="91"/>
                  </a:lnTo>
                  <a:close/>
                </a:path>
              </a:pathLst>
            </a:custGeom>
            <a:solidFill>
              <a:srgbClr val="C6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63" name="Freeform 229">
              <a:extLst>
                <a:ext uri="{FF2B5EF4-FFF2-40B4-BE49-F238E27FC236}">
                  <a16:creationId xmlns:a16="http://schemas.microsoft.com/office/drawing/2014/main" id="{600A5534-CCFA-4AC2-97EB-44A31CEC5647}"/>
                </a:ext>
              </a:extLst>
            </p:cNvPr>
            <p:cNvSpPr>
              <a:spLocks/>
            </p:cNvSpPr>
            <p:nvPr/>
          </p:nvSpPr>
          <p:spPr bwMode="auto">
            <a:xfrm>
              <a:off x="589" y="4039"/>
              <a:ext cx="68" cy="100"/>
            </a:xfrm>
            <a:custGeom>
              <a:avLst/>
              <a:gdLst>
                <a:gd name="T0" fmla="*/ 0 w 204"/>
                <a:gd name="T1" fmla="*/ 0 h 300"/>
                <a:gd name="T2" fmla="*/ 0 w 204"/>
                <a:gd name="T3" fmla="*/ 0 h 300"/>
                <a:gd name="T4" fmla="*/ 0 w 204"/>
                <a:gd name="T5" fmla="*/ 0 h 300"/>
                <a:gd name="T6" fmla="*/ 0 w 204"/>
                <a:gd name="T7" fmla="*/ 0 h 300"/>
                <a:gd name="T8" fmla="*/ 0 w 204"/>
                <a:gd name="T9" fmla="*/ 0 h 300"/>
                <a:gd name="T10" fmla="*/ 0 w 204"/>
                <a:gd name="T11" fmla="*/ 0 h 300"/>
                <a:gd name="T12" fmla="*/ 0 w 204"/>
                <a:gd name="T13" fmla="*/ 0 h 300"/>
                <a:gd name="T14" fmla="*/ 0 w 204"/>
                <a:gd name="T15" fmla="*/ 0 h 300"/>
                <a:gd name="T16" fmla="*/ 0 w 204"/>
                <a:gd name="T17" fmla="*/ 0 h 300"/>
                <a:gd name="T18" fmla="*/ 0 w 204"/>
                <a:gd name="T19" fmla="*/ 0 h 300"/>
                <a:gd name="T20" fmla="*/ 0 w 204"/>
                <a:gd name="T21" fmla="*/ 0 h 300"/>
                <a:gd name="T22" fmla="*/ 0 w 204"/>
                <a:gd name="T23" fmla="*/ 0 h 300"/>
                <a:gd name="T24" fmla="*/ 0 w 204"/>
                <a:gd name="T25" fmla="*/ 0 h 300"/>
                <a:gd name="T26" fmla="*/ 0 w 204"/>
                <a:gd name="T27" fmla="*/ 0 h 300"/>
                <a:gd name="T28" fmla="*/ 0 w 204"/>
                <a:gd name="T29" fmla="*/ 0 h 300"/>
                <a:gd name="T30" fmla="*/ 0 w 204"/>
                <a:gd name="T31" fmla="*/ 0 h 300"/>
                <a:gd name="T32" fmla="*/ 0 w 204"/>
                <a:gd name="T33" fmla="*/ 0 h 300"/>
                <a:gd name="T34" fmla="*/ 0 w 204"/>
                <a:gd name="T35" fmla="*/ 0 h 300"/>
                <a:gd name="T36" fmla="*/ 0 w 204"/>
                <a:gd name="T37" fmla="*/ 0 h 300"/>
                <a:gd name="T38" fmla="*/ 0 w 204"/>
                <a:gd name="T39" fmla="*/ 0 h 300"/>
                <a:gd name="T40" fmla="*/ 0 w 204"/>
                <a:gd name="T41" fmla="*/ 0 h 300"/>
                <a:gd name="T42" fmla="*/ 0 w 204"/>
                <a:gd name="T43" fmla="*/ 0 h 300"/>
                <a:gd name="T44" fmla="*/ 0 w 204"/>
                <a:gd name="T45" fmla="*/ 0 h 300"/>
                <a:gd name="T46" fmla="*/ 0 w 204"/>
                <a:gd name="T47" fmla="*/ 0 h 300"/>
                <a:gd name="T48" fmla="*/ 0 w 204"/>
                <a:gd name="T49" fmla="*/ 0 h 300"/>
                <a:gd name="T50" fmla="*/ 0 w 204"/>
                <a:gd name="T51" fmla="*/ 0 h 300"/>
                <a:gd name="T52" fmla="*/ 0 w 204"/>
                <a:gd name="T53" fmla="*/ 0 h 300"/>
                <a:gd name="T54" fmla="*/ 0 w 204"/>
                <a:gd name="T55" fmla="*/ 0 h 300"/>
                <a:gd name="T56" fmla="*/ 0 w 204"/>
                <a:gd name="T57" fmla="*/ 0 h 300"/>
                <a:gd name="T58" fmla="*/ 0 w 204"/>
                <a:gd name="T59" fmla="*/ 0 h 300"/>
                <a:gd name="T60" fmla="*/ 0 w 204"/>
                <a:gd name="T61" fmla="*/ 0 h 300"/>
                <a:gd name="T62" fmla="*/ 0 w 204"/>
                <a:gd name="T63" fmla="*/ 0 h 300"/>
                <a:gd name="T64" fmla="*/ 0 w 204"/>
                <a:gd name="T65" fmla="*/ 0 h 300"/>
                <a:gd name="T66" fmla="*/ 0 w 204"/>
                <a:gd name="T67" fmla="*/ 0 h 300"/>
                <a:gd name="T68" fmla="*/ 0 w 204"/>
                <a:gd name="T69" fmla="*/ 0 h 300"/>
                <a:gd name="T70" fmla="*/ 0 w 204"/>
                <a:gd name="T71" fmla="*/ 0 h 300"/>
                <a:gd name="T72" fmla="*/ 0 w 204"/>
                <a:gd name="T73" fmla="*/ 0 h 300"/>
                <a:gd name="T74" fmla="*/ 0 w 204"/>
                <a:gd name="T75" fmla="*/ 0 h 300"/>
                <a:gd name="T76" fmla="*/ 0 w 204"/>
                <a:gd name="T77" fmla="*/ 0 h 300"/>
                <a:gd name="T78" fmla="*/ 0 w 204"/>
                <a:gd name="T79" fmla="*/ 0 h 300"/>
                <a:gd name="T80" fmla="*/ 0 w 204"/>
                <a:gd name="T81" fmla="*/ 0 h 300"/>
                <a:gd name="T82" fmla="*/ 0 w 204"/>
                <a:gd name="T83" fmla="*/ 0 h 300"/>
                <a:gd name="T84" fmla="*/ 0 w 204"/>
                <a:gd name="T85" fmla="*/ 0 h 300"/>
                <a:gd name="T86" fmla="*/ 0 w 204"/>
                <a:gd name="T87" fmla="*/ 0 h 300"/>
                <a:gd name="T88" fmla="*/ 0 w 204"/>
                <a:gd name="T89" fmla="*/ 0 h 300"/>
                <a:gd name="T90" fmla="*/ 0 w 204"/>
                <a:gd name="T91" fmla="*/ 0 h 30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04" h="300">
                  <a:moveTo>
                    <a:pt x="50" y="300"/>
                  </a:moveTo>
                  <a:lnTo>
                    <a:pt x="33" y="297"/>
                  </a:lnTo>
                  <a:lnTo>
                    <a:pt x="20" y="292"/>
                  </a:lnTo>
                  <a:lnTo>
                    <a:pt x="10" y="285"/>
                  </a:lnTo>
                  <a:lnTo>
                    <a:pt x="4" y="278"/>
                  </a:lnTo>
                  <a:lnTo>
                    <a:pt x="1" y="269"/>
                  </a:lnTo>
                  <a:lnTo>
                    <a:pt x="0" y="261"/>
                  </a:lnTo>
                  <a:lnTo>
                    <a:pt x="1" y="253"/>
                  </a:lnTo>
                  <a:lnTo>
                    <a:pt x="3" y="244"/>
                  </a:lnTo>
                  <a:lnTo>
                    <a:pt x="7" y="233"/>
                  </a:lnTo>
                  <a:lnTo>
                    <a:pt x="15" y="215"/>
                  </a:lnTo>
                  <a:lnTo>
                    <a:pt x="26" y="191"/>
                  </a:lnTo>
                  <a:lnTo>
                    <a:pt x="38" y="163"/>
                  </a:lnTo>
                  <a:lnTo>
                    <a:pt x="52" y="133"/>
                  </a:lnTo>
                  <a:lnTo>
                    <a:pt x="66" y="102"/>
                  </a:lnTo>
                  <a:lnTo>
                    <a:pt x="80" y="73"/>
                  </a:lnTo>
                  <a:lnTo>
                    <a:pt x="95" y="47"/>
                  </a:lnTo>
                  <a:lnTo>
                    <a:pt x="100" y="39"/>
                  </a:lnTo>
                  <a:lnTo>
                    <a:pt x="106" y="31"/>
                  </a:lnTo>
                  <a:lnTo>
                    <a:pt x="112" y="25"/>
                  </a:lnTo>
                  <a:lnTo>
                    <a:pt x="120" y="19"/>
                  </a:lnTo>
                  <a:lnTo>
                    <a:pt x="126" y="12"/>
                  </a:lnTo>
                  <a:lnTo>
                    <a:pt x="133" y="8"/>
                  </a:lnTo>
                  <a:lnTo>
                    <a:pt x="140" y="4"/>
                  </a:lnTo>
                  <a:lnTo>
                    <a:pt x="148" y="0"/>
                  </a:lnTo>
                  <a:lnTo>
                    <a:pt x="143" y="6"/>
                  </a:lnTo>
                  <a:lnTo>
                    <a:pt x="143" y="12"/>
                  </a:lnTo>
                  <a:lnTo>
                    <a:pt x="151" y="18"/>
                  </a:lnTo>
                  <a:lnTo>
                    <a:pt x="165" y="19"/>
                  </a:lnTo>
                  <a:lnTo>
                    <a:pt x="173" y="19"/>
                  </a:lnTo>
                  <a:lnTo>
                    <a:pt x="181" y="19"/>
                  </a:lnTo>
                  <a:lnTo>
                    <a:pt x="186" y="19"/>
                  </a:lnTo>
                  <a:lnTo>
                    <a:pt x="190" y="20"/>
                  </a:lnTo>
                  <a:lnTo>
                    <a:pt x="194" y="22"/>
                  </a:lnTo>
                  <a:lnTo>
                    <a:pt x="197" y="24"/>
                  </a:lnTo>
                  <a:lnTo>
                    <a:pt x="200" y="27"/>
                  </a:lnTo>
                  <a:lnTo>
                    <a:pt x="203" y="30"/>
                  </a:lnTo>
                  <a:lnTo>
                    <a:pt x="204" y="33"/>
                  </a:lnTo>
                  <a:lnTo>
                    <a:pt x="200" y="33"/>
                  </a:lnTo>
                  <a:lnTo>
                    <a:pt x="192" y="32"/>
                  </a:lnTo>
                  <a:lnTo>
                    <a:pt x="183" y="31"/>
                  </a:lnTo>
                  <a:lnTo>
                    <a:pt x="170" y="30"/>
                  </a:lnTo>
                  <a:lnTo>
                    <a:pt x="159" y="30"/>
                  </a:lnTo>
                  <a:lnTo>
                    <a:pt x="148" y="32"/>
                  </a:lnTo>
                  <a:lnTo>
                    <a:pt x="139" y="36"/>
                  </a:lnTo>
                  <a:lnTo>
                    <a:pt x="134" y="41"/>
                  </a:lnTo>
                  <a:lnTo>
                    <a:pt x="132" y="45"/>
                  </a:lnTo>
                  <a:lnTo>
                    <a:pt x="133" y="50"/>
                  </a:lnTo>
                  <a:lnTo>
                    <a:pt x="136" y="52"/>
                  </a:lnTo>
                  <a:lnTo>
                    <a:pt x="140" y="55"/>
                  </a:lnTo>
                  <a:lnTo>
                    <a:pt x="146" y="56"/>
                  </a:lnTo>
                  <a:lnTo>
                    <a:pt x="152" y="58"/>
                  </a:lnTo>
                  <a:lnTo>
                    <a:pt x="157" y="59"/>
                  </a:lnTo>
                  <a:lnTo>
                    <a:pt x="165" y="63"/>
                  </a:lnTo>
                  <a:lnTo>
                    <a:pt x="167" y="67"/>
                  </a:lnTo>
                  <a:lnTo>
                    <a:pt x="162" y="70"/>
                  </a:lnTo>
                  <a:lnTo>
                    <a:pt x="148" y="69"/>
                  </a:lnTo>
                  <a:lnTo>
                    <a:pt x="138" y="68"/>
                  </a:lnTo>
                  <a:lnTo>
                    <a:pt x="130" y="69"/>
                  </a:lnTo>
                  <a:lnTo>
                    <a:pt x="125" y="72"/>
                  </a:lnTo>
                  <a:lnTo>
                    <a:pt x="120" y="75"/>
                  </a:lnTo>
                  <a:lnTo>
                    <a:pt x="118" y="79"/>
                  </a:lnTo>
                  <a:lnTo>
                    <a:pt x="118" y="83"/>
                  </a:lnTo>
                  <a:lnTo>
                    <a:pt x="119" y="87"/>
                  </a:lnTo>
                  <a:lnTo>
                    <a:pt x="123" y="90"/>
                  </a:lnTo>
                  <a:lnTo>
                    <a:pt x="131" y="95"/>
                  </a:lnTo>
                  <a:lnTo>
                    <a:pt x="133" y="100"/>
                  </a:lnTo>
                  <a:lnTo>
                    <a:pt x="129" y="105"/>
                  </a:lnTo>
                  <a:lnTo>
                    <a:pt x="117" y="109"/>
                  </a:lnTo>
                  <a:lnTo>
                    <a:pt x="108" y="112"/>
                  </a:lnTo>
                  <a:lnTo>
                    <a:pt x="99" y="118"/>
                  </a:lnTo>
                  <a:lnTo>
                    <a:pt x="91" y="124"/>
                  </a:lnTo>
                  <a:lnTo>
                    <a:pt x="83" y="132"/>
                  </a:lnTo>
                  <a:lnTo>
                    <a:pt x="74" y="140"/>
                  </a:lnTo>
                  <a:lnTo>
                    <a:pt x="67" y="149"/>
                  </a:lnTo>
                  <a:lnTo>
                    <a:pt x="61" y="157"/>
                  </a:lnTo>
                  <a:lnTo>
                    <a:pt x="57" y="165"/>
                  </a:lnTo>
                  <a:lnTo>
                    <a:pt x="53" y="174"/>
                  </a:lnTo>
                  <a:lnTo>
                    <a:pt x="49" y="184"/>
                  </a:lnTo>
                  <a:lnTo>
                    <a:pt x="44" y="195"/>
                  </a:lnTo>
                  <a:lnTo>
                    <a:pt x="40" y="205"/>
                  </a:lnTo>
                  <a:lnTo>
                    <a:pt x="36" y="216"/>
                  </a:lnTo>
                  <a:lnTo>
                    <a:pt x="32" y="225"/>
                  </a:lnTo>
                  <a:lnTo>
                    <a:pt x="29" y="233"/>
                  </a:lnTo>
                  <a:lnTo>
                    <a:pt x="26" y="238"/>
                  </a:lnTo>
                  <a:lnTo>
                    <a:pt x="24" y="243"/>
                  </a:lnTo>
                  <a:lnTo>
                    <a:pt x="21" y="252"/>
                  </a:lnTo>
                  <a:lnTo>
                    <a:pt x="19" y="260"/>
                  </a:lnTo>
                  <a:lnTo>
                    <a:pt x="19" y="270"/>
                  </a:lnTo>
                  <a:lnTo>
                    <a:pt x="21" y="280"/>
                  </a:lnTo>
                  <a:lnTo>
                    <a:pt x="26" y="288"/>
                  </a:lnTo>
                  <a:lnTo>
                    <a:pt x="35" y="295"/>
                  </a:lnTo>
                  <a:lnTo>
                    <a:pt x="50" y="30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64" name="Freeform 230">
              <a:extLst>
                <a:ext uri="{FF2B5EF4-FFF2-40B4-BE49-F238E27FC236}">
                  <a16:creationId xmlns:a16="http://schemas.microsoft.com/office/drawing/2014/main" id="{1F0A0F82-7D30-4E3C-AF0D-C7180177EE94}"/>
                </a:ext>
              </a:extLst>
            </p:cNvPr>
            <p:cNvSpPr>
              <a:spLocks/>
            </p:cNvSpPr>
            <p:nvPr/>
          </p:nvSpPr>
          <p:spPr bwMode="auto">
            <a:xfrm>
              <a:off x="661" y="4065"/>
              <a:ext cx="26" cy="17"/>
            </a:xfrm>
            <a:custGeom>
              <a:avLst/>
              <a:gdLst>
                <a:gd name="T0" fmla="*/ 0 w 79"/>
                <a:gd name="T1" fmla="*/ 0 h 51"/>
                <a:gd name="T2" fmla="*/ 0 w 79"/>
                <a:gd name="T3" fmla="*/ 0 h 51"/>
                <a:gd name="T4" fmla="*/ 0 w 79"/>
                <a:gd name="T5" fmla="*/ 0 h 51"/>
                <a:gd name="T6" fmla="*/ 0 w 79"/>
                <a:gd name="T7" fmla="*/ 0 h 51"/>
                <a:gd name="T8" fmla="*/ 0 w 79"/>
                <a:gd name="T9" fmla="*/ 0 h 51"/>
                <a:gd name="T10" fmla="*/ 0 w 79"/>
                <a:gd name="T11" fmla="*/ 0 h 51"/>
                <a:gd name="T12" fmla="*/ 0 w 79"/>
                <a:gd name="T13" fmla="*/ 0 h 51"/>
                <a:gd name="T14" fmla="*/ 0 w 79"/>
                <a:gd name="T15" fmla="*/ 0 h 51"/>
                <a:gd name="T16" fmla="*/ 0 w 79"/>
                <a:gd name="T17" fmla="*/ 0 h 51"/>
                <a:gd name="T18" fmla="*/ 0 w 79"/>
                <a:gd name="T19" fmla="*/ 0 h 51"/>
                <a:gd name="T20" fmla="*/ 0 w 79"/>
                <a:gd name="T21" fmla="*/ 0 h 51"/>
                <a:gd name="T22" fmla="*/ 0 w 79"/>
                <a:gd name="T23" fmla="*/ 0 h 51"/>
                <a:gd name="T24" fmla="*/ 0 w 79"/>
                <a:gd name="T25" fmla="*/ 0 h 51"/>
                <a:gd name="T26" fmla="*/ 0 w 79"/>
                <a:gd name="T27" fmla="*/ 0 h 51"/>
                <a:gd name="T28" fmla="*/ 0 w 79"/>
                <a:gd name="T29" fmla="*/ 0 h 51"/>
                <a:gd name="T30" fmla="*/ 0 w 79"/>
                <a:gd name="T31" fmla="*/ 0 h 51"/>
                <a:gd name="T32" fmla="*/ 0 w 79"/>
                <a:gd name="T33" fmla="*/ 0 h 51"/>
                <a:gd name="T34" fmla="*/ 0 w 79"/>
                <a:gd name="T35" fmla="*/ 0 h 51"/>
                <a:gd name="T36" fmla="*/ 0 w 79"/>
                <a:gd name="T37" fmla="*/ 0 h 51"/>
                <a:gd name="T38" fmla="*/ 0 w 79"/>
                <a:gd name="T39" fmla="*/ 0 h 51"/>
                <a:gd name="T40" fmla="*/ 0 w 79"/>
                <a:gd name="T41" fmla="*/ 0 h 51"/>
                <a:gd name="T42" fmla="*/ 0 w 79"/>
                <a:gd name="T43" fmla="*/ 0 h 51"/>
                <a:gd name="T44" fmla="*/ 0 w 79"/>
                <a:gd name="T45" fmla="*/ 0 h 51"/>
                <a:gd name="T46" fmla="*/ 0 w 79"/>
                <a:gd name="T47" fmla="*/ 0 h 51"/>
                <a:gd name="T48" fmla="*/ 0 w 79"/>
                <a:gd name="T49" fmla="*/ 0 h 5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79" h="51">
                  <a:moveTo>
                    <a:pt x="47" y="50"/>
                  </a:moveTo>
                  <a:lnTo>
                    <a:pt x="50" y="48"/>
                  </a:lnTo>
                  <a:lnTo>
                    <a:pt x="55" y="44"/>
                  </a:lnTo>
                  <a:lnTo>
                    <a:pt x="59" y="40"/>
                  </a:lnTo>
                  <a:lnTo>
                    <a:pt x="65" y="33"/>
                  </a:lnTo>
                  <a:lnTo>
                    <a:pt x="70" y="26"/>
                  </a:lnTo>
                  <a:lnTo>
                    <a:pt x="74" y="18"/>
                  </a:lnTo>
                  <a:lnTo>
                    <a:pt x="77" y="10"/>
                  </a:lnTo>
                  <a:lnTo>
                    <a:pt x="79" y="0"/>
                  </a:lnTo>
                  <a:lnTo>
                    <a:pt x="74" y="6"/>
                  </a:lnTo>
                  <a:lnTo>
                    <a:pt x="67" y="11"/>
                  </a:lnTo>
                  <a:lnTo>
                    <a:pt x="58" y="16"/>
                  </a:lnTo>
                  <a:lnTo>
                    <a:pt x="49" y="21"/>
                  </a:lnTo>
                  <a:lnTo>
                    <a:pt x="40" y="25"/>
                  </a:lnTo>
                  <a:lnTo>
                    <a:pt x="30" y="29"/>
                  </a:lnTo>
                  <a:lnTo>
                    <a:pt x="19" y="31"/>
                  </a:lnTo>
                  <a:lnTo>
                    <a:pt x="9" y="31"/>
                  </a:lnTo>
                  <a:lnTo>
                    <a:pt x="2" y="31"/>
                  </a:lnTo>
                  <a:lnTo>
                    <a:pt x="0" y="34"/>
                  </a:lnTo>
                  <a:lnTo>
                    <a:pt x="2" y="38"/>
                  </a:lnTo>
                  <a:lnTo>
                    <a:pt x="7" y="42"/>
                  </a:lnTo>
                  <a:lnTo>
                    <a:pt x="15" y="46"/>
                  </a:lnTo>
                  <a:lnTo>
                    <a:pt x="25" y="49"/>
                  </a:lnTo>
                  <a:lnTo>
                    <a:pt x="36" y="51"/>
                  </a:lnTo>
                  <a:lnTo>
                    <a:pt x="47" y="5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65" name="Freeform 231">
              <a:extLst>
                <a:ext uri="{FF2B5EF4-FFF2-40B4-BE49-F238E27FC236}">
                  <a16:creationId xmlns:a16="http://schemas.microsoft.com/office/drawing/2014/main" id="{68448123-7FE3-4EDC-8754-69D214670203}"/>
                </a:ext>
              </a:extLst>
            </p:cNvPr>
            <p:cNvSpPr>
              <a:spLocks/>
            </p:cNvSpPr>
            <p:nvPr/>
          </p:nvSpPr>
          <p:spPr bwMode="auto">
            <a:xfrm>
              <a:off x="270" y="3892"/>
              <a:ext cx="310" cy="199"/>
            </a:xfrm>
            <a:custGeom>
              <a:avLst/>
              <a:gdLst>
                <a:gd name="T0" fmla="*/ 0 w 931"/>
                <a:gd name="T1" fmla="*/ 0 h 597"/>
                <a:gd name="T2" fmla="*/ 0 w 931"/>
                <a:gd name="T3" fmla="*/ 0 h 597"/>
                <a:gd name="T4" fmla="*/ 0 w 931"/>
                <a:gd name="T5" fmla="*/ 0 h 597"/>
                <a:gd name="T6" fmla="*/ 0 w 931"/>
                <a:gd name="T7" fmla="*/ 0 h 597"/>
                <a:gd name="T8" fmla="*/ 0 w 931"/>
                <a:gd name="T9" fmla="*/ 0 h 597"/>
                <a:gd name="T10" fmla="*/ 0 w 931"/>
                <a:gd name="T11" fmla="*/ 0 h 597"/>
                <a:gd name="T12" fmla="*/ 0 w 931"/>
                <a:gd name="T13" fmla="*/ 0 h 597"/>
                <a:gd name="T14" fmla="*/ 0 w 931"/>
                <a:gd name="T15" fmla="*/ 0 h 597"/>
                <a:gd name="T16" fmla="*/ 0 w 931"/>
                <a:gd name="T17" fmla="*/ 0 h 597"/>
                <a:gd name="T18" fmla="*/ 0 w 931"/>
                <a:gd name="T19" fmla="*/ 0 h 597"/>
                <a:gd name="T20" fmla="*/ 0 w 931"/>
                <a:gd name="T21" fmla="*/ 0 h 597"/>
                <a:gd name="T22" fmla="*/ 0 w 931"/>
                <a:gd name="T23" fmla="*/ 0 h 597"/>
                <a:gd name="T24" fmla="*/ 0 w 931"/>
                <a:gd name="T25" fmla="*/ 0 h 597"/>
                <a:gd name="T26" fmla="*/ 0 w 931"/>
                <a:gd name="T27" fmla="*/ 0 h 597"/>
                <a:gd name="T28" fmla="*/ 0 w 931"/>
                <a:gd name="T29" fmla="*/ 0 h 597"/>
                <a:gd name="T30" fmla="*/ 0 w 931"/>
                <a:gd name="T31" fmla="*/ 0 h 597"/>
                <a:gd name="T32" fmla="*/ 0 w 931"/>
                <a:gd name="T33" fmla="*/ 0 h 597"/>
                <a:gd name="T34" fmla="*/ 0 w 931"/>
                <a:gd name="T35" fmla="*/ 0 h 597"/>
                <a:gd name="T36" fmla="*/ 0 w 931"/>
                <a:gd name="T37" fmla="*/ 0 h 597"/>
                <a:gd name="T38" fmla="*/ 0 w 931"/>
                <a:gd name="T39" fmla="*/ 0 h 597"/>
                <a:gd name="T40" fmla="*/ 0 w 931"/>
                <a:gd name="T41" fmla="*/ 0 h 597"/>
                <a:gd name="T42" fmla="*/ 0 w 931"/>
                <a:gd name="T43" fmla="*/ 0 h 597"/>
                <a:gd name="T44" fmla="*/ 0 w 931"/>
                <a:gd name="T45" fmla="*/ 0 h 597"/>
                <a:gd name="T46" fmla="*/ 0 w 931"/>
                <a:gd name="T47" fmla="*/ 0 h 597"/>
                <a:gd name="T48" fmla="*/ 0 w 931"/>
                <a:gd name="T49" fmla="*/ 0 h 597"/>
                <a:gd name="T50" fmla="*/ 0 w 931"/>
                <a:gd name="T51" fmla="*/ 0 h 597"/>
                <a:gd name="T52" fmla="*/ 0 w 931"/>
                <a:gd name="T53" fmla="*/ 0 h 597"/>
                <a:gd name="T54" fmla="*/ 0 w 931"/>
                <a:gd name="T55" fmla="*/ 0 h 597"/>
                <a:gd name="T56" fmla="*/ 0 w 931"/>
                <a:gd name="T57" fmla="*/ 0 h 597"/>
                <a:gd name="T58" fmla="*/ 0 w 931"/>
                <a:gd name="T59" fmla="*/ 0 h 597"/>
                <a:gd name="T60" fmla="*/ 0 w 931"/>
                <a:gd name="T61" fmla="*/ 0 h 597"/>
                <a:gd name="T62" fmla="*/ 0 w 931"/>
                <a:gd name="T63" fmla="*/ 0 h 597"/>
                <a:gd name="T64" fmla="*/ 0 w 931"/>
                <a:gd name="T65" fmla="*/ 0 h 597"/>
                <a:gd name="T66" fmla="*/ 0 w 931"/>
                <a:gd name="T67" fmla="*/ 0 h 597"/>
                <a:gd name="T68" fmla="*/ 0 w 931"/>
                <a:gd name="T69" fmla="*/ 0 h 597"/>
                <a:gd name="T70" fmla="*/ 0 w 931"/>
                <a:gd name="T71" fmla="*/ 0 h 597"/>
                <a:gd name="T72" fmla="*/ 0 w 931"/>
                <a:gd name="T73" fmla="*/ 0 h 597"/>
                <a:gd name="T74" fmla="*/ 0 w 931"/>
                <a:gd name="T75" fmla="*/ 0 h 597"/>
                <a:gd name="T76" fmla="*/ 0 w 931"/>
                <a:gd name="T77" fmla="*/ 0 h 597"/>
                <a:gd name="T78" fmla="*/ 0 w 931"/>
                <a:gd name="T79" fmla="*/ 0 h 597"/>
                <a:gd name="T80" fmla="*/ 0 w 931"/>
                <a:gd name="T81" fmla="*/ 0 h 597"/>
                <a:gd name="T82" fmla="*/ 0 w 931"/>
                <a:gd name="T83" fmla="*/ 0 h 597"/>
                <a:gd name="T84" fmla="*/ 0 w 931"/>
                <a:gd name="T85" fmla="*/ 0 h 597"/>
                <a:gd name="T86" fmla="*/ 0 w 931"/>
                <a:gd name="T87" fmla="*/ 0 h 597"/>
                <a:gd name="T88" fmla="*/ 0 w 931"/>
                <a:gd name="T89" fmla="*/ 0 h 597"/>
                <a:gd name="T90" fmla="*/ 0 w 931"/>
                <a:gd name="T91" fmla="*/ 0 h 597"/>
                <a:gd name="T92" fmla="*/ 0 w 931"/>
                <a:gd name="T93" fmla="*/ 0 h 597"/>
                <a:gd name="T94" fmla="*/ 0 w 931"/>
                <a:gd name="T95" fmla="*/ 0 h 59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931" h="597">
                  <a:moveTo>
                    <a:pt x="140" y="511"/>
                  </a:moveTo>
                  <a:lnTo>
                    <a:pt x="142" y="509"/>
                  </a:lnTo>
                  <a:lnTo>
                    <a:pt x="148" y="504"/>
                  </a:lnTo>
                  <a:lnTo>
                    <a:pt x="157" y="495"/>
                  </a:lnTo>
                  <a:lnTo>
                    <a:pt x="171" y="483"/>
                  </a:lnTo>
                  <a:lnTo>
                    <a:pt x="186" y="469"/>
                  </a:lnTo>
                  <a:lnTo>
                    <a:pt x="204" y="453"/>
                  </a:lnTo>
                  <a:lnTo>
                    <a:pt x="222" y="436"/>
                  </a:lnTo>
                  <a:lnTo>
                    <a:pt x="244" y="417"/>
                  </a:lnTo>
                  <a:lnTo>
                    <a:pt x="265" y="398"/>
                  </a:lnTo>
                  <a:lnTo>
                    <a:pt x="287" y="378"/>
                  </a:lnTo>
                  <a:lnTo>
                    <a:pt x="310" y="359"/>
                  </a:lnTo>
                  <a:lnTo>
                    <a:pt x="332" y="340"/>
                  </a:lnTo>
                  <a:lnTo>
                    <a:pt x="353" y="322"/>
                  </a:lnTo>
                  <a:lnTo>
                    <a:pt x="373" y="306"/>
                  </a:lnTo>
                  <a:lnTo>
                    <a:pt x="390" y="291"/>
                  </a:lnTo>
                  <a:lnTo>
                    <a:pt x="407" y="279"/>
                  </a:lnTo>
                  <a:lnTo>
                    <a:pt x="451" y="247"/>
                  </a:lnTo>
                  <a:lnTo>
                    <a:pt x="498" y="216"/>
                  </a:lnTo>
                  <a:lnTo>
                    <a:pt x="543" y="187"/>
                  </a:lnTo>
                  <a:lnTo>
                    <a:pt x="589" y="161"/>
                  </a:lnTo>
                  <a:lnTo>
                    <a:pt x="633" y="136"/>
                  </a:lnTo>
                  <a:lnTo>
                    <a:pt x="676" y="113"/>
                  </a:lnTo>
                  <a:lnTo>
                    <a:pt x="719" y="92"/>
                  </a:lnTo>
                  <a:lnTo>
                    <a:pt x="758" y="73"/>
                  </a:lnTo>
                  <a:lnTo>
                    <a:pt x="794" y="56"/>
                  </a:lnTo>
                  <a:lnTo>
                    <a:pt x="828" y="42"/>
                  </a:lnTo>
                  <a:lnTo>
                    <a:pt x="857" y="28"/>
                  </a:lnTo>
                  <a:lnTo>
                    <a:pt x="883" y="18"/>
                  </a:lnTo>
                  <a:lnTo>
                    <a:pt x="903" y="10"/>
                  </a:lnTo>
                  <a:lnTo>
                    <a:pt x="919" y="5"/>
                  </a:lnTo>
                  <a:lnTo>
                    <a:pt x="928" y="1"/>
                  </a:lnTo>
                  <a:lnTo>
                    <a:pt x="931" y="0"/>
                  </a:lnTo>
                  <a:lnTo>
                    <a:pt x="928" y="2"/>
                  </a:lnTo>
                  <a:lnTo>
                    <a:pt x="918" y="7"/>
                  </a:lnTo>
                  <a:lnTo>
                    <a:pt x="902" y="14"/>
                  </a:lnTo>
                  <a:lnTo>
                    <a:pt x="883" y="24"/>
                  </a:lnTo>
                  <a:lnTo>
                    <a:pt x="859" y="38"/>
                  </a:lnTo>
                  <a:lnTo>
                    <a:pt x="831" y="51"/>
                  </a:lnTo>
                  <a:lnTo>
                    <a:pt x="802" y="68"/>
                  </a:lnTo>
                  <a:lnTo>
                    <a:pt x="770" y="83"/>
                  </a:lnTo>
                  <a:lnTo>
                    <a:pt x="738" y="101"/>
                  </a:lnTo>
                  <a:lnTo>
                    <a:pt x="706" y="118"/>
                  </a:lnTo>
                  <a:lnTo>
                    <a:pt x="674" y="135"/>
                  </a:lnTo>
                  <a:lnTo>
                    <a:pt x="644" y="151"/>
                  </a:lnTo>
                  <a:lnTo>
                    <a:pt x="615" y="167"/>
                  </a:lnTo>
                  <a:lnTo>
                    <a:pt x="591" y="180"/>
                  </a:lnTo>
                  <a:lnTo>
                    <a:pt x="569" y="192"/>
                  </a:lnTo>
                  <a:lnTo>
                    <a:pt x="552" y="202"/>
                  </a:lnTo>
                  <a:lnTo>
                    <a:pt x="529" y="217"/>
                  </a:lnTo>
                  <a:lnTo>
                    <a:pt x="503" y="234"/>
                  </a:lnTo>
                  <a:lnTo>
                    <a:pt x="476" y="253"/>
                  </a:lnTo>
                  <a:lnTo>
                    <a:pt x="448" y="274"/>
                  </a:lnTo>
                  <a:lnTo>
                    <a:pt x="419" y="296"/>
                  </a:lnTo>
                  <a:lnTo>
                    <a:pt x="390" y="318"/>
                  </a:lnTo>
                  <a:lnTo>
                    <a:pt x="362" y="341"/>
                  </a:lnTo>
                  <a:lnTo>
                    <a:pt x="335" y="364"/>
                  </a:lnTo>
                  <a:lnTo>
                    <a:pt x="307" y="386"/>
                  </a:lnTo>
                  <a:lnTo>
                    <a:pt x="282" y="408"/>
                  </a:lnTo>
                  <a:lnTo>
                    <a:pt x="258" y="429"/>
                  </a:lnTo>
                  <a:lnTo>
                    <a:pt x="237" y="448"/>
                  </a:lnTo>
                  <a:lnTo>
                    <a:pt x="217" y="466"/>
                  </a:lnTo>
                  <a:lnTo>
                    <a:pt x="200" y="480"/>
                  </a:lnTo>
                  <a:lnTo>
                    <a:pt x="188" y="494"/>
                  </a:lnTo>
                  <a:lnTo>
                    <a:pt x="179" y="503"/>
                  </a:lnTo>
                  <a:lnTo>
                    <a:pt x="172" y="511"/>
                  </a:lnTo>
                  <a:lnTo>
                    <a:pt x="163" y="518"/>
                  </a:lnTo>
                  <a:lnTo>
                    <a:pt x="155" y="525"/>
                  </a:lnTo>
                  <a:lnTo>
                    <a:pt x="146" y="532"/>
                  </a:lnTo>
                  <a:lnTo>
                    <a:pt x="136" y="537"/>
                  </a:lnTo>
                  <a:lnTo>
                    <a:pt x="127" y="543"/>
                  </a:lnTo>
                  <a:lnTo>
                    <a:pt x="117" y="548"/>
                  </a:lnTo>
                  <a:lnTo>
                    <a:pt x="107" y="555"/>
                  </a:lnTo>
                  <a:lnTo>
                    <a:pt x="95" y="560"/>
                  </a:lnTo>
                  <a:lnTo>
                    <a:pt x="83" y="565"/>
                  </a:lnTo>
                  <a:lnTo>
                    <a:pt x="70" y="570"/>
                  </a:lnTo>
                  <a:lnTo>
                    <a:pt x="58" y="575"/>
                  </a:lnTo>
                  <a:lnTo>
                    <a:pt x="45" y="580"/>
                  </a:lnTo>
                  <a:lnTo>
                    <a:pt x="30" y="585"/>
                  </a:lnTo>
                  <a:lnTo>
                    <a:pt x="16" y="591"/>
                  </a:lnTo>
                  <a:lnTo>
                    <a:pt x="0" y="597"/>
                  </a:lnTo>
                  <a:lnTo>
                    <a:pt x="1" y="596"/>
                  </a:lnTo>
                  <a:lnTo>
                    <a:pt x="5" y="594"/>
                  </a:lnTo>
                  <a:lnTo>
                    <a:pt x="12" y="591"/>
                  </a:lnTo>
                  <a:lnTo>
                    <a:pt x="19" y="588"/>
                  </a:lnTo>
                  <a:lnTo>
                    <a:pt x="27" y="583"/>
                  </a:lnTo>
                  <a:lnTo>
                    <a:pt x="33" y="580"/>
                  </a:lnTo>
                  <a:lnTo>
                    <a:pt x="39" y="577"/>
                  </a:lnTo>
                  <a:lnTo>
                    <a:pt x="43" y="576"/>
                  </a:lnTo>
                  <a:lnTo>
                    <a:pt x="63" y="565"/>
                  </a:lnTo>
                  <a:lnTo>
                    <a:pt x="83" y="554"/>
                  </a:lnTo>
                  <a:lnTo>
                    <a:pt x="99" y="542"/>
                  </a:lnTo>
                  <a:lnTo>
                    <a:pt x="113" y="533"/>
                  </a:lnTo>
                  <a:lnTo>
                    <a:pt x="124" y="524"/>
                  </a:lnTo>
                  <a:lnTo>
                    <a:pt x="132" y="517"/>
                  </a:lnTo>
                  <a:lnTo>
                    <a:pt x="138" y="513"/>
                  </a:lnTo>
                  <a:lnTo>
                    <a:pt x="140" y="5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sp>
        <p:nvSpPr>
          <p:cNvPr id="1033" name="Freeform 232">
            <a:extLst>
              <a:ext uri="{FF2B5EF4-FFF2-40B4-BE49-F238E27FC236}">
                <a16:creationId xmlns:a16="http://schemas.microsoft.com/office/drawing/2014/main" id="{80C1EE5F-3417-4C04-B4D2-D4A7EDF25218}"/>
              </a:ext>
            </a:extLst>
          </p:cNvPr>
          <p:cNvSpPr>
            <a:spLocks/>
          </p:cNvSpPr>
          <p:nvPr/>
        </p:nvSpPr>
        <p:spPr bwMode="auto">
          <a:xfrm>
            <a:off x="0" y="0"/>
            <a:ext cx="1649413" cy="909638"/>
          </a:xfrm>
          <a:custGeom>
            <a:avLst/>
            <a:gdLst>
              <a:gd name="T0" fmla="*/ 2147483646 w 2188"/>
              <a:gd name="T1" fmla="*/ 2147483646 h 1713"/>
              <a:gd name="T2" fmla="*/ 2147483646 w 2188"/>
              <a:gd name="T3" fmla="*/ 2147483646 h 1713"/>
              <a:gd name="T4" fmla="*/ 2147483646 w 2188"/>
              <a:gd name="T5" fmla="*/ 2147483646 h 1713"/>
              <a:gd name="T6" fmla="*/ 2147483646 w 2188"/>
              <a:gd name="T7" fmla="*/ 2147483646 h 1713"/>
              <a:gd name="T8" fmla="*/ 2147483646 w 2188"/>
              <a:gd name="T9" fmla="*/ 2147483646 h 1713"/>
              <a:gd name="T10" fmla="*/ 2147483646 w 2188"/>
              <a:gd name="T11" fmla="*/ 2147483646 h 1713"/>
              <a:gd name="T12" fmla="*/ 2147483646 w 2188"/>
              <a:gd name="T13" fmla="*/ 2147483646 h 1713"/>
              <a:gd name="T14" fmla="*/ 2147483646 w 2188"/>
              <a:gd name="T15" fmla="*/ 2147483646 h 1713"/>
              <a:gd name="T16" fmla="*/ 2147483646 w 2188"/>
              <a:gd name="T17" fmla="*/ 2147483646 h 1713"/>
              <a:gd name="T18" fmla="*/ 2147483646 w 2188"/>
              <a:gd name="T19" fmla="*/ 2147483646 h 1713"/>
              <a:gd name="T20" fmla="*/ 2147483646 w 2188"/>
              <a:gd name="T21" fmla="*/ 2147483646 h 1713"/>
              <a:gd name="T22" fmla="*/ 2147483646 w 2188"/>
              <a:gd name="T23" fmla="*/ 2147483646 h 1713"/>
              <a:gd name="T24" fmla="*/ 2147483646 w 2188"/>
              <a:gd name="T25" fmla="*/ 2147483646 h 1713"/>
              <a:gd name="T26" fmla="*/ 2147483646 w 2188"/>
              <a:gd name="T27" fmla="*/ 2147483646 h 1713"/>
              <a:gd name="T28" fmla="*/ 2147483646 w 2188"/>
              <a:gd name="T29" fmla="*/ 2147483646 h 1713"/>
              <a:gd name="T30" fmla="*/ 2147483646 w 2188"/>
              <a:gd name="T31" fmla="*/ 2147483646 h 1713"/>
              <a:gd name="T32" fmla="*/ 2147483646 w 2188"/>
              <a:gd name="T33" fmla="*/ 2147483646 h 1713"/>
              <a:gd name="T34" fmla="*/ 2147483646 w 2188"/>
              <a:gd name="T35" fmla="*/ 2147483646 h 1713"/>
              <a:gd name="T36" fmla="*/ 2147483646 w 2188"/>
              <a:gd name="T37" fmla="*/ 2147483646 h 1713"/>
              <a:gd name="T38" fmla="*/ 2147483646 w 2188"/>
              <a:gd name="T39" fmla="*/ 2147483646 h 1713"/>
              <a:gd name="T40" fmla="*/ 2147483646 w 2188"/>
              <a:gd name="T41" fmla="*/ 2147483646 h 1713"/>
              <a:gd name="T42" fmla="*/ 2147483646 w 2188"/>
              <a:gd name="T43" fmla="*/ 2147483646 h 1713"/>
              <a:gd name="T44" fmla="*/ 2147483646 w 2188"/>
              <a:gd name="T45" fmla="*/ 2147483646 h 1713"/>
              <a:gd name="T46" fmla="*/ 2147483646 w 2188"/>
              <a:gd name="T47" fmla="*/ 2147483646 h 1713"/>
              <a:gd name="T48" fmla="*/ 2147483646 w 2188"/>
              <a:gd name="T49" fmla="*/ 2147483646 h 1713"/>
              <a:gd name="T50" fmla="*/ 2147483646 w 2188"/>
              <a:gd name="T51" fmla="*/ 2147483646 h 1713"/>
              <a:gd name="T52" fmla="*/ 2147483646 w 2188"/>
              <a:gd name="T53" fmla="*/ 2147483646 h 1713"/>
              <a:gd name="T54" fmla="*/ 2147483646 w 2188"/>
              <a:gd name="T55" fmla="*/ 2147483646 h 1713"/>
              <a:gd name="T56" fmla="*/ 2147483646 w 2188"/>
              <a:gd name="T57" fmla="*/ 2147483646 h 1713"/>
              <a:gd name="T58" fmla="*/ 2147483646 w 2188"/>
              <a:gd name="T59" fmla="*/ 2147483646 h 1713"/>
              <a:gd name="T60" fmla="*/ 2147483646 w 2188"/>
              <a:gd name="T61" fmla="*/ 2147483646 h 1713"/>
              <a:gd name="T62" fmla="*/ 2147483646 w 2188"/>
              <a:gd name="T63" fmla="*/ 2147483646 h 1713"/>
              <a:gd name="T64" fmla="*/ 2147483646 w 2188"/>
              <a:gd name="T65" fmla="*/ 2147483646 h 1713"/>
              <a:gd name="T66" fmla="*/ 2147483646 w 2188"/>
              <a:gd name="T67" fmla="*/ 2147483646 h 1713"/>
              <a:gd name="T68" fmla="*/ 2147483646 w 2188"/>
              <a:gd name="T69" fmla="*/ 2147483646 h 1713"/>
              <a:gd name="T70" fmla="*/ 2147483646 w 2188"/>
              <a:gd name="T71" fmla="*/ 2147483646 h 1713"/>
              <a:gd name="T72" fmla="*/ 2147483646 w 2188"/>
              <a:gd name="T73" fmla="*/ 2147483646 h 1713"/>
              <a:gd name="T74" fmla="*/ 2147483646 w 2188"/>
              <a:gd name="T75" fmla="*/ 2147483646 h 1713"/>
              <a:gd name="T76" fmla="*/ 2147483646 w 2188"/>
              <a:gd name="T77" fmla="*/ 2147483646 h 1713"/>
              <a:gd name="T78" fmla="*/ 2147483646 w 2188"/>
              <a:gd name="T79" fmla="*/ 2147483646 h 1713"/>
              <a:gd name="T80" fmla="*/ 2147483646 w 2188"/>
              <a:gd name="T81" fmla="*/ 2147483646 h 1713"/>
              <a:gd name="T82" fmla="*/ 2147483646 w 2188"/>
              <a:gd name="T83" fmla="*/ 2147483646 h 1713"/>
              <a:gd name="T84" fmla="*/ 2147483646 w 2188"/>
              <a:gd name="T85" fmla="*/ 2147483646 h 1713"/>
              <a:gd name="T86" fmla="*/ 2147483646 w 2188"/>
              <a:gd name="T87" fmla="*/ 2147483646 h 1713"/>
              <a:gd name="T88" fmla="*/ 2147483646 w 2188"/>
              <a:gd name="T89" fmla="*/ 2147483646 h 1713"/>
              <a:gd name="T90" fmla="*/ 2147483646 w 2188"/>
              <a:gd name="T91" fmla="*/ 2147483646 h 1713"/>
              <a:gd name="T92" fmla="*/ 2147483646 w 2188"/>
              <a:gd name="T93" fmla="*/ 2147483646 h 1713"/>
              <a:gd name="T94" fmla="*/ 2147483646 w 2188"/>
              <a:gd name="T95" fmla="*/ 2147483646 h 1713"/>
              <a:gd name="T96" fmla="*/ 2147483646 w 2188"/>
              <a:gd name="T97" fmla="*/ 2147483646 h 1713"/>
              <a:gd name="T98" fmla="*/ 2147483646 w 2188"/>
              <a:gd name="T99" fmla="*/ 2147483646 h 1713"/>
              <a:gd name="T100" fmla="*/ 2147483646 w 2188"/>
              <a:gd name="T101" fmla="*/ 2147483646 h 1713"/>
              <a:gd name="T102" fmla="*/ 2147483646 w 2188"/>
              <a:gd name="T103" fmla="*/ 2147483646 h 1713"/>
              <a:gd name="T104" fmla="*/ 2147483646 w 2188"/>
              <a:gd name="T105" fmla="*/ 2147483646 h 1713"/>
              <a:gd name="T106" fmla="*/ 2147483646 w 2188"/>
              <a:gd name="T107" fmla="*/ 2147483646 h 1713"/>
              <a:gd name="T108" fmla="*/ 2147483646 w 2188"/>
              <a:gd name="T109" fmla="*/ 2147483646 h 1713"/>
              <a:gd name="T110" fmla="*/ 2147483646 w 2188"/>
              <a:gd name="T111" fmla="*/ 2147483646 h 1713"/>
              <a:gd name="T112" fmla="*/ 2147483646 w 2188"/>
              <a:gd name="T113" fmla="*/ 2147483646 h 1713"/>
              <a:gd name="T114" fmla="*/ 0 w 2188"/>
              <a:gd name="T115" fmla="*/ 2147483646 h 171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188" h="1713">
                <a:moveTo>
                  <a:pt x="2188" y="1713"/>
                </a:moveTo>
                <a:lnTo>
                  <a:pt x="2188" y="1568"/>
                </a:lnTo>
                <a:lnTo>
                  <a:pt x="2178" y="1568"/>
                </a:lnTo>
                <a:lnTo>
                  <a:pt x="2165" y="1563"/>
                </a:lnTo>
                <a:lnTo>
                  <a:pt x="2149" y="1555"/>
                </a:lnTo>
                <a:lnTo>
                  <a:pt x="2129" y="1544"/>
                </a:lnTo>
                <a:lnTo>
                  <a:pt x="2107" y="1530"/>
                </a:lnTo>
                <a:lnTo>
                  <a:pt x="2083" y="1514"/>
                </a:lnTo>
                <a:lnTo>
                  <a:pt x="2057" y="1495"/>
                </a:lnTo>
                <a:lnTo>
                  <a:pt x="2029" y="1475"/>
                </a:lnTo>
                <a:lnTo>
                  <a:pt x="1999" y="1454"/>
                </a:lnTo>
                <a:lnTo>
                  <a:pt x="1968" y="1431"/>
                </a:lnTo>
                <a:lnTo>
                  <a:pt x="1937" y="1409"/>
                </a:lnTo>
                <a:lnTo>
                  <a:pt x="1905" y="1386"/>
                </a:lnTo>
                <a:lnTo>
                  <a:pt x="1872" y="1363"/>
                </a:lnTo>
                <a:lnTo>
                  <a:pt x="1839" y="1340"/>
                </a:lnTo>
                <a:lnTo>
                  <a:pt x="1808" y="1319"/>
                </a:lnTo>
                <a:lnTo>
                  <a:pt x="1776" y="1298"/>
                </a:lnTo>
                <a:lnTo>
                  <a:pt x="1763" y="1291"/>
                </a:lnTo>
                <a:lnTo>
                  <a:pt x="1749" y="1286"/>
                </a:lnTo>
                <a:lnTo>
                  <a:pt x="1734" y="1281"/>
                </a:lnTo>
                <a:lnTo>
                  <a:pt x="1720" y="1278"/>
                </a:lnTo>
                <a:lnTo>
                  <a:pt x="1705" y="1275"/>
                </a:lnTo>
                <a:lnTo>
                  <a:pt x="1690" y="1273"/>
                </a:lnTo>
                <a:lnTo>
                  <a:pt x="1675" y="1271"/>
                </a:lnTo>
                <a:lnTo>
                  <a:pt x="1660" y="1270"/>
                </a:lnTo>
                <a:lnTo>
                  <a:pt x="1646" y="1267"/>
                </a:lnTo>
                <a:lnTo>
                  <a:pt x="1633" y="1265"/>
                </a:lnTo>
                <a:lnTo>
                  <a:pt x="1620" y="1263"/>
                </a:lnTo>
                <a:lnTo>
                  <a:pt x="1608" y="1258"/>
                </a:lnTo>
                <a:lnTo>
                  <a:pt x="1597" y="1253"/>
                </a:lnTo>
                <a:lnTo>
                  <a:pt x="1588" y="1246"/>
                </a:lnTo>
                <a:lnTo>
                  <a:pt x="1578" y="1240"/>
                </a:lnTo>
                <a:lnTo>
                  <a:pt x="1572" y="1229"/>
                </a:lnTo>
                <a:lnTo>
                  <a:pt x="1559" y="1208"/>
                </a:lnTo>
                <a:lnTo>
                  <a:pt x="1546" y="1188"/>
                </a:lnTo>
                <a:lnTo>
                  <a:pt x="1534" y="1168"/>
                </a:lnTo>
                <a:lnTo>
                  <a:pt x="1521" y="1150"/>
                </a:lnTo>
                <a:lnTo>
                  <a:pt x="1507" y="1131"/>
                </a:lnTo>
                <a:lnTo>
                  <a:pt x="1494" y="1114"/>
                </a:lnTo>
                <a:lnTo>
                  <a:pt x="1481" y="1097"/>
                </a:lnTo>
                <a:lnTo>
                  <a:pt x="1467" y="1082"/>
                </a:lnTo>
                <a:lnTo>
                  <a:pt x="1453" y="1068"/>
                </a:lnTo>
                <a:lnTo>
                  <a:pt x="1438" y="1055"/>
                </a:lnTo>
                <a:lnTo>
                  <a:pt x="1424" y="1044"/>
                </a:lnTo>
                <a:lnTo>
                  <a:pt x="1409" y="1035"/>
                </a:lnTo>
                <a:lnTo>
                  <a:pt x="1394" y="1026"/>
                </a:lnTo>
                <a:lnTo>
                  <a:pt x="1379" y="1020"/>
                </a:lnTo>
                <a:lnTo>
                  <a:pt x="1363" y="1016"/>
                </a:lnTo>
                <a:lnTo>
                  <a:pt x="1347" y="1014"/>
                </a:lnTo>
                <a:lnTo>
                  <a:pt x="1331" y="1009"/>
                </a:lnTo>
                <a:lnTo>
                  <a:pt x="1317" y="1000"/>
                </a:lnTo>
                <a:lnTo>
                  <a:pt x="1304" y="987"/>
                </a:lnTo>
                <a:lnTo>
                  <a:pt x="1294" y="972"/>
                </a:lnTo>
                <a:lnTo>
                  <a:pt x="1282" y="957"/>
                </a:lnTo>
                <a:lnTo>
                  <a:pt x="1273" y="942"/>
                </a:lnTo>
                <a:lnTo>
                  <a:pt x="1263" y="930"/>
                </a:lnTo>
                <a:lnTo>
                  <a:pt x="1254" y="922"/>
                </a:lnTo>
                <a:lnTo>
                  <a:pt x="1247" y="916"/>
                </a:lnTo>
                <a:lnTo>
                  <a:pt x="1242" y="907"/>
                </a:lnTo>
                <a:lnTo>
                  <a:pt x="1237" y="896"/>
                </a:lnTo>
                <a:lnTo>
                  <a:pt x="1234" y="885"/>
                </a:lnTo>
                <a:lnTo>
                  <a:pt x="1231" y="874"/>
                </a:lnTo>
                <a:lnTo>
                  <a:pt x="1228" y="864"/>
                </a:lnTo>
                <a:lnTo>
                  <a:pt x="1224" y="856"/>
                </a:lnTo>
                <a:lnTo>
                  <a:pt x="1219" y="851"/>
                </a:lnTo>
                <a:lnTo>
                  <a:pt x="1214" y="848"/>
                </a:lnTo>
                <a:lnTo>
                  <a:pt x="1210" y="843"/>
                </a:lnTo>
                <a:lnTo>
                  <a:pt x="1204" y="838"/>
                </a:lnTo>
                <a:lnTo>
                  <a:pt x="1199" y="832"/>
                </a:lnTo>
                <a:lnTo>
                  <a:pt x="1195" y="826"/>
                </a:lnTo>
                <a:lnTo>
                  <a:pt x="1191" y="821"/>
                </a:lnTo>
                <a:lnTo>
                  <a:pt x="1188" y="817"/>
                </a:lnTo>
                <a:lnTo>
                  <a:pt x="1184" y="815"/>
                </a:lnTo>
                <a:lnTo>
                  <a:pt x="1166" y="803"/>
                </a:lnTo>
                <a:lnTo>
                  <a:pt x="1152" y="786"/>
                </a:lnTo>
                <a:lnTo>
                  <a:pt x="1141" y="764"/>
                </a:lnTo>
                <a:lnTo>
                  <a:pt x="1130" y="739"/>
                </a:lnTo>
                <a:lnTo>
                  <a:pt x="1120" y="713"/>
                </a:lnTo>
                <a:lnTo>
                  <a:pt x="1108" y="688"/>
                </a:lnTo>
                <a:lnTo>
                  <a:pt x="1093" y="667"/>
                </a:lnTo>
                <a:lnTo>
                  <a:pt x="1075" y="651"/>
                </a:lnTo>
                <a:lnTo>
                  <a:pt x="1070" y="649"/>
                </a:lnTo>
                <a:lnTo>
                  <a:pt x="1065" y="644"/>
                </a:lnTo>
                <a:lnTo>
                  <a:pt x="1057" y="639"/>
                </a:lnTo>
                <a:lnTo>
                  <a:pt x="1047" y="635"/>
                </a:lnTo>
                <a:lnTo>
                  <a:pt x="1037" y="629"/>
                </a:lnTo>
                <a:lnTo>
                  <a:pt x="1027" y="624"/>
                </a:lnTo>
                <a:lnTo>
                  <a:pt x="1016" y="621"/>
                </a:lnTo>
                <a:lnTo>
                  <a:pt x="1007" y="618"/>
                </a:lnTo>
                <a:lnTo>
                  <a:pt x="1000" y="614"/>
                </a:lnTo>
                <a:lnTo>
                  <a:pt x="990" y="609"/>
                </a:lnTo>
                <a:lnTo>
                  <a:pt x="978" y="603"/>
                </a:lnTo>
                <a:lnTo>
                  <a:pt x="964" y="595"/>
                </a:lnTo>
                <a:lnTo>
                  <a:pt x="949" y="588"/>
                </a:lnTo>
                <a:lnTo>
                  <a:pt x="933" y="582"/>
                </a:lnTo>
                <a:lnTo>
                  <a:pt x="917" y="577"/>
                </a:lnTo>
                <a:lnTo>
                  <a:pt x="902" y="575"/>
                </a:lnTo>
                <a:lnTo>
                  <a:pt x="899" y="574"/>
                </a:lnTo>
                <a:lnTo>
                  <a:pt x="894" y="570"/>
                </a:lnTo>
                <a:lnTo>
                  <a:pt x="891" y="565"/>
                </a:lnTo>
                <a:lnTo>
                  <a:pt x="885" y="559"/>
                </a:lnTo>
                <a:lnTo>
                  <a:pt x="879" y="552"/>
                </a:lnTo>
                <a:lnTo>
                  <a:pt x="871" y="544"/>
                </a:lnTo>
                <a:lnTo>
                  <a:pt x="862" y="538"/>
                </a:lnTo>
                <a:lnTo>
                  <a:pt x="849" y="532"/>
                </a:lnTo>
                <a:lnTo>
                  <a:pt x="846" y="525"/>
                </a:lnTo>
                <a:lnTo>
                  <a:pt x="842" y="512"/>
                </a:lnTo>
                <a:lnTo>
                  <a:pt x="839" y="492"/>
                </a:lnTo>
                <a:lnTo>
                  <a:pt x="835" y="474"/>
                </a:lnTo>
                <a:lnTo>
                  <a:pt x="832" y="469"/>
                </a:lnTo>
                <a:lnTo>
                  <a:pt x="825" y="464"/>
                </a:lnTo>
                <a:lnTo>
                  <a:pt x="818" y="460"/>
                </a:lnTo>
                <a:lnTo>
                  <a:pt x="811" y="457"/>
                </a:lnTo>
                <a:lnTo>
                  <a:pt x="798" y="442"/>
                </a:lnTo>
                <a:lnTo>
                  <a:pt x="792" y="416"/>
                </a:lnTo>
                <a:lnTo>
                  <a:pt x="787" y="391"/>
                </a:lnTo>
                <a:lnTo>
                  <a:pt x="778" y="377"/>
                </a:lnTo>
                <a:lnTo>
                  <a:pt x="762" y="369"/>
                </a:lnTo>
                <a:lnTo>
                  <a:pt x="743" y="356"/>
                </a:lnTo>
                <a:lnTo>
                  <a:pt x="721" y="340"/>
                </a:lnTo>
                <a:lnTo>
                  <a:pt x="698" y="323"/>
                </a:lnTo>
                <a:lnTo>
                  <a:pt x="674" y="305"/>
                </a:lnTo>
                <a:lnTo>
                  <a:pt x="651" y="290"/>
                </a:lnTo>
                <a:lnTo>
                  <a:pt x="629" y="278"/>
                </a:lnTo>
                <a:lnTo>
                  <a:pt x="611" y="271"/>
                </a:lnTo>
                <a:lnTo>
                  <a:pt x="605" y="266"/>
                </a:lnTo>
                <a:lnTo>
                  <a:pt x="597" y="257"/>
                </a:lnTo>
                <a:lnTo>
                  <a:pt x="588" y="244"/>
                </a:lnTo>
                <a:lnTo>
                  <a:pt x="578" y="229"/>
                </a:lnTo>
                <a:lnTo>
                  <a:pt x="569" y="216"/>
                </a:lnTo>
                <a:lnTo>
                  <a:pt x="561" y="203"/>
                </a:lnTo>
                <a:lnTo>
                  <a:pt x="554" y="194"/>
                </a:lnTo>
                <a:lnTo>
                  <a:pt x="550" y="190"/>
                </a:lnTo>
                <a:lnTo>
                  <a:pt x="539" y="187"/>
                </a:lnTo>
                <a:lnTo>
                  <a:pt x="528" y="181"/>
                </a:lnTo>
                <a:lnTo>
                  <a:pt x="516" y="174"/>
                </a:lnTo>
                <a:lnTo>
                  <a:pt x="505" y="165"/>
                </a:lnTo>
                <a:lnTo>
                  <a:pt x="494" y="157"/>
                </a:lnTo>
                <a:lnTo>
                  <a:pt x="484" y="150"/>
                </a:lnTo>
                <a:lnTo>
                  <a:pt x="477" y="144"/>
                </a:lnTo>
                <a:lnTo>
                  <a:pt x="471" y="142"/>
                </a:lnTo>
                <a:lnTo>
                  <a:pt x="448" y="138"/>
                </a:lnTo>
                <a:lnTo>
                  <a:pt x="429" y="133"/>
                </a:lnTo>
                <a:lnTo>
                  <a:pt x="410" y="127"/>
                </a:lnTo>
                <a:lnTo>
                  <a:pt x="395" y="120"/>
                </a:lnTo>
                <a:lnTo>
                  <a:pt x="383" y="114"/>
                </a:lnTo>
                <a:lnTo>
                  <a:pt x="371" y="107"/>
                </a:lnTo>
                <a:lnTo>
                  <a:pt x="362" y="103"/>
                </a:lnTo>
                <a:lnTo>
                  <a:pt x="353" y="100"/>
                </a:lnTo>
                <a:lnTo>
                  <a:pt x="330" y="93"/>
                </a:lnTo>
                <a:lnTo>
                  <a:pt x="306" y="84"/>
                </a:lnTo>
                <a:lnTo>
                  <a:pt x="285" y="73"/>
                </a:lnTo>
                <a:lnTo>
                  <a:pt x="263" y="61"/>
                </a:lnTo>
                <a:lnTo>
                  <a:pt x="242" y="51"/>
                </a:lnTo>
                <a:lnTo>
                  <a:pt x="222" y="42"/>
                </a:lnTo>
                <a:lnTo>
                  <a:pt x="205" y="35"/>
                </a:lnTo>
                <a:lnTo>
                  <a:pt x="191" y="32"/>
                </a:lnTo>
                <a:lnTo>
                  <a:pt x="180" y="32"/>
                </a:lnTo>
                <a:lnTo>
                  <a:pt x="167" y="32"/>
                </a:lnTo>
                <a:lnTo>
                  <a:pt x="153" y="32"/>
                </a:lnTo>
                <a:lnTo>
                  <a:pt x="139" y="31"/>
                </a:lnTo>
                <a:lnTo>
                  <a:pt x="126" y="30"/>
                </a:lnTo>
                <a:lnTo>
                  <a:pt x="113" y="29"/>
                </a:lnTo>
                <a:lnTo>
                  <a:pt x="101" y="27"/>
                </a:lnTo>
                <a:lnTo>
                  <a:pt x="91" y="24"/>
                </a:lnTo>
                <a:lnTo>
                  <a:pt x="78" y="20"/>
                </a:lnTo>
                <a:lnTo>
                  <a:pt x="65" y="15"/>
                </a:lnTo>
                <a:lnTo>
                  <a:pt x="52" y="11"/>
                </a:lnTo>
                <a:lnTo>
                  <a:pt x="39" y="6"/>
                </a:lnTo>
                <a:lnTo>
                  <a:pt x="28" y="2"/>
                </a:lnTo>
                <a:lnTo>
                  <a:pt x="16" y="0"/>
                </a:lnTo>
                <a:lnTo>
                  <a:pt x="7" y="0"/>
                </a:lnTo>
                <a:lnTo>
                  <a:pt x="0" y="2"/>
                </a:lnTo>
                <a:lnTo>
                  <a:pt x="0" y="1713"/>
                </a:lnTo>
                <a:lnTo>
                  <a:pt x="2188" y="1713"/>
                </a:lnTo>
                <a:close/>
              </a:path>
            </a:pathLst>
          </a:custGeom>
          <a:solidFill>
            <a:srgbClr val="995933">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34" name="Freeform 233">
            <a:extLst>
              <a:ext uri="{FF2B5EF4-FFF2-40B4-BE49-F238E27FC236}">
                <a16:creationId xmlns:a16="http://schemas.microsoft.com/office/drawing/2014/main" id="{BAA7E2F5-85AA-4F1A-882E-E70758353EBD}"/>
              </a:ext>
            </a:extLst>
          </p:cNvPr>
          <p:cNvSpPr>
            <a:spLocks/>
          </p:cNvSpPr>
          <p:nvPr/>
        </p:nvSpPr>
        <p:spPr bwMode="auto">
          <a:xfrm>
            <a:off x="930275" y="1852613"/>
            <a:ext cx="34925" cy="17462"/>
          </a:xfrm>
          <a:custGeom>
            <a:avLst/>
            <a:gdLst>
              <a:gd name="T0" fmla="*/ 2147483646 w 79"/>
              <a:gd name="T1" fmla="*/ 2147483646 h 29"/>
              <a:gd name="T2" fmla="*/ 2147483646 w 79"/>
              <a:gd name="T3" fmla="*/ 2147483646 h 29"/>
              <a:gd name="T4" fmla="*/ 2147483646 w 79"/>
              <a:gd name="T5" fmla="*/ 2147483646 h 29"/>
              <a:gd name="T6" fmla="*/ 2147483646 w 79"/>
              <a:gd name="T7" fmla="*/ 2147483646 h 29"/>
              <a:gd name="T8" fmla="*/ 2147483646 w 79"/>
              <a:gd name="T9" fmla="*/ 2147483646 h 29"/>
              <a:gd name="T10" fmla="*/ 2147483646 w 79"/>
              <a:gd name="T11" fmla="*/ 2147483646 h 29"/>
              <a:gd name="T12" fmla="*/ 2147483646 w 79"/>
              <a:gd name="T13" fmla="*/ 2147483646 h 29"/>
              <a:gd name="T14" fmla="*/ 2147483646 w 79"/>
              <a:gd name="T15" fmla="*/ 2147483646 h 29"/>
              <a:gd name="T16" fmla="*/ 2147483646 w 79"/>
              <a:gd name="T17" fmla="*/ 2147483646 h 29"/>
              <a:gd name="T18" fmla="*/ 2147483646 w 79"/>
              <a:gd name="T19" fmla="*/ 2147483646 h 29"/>
              <a:gd name="T20" fmla="*/ 2147483646 w 79"/>
              <a:gd name="T21" fmla="*/ 2147483646 h 29"/>
              <a:gd name="T22" fmla="*/ 2147483646 w 79"/>
              <a:gd name="T23" fmla="*/ 2147483646 h 29"/>
              <a:gd name="T24" fmla="*/ 2147483646 w 79"/>
              <a:gd name="T25" fmla="*/ 2147483646 h 29"/>
              <a:gd name="T26" fmla="*/ 2147483646 w 79"/>
              <a:gd name="T27" fmla="*/ 2147483646 h 29"/>
              <a:gd name="T28" fmla="*/ 2147483646 w 79"/>
              <a:gd name="T29" fmla="*/ 2147483646 h 29"/>
              <a:gd name="T30" fmla="*/ 2147483646 w 79"/>
              <a:gd name="T31" fmla="*/ 2147483646 h 29"/>
              <a:gd name="T32" fmla="*/ 2147483646 w 79"/>
              <a:gd name="T33" fmla="*/ 2147483646 h 29"/>
              <a:gd name="T34" fmla="*/ 2147483646 w 79"/>
              <a:gd name="T35" fmla="*/ 2147483646 h 29"/>
              <a:gd name="T36" fmla="*/ 2147483646 w 79"/>
              <a:gd name="T37" fmla="*/ 2147483646 h 29"/>
              <a:gd name="T38" fmla="*/ 2147483646 w 79"/>
              <a:gd name="T39" fmla="*/ 0 h 29"/>
              <a:gd name="T40" fmla="*/ 2147483646 w 79"/>
              <a:gd name="T41" fmla="*/ 2147483646 h 29"/>
              <a:gd name="T42" fmla="*/ 2147483646 w 79"/>
              <a:gd name="T43" fmla="*/ 2147483646 h 29"/>
              <a:gd name="T44" fmla="*/ 2147483646 w 79"/>
              <a:gd name="T45" fmla="*/ 2147483646 h 29"/>
              <a:gd name="T46" fmla="*/ 0 w 79"/>
              <a:gd name="T47" fmla="*/ 2147483646 h 29"/>
              <a:gd name="T48" fmla="*/ 2147483646 w 79"/>
              <a:gd name="T49" fmla="*/ 2147483646 h 29"/>
              <a:gd name="T50" fmla="*/ 2147483646 w 79"/>
              <a:gd name="T51" fmla="*/ 2147483646 h 29"/>
              <a:gd name="T52" fmla="*/ 2147483646 w 79"/>
              <a:gd name="T53" fmla="*/ 2147483646 h 29"/>
              <a:gd name="T54" fmla="*/ 2147483646 w 79"/>
              <a:gd name="T55" fmla="*/ 2147483646 h 29"/>
              <a:gd name="T56" fmla="*/ 2147483646 w 79"/>
              <a:gd name="T57" fmla="*/ 2147483646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9" h="29">
                <a:moveTo>
                  <a:pt x="21" y="24"/>
                </a:moveTo>
                <a:lnTo>
                  <a:pt x="26" y="25"/>
                </a:lnTo>
                <a:lnTo>
                  <a:pt x="34" y="26"/>
                </a:lnTo>
                <a:lnTo>
                  <a:pt x="42" y="27"/>
                </a:lnTo>
                <a:lnTo>
                  <a:pt x="51" y="28"/>
                </a:lnTo>
                <a:lnTo>
                  <a:pt x="59" y="29"/>
                </a:lnTo>
                <a:lnTo>
                  <a:pt x="68" y="29"/>
                </a:lnTo>
                <a:lnTo>
                  <a:pt x="72" y="29"/>
                </a:lnTo>
                <a:lnTo>
                  <a:pt x="76" y="27"/>
                </a:lnTo>
                <a:lnTo>
                  <a:pt x="78" y="23"/>
                </a:lnTo>
                <a:lnTo>
                  <a:pt x="79" y="19"/>
                </a:lnTo>
                <a:lnTo>
                  <a:pt x="79" y="16"/>
                </a:lnTo>
                <a:lnTo>
                  <a:pt x="79" y="15"/>
                </a:lnTo>
                <a:lnTo>
                  <a:pt x="74" y="13"/>
                </a:lnTo>
                <a:lnTo>
                  <a:pt x="65" y="11"/>
                </a:lnTo>
                <a:lnTo>
                  <a:pt x="55" y="9"/>
                </a:lnTo>
                <a:lnTo>
                  <a:pt x="47" y="6"/>
                </a:lnTo>
                <a:lnTo>
                  <a:pt x="40" y="3"/>
                </a:lnTo>
                <a:lnTo>
                  <a:pt x="31" y="1"/>
                </a:lnTo>
                <a:lnTo>
                  <a:pt x="21" y="0"/>
                </a:lnTo>
                <a:lnTo>
                  <a:pt x="15" y="2"/>
                </a:lnTo>
                <a:lnTo>
                  <a:pt x="9" y="8"/>
                </a:lnTo>
                <a:lnTo>
                  <a:pt x="3" y="13"/>
                </a:lnTo>
                <a:lnTo>
                  <a:pt x="0" y="18"/>
                </a:lnTo>
                <a:lnTo>
                  <a:pt x="1" y="21"/>
                </a:lnTo>
                <a:lnTo>
                  <a:pt x="5" y="23"/>
                </a:lnTo>
                <a:lnTo>
                  <a:pt x="11" y="23"/>
                </a:lnTo>
                <a:lnTo>
                  <a:pt x="17" y="24"/>
                </a:lnTo>
                <a:lnTo>
                  <a:pt x="21" y="24"/>
                </a:lnTo>
                <a:close/>
              </a:path>
            </a:pathLst>
          </a:custGeom>
          <a:solidFill>
            <a:srgbClr val="284C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35" name="Freeform 234">
            <a:extLst>
              <a:ext uri="{FF2B5EF4-FFF2-40B4-BE49-F238E27FC236}">
                <a16:creationId xmlns:a16="http://schemas.microsoft.com/office/drawing/2014/main" id="{14E05850-AD48-46D0-817C-581243D5D5E0}"/>
              </a:ext>
            </a:extLst>
          </p:cNvPr>
          <p:cNvSpPr>
            <a:spLocks/>
          </p:cNvSpPr>
          <p:nvPr/>
        </p:nvSpPr>
        <p:spPr bwMode="auto">
          <a:xfrm>
            <a:off x="930275" y="1852613"/>
            <a:ext cx="28575" cy="17462"/>
          </a:xfrm>
          <a:custGeom>
            <a:avLst/>
            <a:gdLst>
              <a:gd name="T0" fmla="*/ 2147483646 w 64"/>
              <a:gd name="T1" fmla="*/ 2147483646 h 27"/>
              <a:gd name="T2" fmla="*/ 2147483646 w 64"/>
              <a:gd name="T3" fmla="*/ 2147483646 h 27"/>
              <a:gd name="T4" fmla="*/ 2147483646 w 64"/>
              <a:gd name="T5" fmla="*/ 2147483646 h 27"/>
              <a:gd name="T6" fmla="*/ 2147483646 w 64"/>
              <a:gd name="T7" fmla="*/ 0 h 27"/>
              <a:gd name="T8" fmla="*/ 2147483646 w 64"/>
              <a:gd name="T9" fmla="*/ 2147483646 h 27"/>
              <a:gd name="T10" fmla="*/ 2147483646 w 64"/>
              <a:gd name="T11" fmla="*/ 2147483646 h 27"/>
              <a:gd name="T12" fmla="*/ 2147483646 w 64"/>
              <a:gd name="T13" fmla="*/ 2147483646 h 27"/>
              <a:gd name="T14" fmla="*/ 0 w 64"/>
              <a:gd name="T15" fmla="*/ 2147483646 h 27"/>
              <a:gd name="T16" fmla="*/ 2147483646 w 64"/>
              <a:gd name="T17" fmla="*/ 2147483646 h 27"/>
              <a:gd name="T18" fmla="*/ 2147483646 w 64"/>
              <a:gd name="T19" fmla="*/ 2147483646 h 27"/>
              <a:gd name="T20" fmla="*/ 2147483646 w 64"/>
              <a:gd name="T21" fmla="*/ 2147483646 h 27"/>
              <a:gd name="T22" fmla="*/ 2147483646 w 64"/>
              <a:gd name="T23" fmla="*/ 2147483646 h 27"/>
              <a:gd name="T24" fmla="*/ 2147483646 w 64"/>
              <a:gd name="T25" fmla="*/ 2147483646 h 27"/>
              <a:gd name="T26" fmla="*/ 2147483646 w 64"/>
              <a:gd name="T27" fmla="*/ 2147483646 h 27"/>
              <a:gd name="T28" fmla="*/ 2147483646 w 64"/>
              <a:gd name="T29" fmla="*/ 2147483646 h 27"/>
              <a:gd name="T30" fmla="*/ 2147483646 w 64"/>
              <a:gd name="T31" fmla="*/ 2147483646 h 27"/>
              <a:gd name="T32" fmla="*/ 2147483646 w 64"/>
              <a:gd name="T33" fmla="*/ 2147483646 h 27"/>
              <a:gd name="T34" fmla="*/ 2147483646 w 64"/>
              <a:gd name="T35" fmla="*/ 2147483646 h 27"/>
              <a:gd name="T36" fmla="*/ 2147483646 w 64"/>
              <a:gd name="T37" fmla="*/ 2147483646 h 27"/>
              <a:gd name="T38" fmla="*/ 2147483646 w 64"/>
              <a:gd name="T39" fmla="*/ 2147483646 h 27"/>
              <a:gd name="T40" fmla="*/ 2147483646 w 64"/>
              <a:gd name="T41" fmla="*/ 2147483646 h 27"/>
              <a:gd name="T42" fmla="*/ 2147483646 w 64"/>
              <a:gd name="T43" fmla="*/ 2147483646 h 27"/>
              <a:gd name="T44" fmla="*/ 2147483646 w 64"/>
              <a:gd name="T45" fmla="*/ 2147483646 h 27"/>
              <a:gd name="T46" fmla="*/ 2147483646 w 64"/>
              <a:gd name="T47" fmla="*/ 2147483646 h 27"/>
              <a:gd name="T48" fmla="*/ 2147483646 w 64"/>
              <a:gd name="T49" fmla="*/ 2147483646 h 2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4" h="27">
                <a:moveTo>
                  <a:pt x="47" y="6"/>
                </a:moveTo>
                <a:lnTo>
                  <a:pt x="40" y="3"/>
                </a:lnTo>
                <a:lnTo>
                  <a:pt x="31" y="1"/>
                </a:lnTo>
                <a:lnTo>
                  <a:pt x="21" y="0"/>
                </a:lnTo>
                <a:lnTo>
                  <a:pt x="15" y="2"/>
                </a:lnTo>
                <a:lnTo>
                  <a:pt x="9" y="8"/>
                </a:lnTo>
                <a:lnTo>
                  <a:pt x="3" y="13"/>
                </a:lnTo>
                <a:lnTo>
                  <a:pt x="0" y="18"/>
                </a:lnTo>
                <a:lnTo>
                  <a:pt x="1" y="21"/>
                </a:lnTo>
                <a:lnTo>
                  <a:pt x="5" y="23"/>
                </a:lnTo>
                <a:lnTo>
                  <a:pt x="11" y="23"/>
                </a:lnTo>
                <a:lnTo>
                  <a:pt x="17" y="24"/>
                </a:lnTo>
                <a:lnTo>
                  <a:pt x="21" y="24"/>
                </a:lnTo>
                <a:lnTo>
                  <a:pt x="26" y="25"/>
                </a:lnTo>
                <a:lnTo>
                  <a:pt x="32" y="26"/>
                </a:lnTo>
                <a:lnTo>
                  <a:pt x="39" y="26"/>
                </a:lnTo>
                <a:lnTo>
                  <a:pt x="46" y="27"/>
                </a:lnTo>
                <a:lnTo>
                  <a:pt x="51" y="27"/>
                </a:lnTo>
                <a:lnTo>
                  <a:pt x="57" y="26"/>
                </a:lnTo>
                <a:lnTo>
                  <a:pt x="62" y="26"/>
                </a:lnTo>
                <a:lnTo>
                  <a:pt x="64" y="24"/>
                </a:lnTo>
                <a:lnTo>
                  <a:pt x="64" y="21"/>
                </a:lnTo>
                <a:lnTo>
                  <a:pt x="63" y="17"/>
                </a:lnTo>
                <a:lnTo>
                  <a:pt x="57" y="11"/>
                </a:lnTo>
                <a:lnTo>
                  <a:pt x="47" y="6"/>
                </a:lnTo>
                <a:close/>
              </a:path>
            </a:pathLst>
          </a:custGeom>
          <a:solidFill>
            <a:srgbClr val="BFCC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36" name="Freeform 235">
            <a:extLst>
              <a:ext uri="{FF2B5EF4-FFF2-40B4-BE49-F238E27FC236}">
                <a16:creationId xmlns:a16="http://schemas.microsoft.com/office/drawing/2014/main" id="{568A26CC-ECBB-420F-BB52-689C700F0BE8}"/>
              </a:ext>
            </a:extLst>
          </p:cNvPr>
          <p:cNvSpPr>
            <a:spLocks/>
          </p:cNvSpPr>
          <p:nvPr/>
        </p:nvSpPr>
        <p:spPr bwMode="auto">
          <a:xfrm>
            <a:off x="1485900" y="1817688"/>
            <a:ext cx="44450" cy="30162"/>
          </a:xfrm>
          <a:custGeom>
            <a:avLst/>
            <a:gdLst>
              <a:gd name="T0" fmla="*/ 2147483646 w 103"/>
              <a:gd name="T1" fmla="*/ 2147483646 h 53"/>
              <a:gd name="T2" fmla="*/ 2147483646 w 103"/>
              <a:gd name="T3" fmla="*/ 2147483646 h 53"/>
              <a:gd name="T4" fmla="*/ 2147483646 w 103"/>
              <a:gd name="T5" fmla="*/ 2147483646 h 53"/>
              <a:gd name="T6" fmla="*/ 2147483646 w 103"/>
              <a:gd name="T7" fmla="*/ 2147483646 h 53"/>
              <a:gd name="T8" fmla="*/ 2147483646 w 103"/>
              <a:gd name="T9" fmla="*/ 2147483646 h 53"/>
              <a:gd name="T10" fmla="*/ 2147483646 w 103"/>
              <a:gd name="T11" fmla="*/ 2147483646 h 53"/>
              <a:gd name="T12" fmla="*/ 2147483646 w 103"/>
              <a:gd name="T13" fmla="*/ 2147483646 h 53"/>
              <a:gd name="T14" fmla="*/ 2147483646 w 103"/>
              <a:gd name="T15" fmla="*/ 2147483646 h 53"/>
              <a:gd name="T16" fmla="*/ 2147483646 w 103"/>
              <a:gd name="T17" fmla="*/ 2147483646 h 53"/>
              <a:gd name="T18" fmla="*/ 2147483646 w 103"/>
              <a:gd name="T19" fmla="*/ 2147483646 h 53"/>
              <a:gd name="T20" fmla="*/ 2147483646 w 103"/>
              <a:gd name="T21" fmla="*/ 2147483646 h 53"/>
              <a:gd name="T22" fmla="*/ 2147483646 w 103"/>
              <a:gd name="T23" fmla="*/ 2147483646 h 53"/>
              <a:gd name="T24" fmla="*/ 0 w 103"/>
              <a:gd name="T25" fmla="*/ 2147483646 h 53"/>
              <a:gd name="T26" fmla="*/ 2147483646 w 103"/>
              <a:gd name="T27" fmla="*/ 2147483646 h 53"/>
              <a:gd name="T28" fmla="*/ 2147483646 w 103"/>
              <a:gd name="T29" fmla="*/ 2147483646 h 53"/>
              <a:gd name="T30" fmla="*/ 2147483646 w 103"/>
              <a:gd name="T31" fmla="*/ 2147483646 h 53"/>
              <a:gd name="T32" fmla="*/ 2147483646 w 103"/>
              <a:gd name="T33" fmla="*/ 2147483646 h 53"/>
              <a:gd name="T34" fmla="*/ 2147483646 w 103"/>
              <a:gd name="T35" fmla="*/ 2147483646 h 53"/>
              <a:gd name="T36" fmla="*/ 2147483646 w 103"/>
              <a:gd name="T37" fmla="*/ 2147483646 h 53"/>
              <a:gd name="T38" fmla="*/ 2147483646 w 103"/>
              <a:gd name="T39" fmla="*/ 2147483646 h 53"/>
              <a:gd name="T40" fmla="*/ 2147483646 w 103"/>
              <a:gd name="T41" fmla="*/ 2147483646 h 53"/>
              <a:gd name="T42" fmla="*/ 2147483646 w 103"/>
              <a:gd name="T43" fmla="*/ 2147483646 h 53"/>
              <a:gd name="T44" fmla="*/ 2147483646 w 103"/>
              <a:gd name="T45" fmla="*/ 0 h 53"/>
              <a:gd name="T46" fmla="*/ 2147483646 w 103"/>
              <a:gd name="T47" fmla="*/ 0 h 53"/>
              <a:gd name="T48" fmla="*/ 2147483646 w 103"/>
              <a:gd name="T49" fmla="*/ 2147483646 h 53"/>
              <a:gd name="T50" fmla="*/ 2147483646 w 103"/>
              <a:gd name="T51" fmla="*/ 2147483646 h 53"/>
              <a:gd name="T52" fmla="*/ 2147483646 w 103"/>
              <a:gd name="T53" fmla="*/ 2147483646 h 53"/>
              <a:gd name="T54" fmla="*/ 2147483646 w 103"/>
              <a:gd name="T55" fmla="*/ 2147483646 h 53"/>
              <a:gd name="T56" fmla="*/ 2147483646 w 103"/>
              <a:gd name="T57" fmla="*/ 2147483646 h 53"/>
              <a:gd name="T58" fmla="*/ 2147483646 w 103"/>
              <a:gd name="T59" fmla="*/ 2147483646 h 53"/>
              <a:gd name="T60" fmla="*/ 2147483646 w 103"/>
              <a:gd name="T61" fmla="*/ 2147483646 h 53"/>
              <a:gd name="T62" fmla="*/ 2147483646 w 103"/>
              <a:gd name="T63" fmla="*/ 2147483646 h 53"/>
              <a:gd name="T64" fmla="*/ 2147483646 w 103"/>
              <a:gd name="T65" fmla="*/ 2147483646 h 53"/>
              <a:gd name="T66" fmla="*/ 2147483646 w 103"/>
              <a:gd name="T67" fmla="*/ 2147483646 h 53"/>
              <a:gd name="T68" fmla="*/ 2147483646 w 103"/>
              <a:gd name="T69" fmla="*/ 2147483646 h 53"/>
              <a:gd name="T70" fmla="*/ 2147483646 w 103"/>
              <a:gd name="T71" fmla="*/ 2147483646 h 53"/>
              <a:gd name="T72" fmla="*/ 2147483646 w 103"/>
              <a:gd name="T73" fmla="*/ 2147483646 h 5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03" h="53">
                <a:moveTo>
                  <a:pt x="82" y="52"/>
                </a:moveTo>
                <a:lnTo>
                  <a:pt x="79" y="53"/>
                </a:lnTo>
                <a:lnTo>
                  <a:pt x="73" y="52"/>
                </a:lnTo>
                <a:lnTo>
                  <a:pt x="64" y="51"/>
                </a:lnTo>
                <a:lnTo>
                  <a:pt x="53" y="50"/>
                </a:lnTo>
                <a:lnTo>
                  <a:pt x="43" y="48"/>
                </a:lnTo>
                <a:lnTo>
                  <a:pt x="34" y="45"/>
                </a:lnTo>
                <a:lnTo>
                  <a:pt x="27" y="43"/>
                </a:lnTo>
                <a:lnTo>
                  <a:pt x="22" y="41"/>
                </a:lnTo>
                <a:lnTo>
                  <a:pt x="18" y="38"/>
                </a:lnTo>
                <a:lnTo>
                  <a:pt x="14" y="36"/>
                </a:lnTo>
                <a:lnTo>
                  <a:pt x="8" y="36"/>
                </a:lnTo>
                <a:lnTo>
                  <a:pt x="0" y="36"/>
                </a:lnTo>
                <a:lnTo>
                  <a:pt x="5" y="34"/>
                </a:lnTo>
                <a:lnTo>
                  <a:pt x="10" y="31"/>
                </a:lnTo>
                <a:lnTo>
                  <a:pt x="13" y="28"/>
                </a:lnTo>
                <a:lnTo>
                  <a:pt x="18" y="23"/>
                </a:lnTo>
                <a:lnTo>
                  <a:pt x="22" y="19"/>
                </a:lnTo>
                <a:lnTo>
                  <a:pt x="28" y="14"/>
                </a:lnTo>
                <a:lnTo>
                  <a:pt x="33" y="10"/>
                </a:lnTo>
                <a:lnTo>
                  <a:pt x="38" y="5"/>
                </a:lnTo>
                <a:lnTo>
                  <a:pt x="44" y="1"/>
                </a:lnTo>
                <a:lnTo>
                  <a:pt x="51" y="0"/>
                </a:lnTo>
                <a:lnTo>
                  <a:pt x="57" y="0"/>
                </a:lnTo>
                <a:lnTo>
                  <a:pt x="64" y="3"/>
                </a:lnTo>
                <a:lnTo>
                  <a:pt x="70" y="5"/>
                </a:lnTo>
                <a:lnTo>
                  <a:pt x="75" y="7"/>
                </a:lnTo>
                <a:lnTo>
                  <a:pt x="81" y="11"/>
                </a:lnTo>
                <a:lnTo>
                  <a:pt x="86" y="14"/>
                </a:lnTo>
                <a:lnTo>
                  <a:pt x="93" y="20"/>
                </a:lnTo>
                <a:lnTo>
                  <a:pt x="99" y="26"/>
                </a:lnTo>
                <a:lnTo>
                  <a:pt x="103" y="30"/>
                </a:lnTo>
                <a:lnTo>
                  <a:pt x="98" y="31"/>
                </a:lnTo>
                <a:lnTo>
                  <a:pt x="90" y="33"/>
                </a:lnTo>
                <a:lnTo>
                  <a:pt x="85" y="35"/>
                </a:lnTo>
                <a:lnTo>
                  <a:pt x="82" y="42"/>
                </a:lnTo>
                <a:lnTo>
                  <a:pt x="82" y="52"/>
                </a:lnTo>
                <a:close/>
              </a:path>
            </a:pathLst>
          </a:custGeom>
          <a:solidFill>
            <a:srgbClr val="BFCCD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nvGrpSpPr>
          <p:cNvPr id="1037" name="Group 236">
            <a:extLst>
              <a:ext uri="{FF2B5EF4-FFF2-40B4-BE49-F238E27FC236}">
                <a16:creationId xmlns:a16="http://schemas.microsoft.com/office/drawing/2014/main" id="{4C6BCD69-D576-480A-A3BA-BBBF94312284}"/>
              </a:ext>
            </a:extLst>
          </p:cNvPr>
          <p:cNvGrpSpPr>
            <a:grpSpLocks/>
          </p:cNvGrpSpPr>
          <p:nvPr/>
        </p:nvGrpSpPr>
        <p:grpSpPr bwMode="auto">
          <a:xfrm>
            <a:off x="19050" y="519113"/>
            <a:ext cx="1344613" cy="425450"/>
            <a:chOff x="2333" y="2281"/>
            <a:chExt cx="1094" cy="367"/>
          </a:xfrm>
        </p:grpSpPr>
        <p:sp>
          <p:nvSpPr>
            <p:cNvPr id="1097" name="Freeform 237">
              <a:extLst>
                <a:ext uri="{FF2B5EF4-FFF2-40B4-BE49-F238E27FC236}">
                  <a16:creationId xmlns:a16="http://schemas.microsoft.com/office/drawing/2014/main" id="{33695A29-EFC0-47FE-BA70-E5F61BC7AAC3}"/>
                </a:ext>
              </a:extLst>
            </p:cNvPr>
            <p:cNvSpPr>
              <a:spLocks/>
            </p:cNvSpPr>
            <p:nvPr/>
          </p:nvSpPr>
          <p:spPr bwMode="auto">
            <a:xfrm>
              <a:off x="2333" y="2344"/>
              <a:ext cx="1094" cy="268"/>
            </a:xfrm>
            <a:custGeom>
              <a:avLst/>
              <a:gdLst>
                <a:gd name="T0" fmla="*/ 1 w 2188"/>
                <a:gd name="T1" fmla="*/ 0 h 1109"/>
                <a:gd name="T2" fmla="*/ 1 w 2188"/>
                <a:gd name="T3" fmla="*/ 0 h 1109"/>
                <a:gd name="T4" fmla="*/ 1 w 2188"/>
                <a:gd name="T5" fmla="*/ 0 h 1109"/>
                <a:gd name="T6" fmla="*/ 1 w 2188"/>
                <a:gd name="T7" fmla="*/ 0 h 1109"/>
                <a:gd name="T8" fmla="*/ 1 w 2188"/>
                <a:gd name="T9" fmla="*/ 0 h 1109"/>
                <a:gd name="T10" fmla="*/ 1 w 2188"/>
                <a:gd name="T11" fmla="*/ 0 h 1109"/>
                <a:gd name="T12" fmla="*/ 1 w 2188"/>
                <a:gd name="T13" fmla="*/ 0 h 1109"/>
                <a:gd name="T14" fmla="*/ 1 w 2188"/>
                <a:gd name="T15" fmla="*/ 0 h 1109"/>
                <a:gd name="T16" fmla="*/ 1 w 2188"/>
                <a:gd name="T17" fmla="*/ 0 h 1109"/>
                <a:gd name="T18" fmla="*/ 1 w 2188"/>
                <a:gd name="T19" fmla="*/ 0 h 1109"/>
                <a:gd name="T20" fmla="*/ 1 w 2188"/>
                <a:gd name="T21" fmla="*/ 0 h 1109"/>
                <a:gd name="T22" fmla="*/ 1 w 2188"/>
                <a:gd name="T23" fmla="*/ 0 h 1109"/>
                <a:gd name="T24" fmla="*/ 1 w 2188"/>
                <a:gd name="T25" fmla="*/ 0 h 1109"/>
                <a:gd name="T26" fmla="*/ 1 w 2188"/>
                <a:gd name="T27" fmla="*/ 0 h 1109"/>
                <a:gd name="T28" fmla="*/ 1 w 2188"/>
                <a:gd name="T29" fmla="*/ 0 h 1109"/>
                <a:gd name="T30" fmla="*/ 1 w 2188"/>
                <a:gd name="T31" fmla="*/ 0 h 1109"/>
                <a:gd name="T32" fmla="*/ 1 w 2188"/>
                <a:gd name="T33" fmla="*/ 0 h 1109"/>
                <a:gd name="T34" fmla="*/ 1 w 2188"/>
                <a:gd name="T35" fmla="*/ 0 h 1109"/>
                <a:gd name="T36" fmla="*/ 1 w 2188"/>
                <a:gd name="T37" fmla="*/ 0 h 1109"/>
                <a:gd name="T38" fmla="*/ 1 w 2188"/>
                <a:gd name="T39" fmla="*/ 0 h 1109"/>
                <a:gd name="T40" fmla="*/ 1 w 2188"/>
                <a:gd name="T41" fmla="*/ 0 h 1109"/>
                <a:gd name="T42" fmla="*/ 1 w 2188"/>
                <a:gd name="T43" fmla="*/ 0 h 1109"/>
                <a:gd name="T44" fmla="*/ 1 w 2188"/>
                <a:gd name="T45" fmla="*/ 0 h 1109"/>
                <a:gd name="T46" fmla="*/ 1 w 2188"/>
                <a:gd name="T47" fmla="*/ 0 h 1109"/>
                <a:gd name="T48" fmla="*/ 1 w 2188"/>
                <a:gd name="T49" fmla="*/ 0 h 1109"/>
                <a:gd name="T50" fmla="*/ 1 w 2188"/>
                <a:gd name="T51" fmla="*/ 0 h 1109"/>
                <a:gd name="T52" fmla="*/ 1 w 2188"/>
                <a:gd name="T53" fmla="*/ 0 h 1109"/>
                <a:gd name="T54" fmla="*/ 1 w 2188"/>
                <a:gd name="T55" fmla="*/ 0 h 1109"/>
                <a:gd name="T56" fmla="*/ 1 w 2188"/>
                <a:gd name="T57" fmla="*/ 0 h 1109"/>
                <a:gd name="T58" fmla="*/ 1 w 2188"/>
                <a:gd name="T59" fmla="*/ 0 h 1109"/>
                <a:gd name="T60" fmla="*/ 1 w 2188"/>
                <a:gd name="T61" fmla="*/ 0 h 1109"/>
                <a:gd name="T62" fmla="*/ 1 w 2188"/>
                <a:gd name="T63" fmla="*/ 0 h 1109"/>
                <a:gd name="T64" fmla="*/ 1 w 2188"/>
                <a:gd name="T65" fmla="*/ 0 h 1109"/>
                <a:gd name="T66" fmla="*/ 1 w 2188"/>
                <a:gd name="T67" fmla="*/ 0 h 1109"/>
                <a:gd name="T68" fmla="*/ 1 w 2188"/>
                <a:gd name="T69" fmla="*/ 0 h 1109"/>
                <a:gd name="T70" fmla="*/ 1 w 2188"/>
                <a:gd name="T71" fmla="*/ 0 h 1109"/>
                <a:gd name="T72" fmla="*/ 1 w 2188"/>
                <a:gd name="T73" fmla="*/ 0 h 1109"/>
                <a:gd name="T74" fmla="*/ 1 w 2188"/>
                <a:gd name="T75" fmla="*/ 0 h 1109"/>
                <a:gd name="T76" fmla="*/ 1 w 2188"/>
                <a:gd name="T77" fmla="*/ 0 h 1109"/>
                <a:gd name="T78" fmla="*/ 1 w 2188"/>
                <a:gd name="T79" fmla="*/ 0 h 1109"/>
                <a:gd name="T80" fmla="*/ 1 w 2188"/>
                <a:gd name="T81" fmla="*/ 0 h 1109"/>
                <a:gd name="T82" fmla="*/ 1 w 2188"/>
                <a:gd name="T83" fmla="*/ 0 h 1109"/>
                <a:gd name="T84" fmla="*/ 1 w 2188"/>
                <a:gd name="T85" fmla="*/ 0 h 1109"/>
                <a:gd name="T86" fmla="*/ 1 w 2188"/>
                <a:gd name="T87" fmla="*/ 0 h 1109"/>
                <a:gd name="T88" fmla="*/ 1 w 2188"/>
                <a:gd name="T89" fmla="*/ 0 h 1109"/>
                <a:gd name="T90" fmla="*/ 1 w 2188"/>
                <a:gd name="T91" fmla="*/ 0 h 1109"/>
                <a:gd name="T92" fmla="*/ 1 w 2188"/>
                <a:gd name="T93" fmla="*/ 0 h 1109"/>
                <a:gd name="T94" fmla="*/ 1 w 2188"/>
                <a:gd name="T95" fmla="*/ 0 h 1109"/>
                <a:gd name="T96" fmla="*/ 1 w 2188"/>
                <a:gd name="T97" fmla="*/ 0 h 1109"/>
                <a:gd name="T98" fmla="*/ 1 w 2188"/>
                <a:gd name="T99" fmla="*/ 0 h 1109"/>
                <a:gd name="T100" fmla="*/ 0 w 2188"/>
                <a:gd name="T101" fmla="*/ 0 h 1109"/>
                <a:gd name="T102" fmla="*/ 1 w 2188"/>
                <a:gd name="T103" fmla="*/ 0 h 1109"/>
                <a:gd name="T104" fmla="*/ 1 w 2188"/>
                <a:gd name="T105" fmla="*/ 0 h 1109"/>
                <a:gd name="T106" fmla="*/ 1 w 2188"/>
                <a:gd name="T107" fmla="*/ 0 h 110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188" h="1109">
                  <a:moveTo>
                    <a:pt x="2094" y="387"/>
                  </a:moveTo>
                  <a:lnTo>
                    <a:pt x="2079" y="386"/>
                  </a:lnTo>
                  <a:lnTo>
                    <a:pt x="2068" y="382"/>
                  </a:lnTo>
                  <a:lnTo>
                    <a:pt x="2059" y="378"/>
                  </a:lnTo>
                  <a:lnTo>
                    <a:pt x="2051" y="373"/>
                  </a:lnTo>
                  <a:lnTo>
                    <a:pt x="2044" y="367"/>
                  </a:lnTo>
                  <a:lnTo>
                    <a:pt x="2038" y="361"/>
                  </a:lnTo>
                  <a:lnTo>
                    <a:pt x="2030" y="355"/>
                  </a:lnTo>
                  <a:lnTo>
                    <a:pt x="2021" y="349"/>
                  </a:lnTo>
                  <a:lnTo>
                    <a:pt x="2009" y="345"/>
                  </a:lnTo>
                  <a:lnTo>
                    <a:pt x="1992" y="344"/>
                  </a:lnTo>
                  <a:lnTo>
                    <a:pt x="1970" y="344"/>
                  </a:lnTo>
                  <a:lnTo>
                    <a:pt x="1947" y="345"/>
                  </a:lnTo>
                  <a:lnTo>
                    <a:pt x="1923" y="346"/>
                  </a:lnTo>
                  <a:lnTo>
                    <a:pt x="1902" y="348"/>
                  </a:lnTo>
                  <a:lnTo>
                    <a:pt x="1885" y="346"/>
                  </a:lnTo>
                  <a:lnTo>
                    <a:pt x="1876" y="345"/>
                  </a:lnTo>
                  <a:lnTo>
                    <a:pt x="1870" y="345"/>
                  </a:lnTo>
                  <a:lnTo>
                    <a:pt x="1863" y="350"/>
                  </a:lnTo>
                  <a:lnTo>
                    <a:pt x="1855" y="356"/>
                  </a:lnTo>
                  <a:lnTo>
                    <a:pt x="1847" y="364"/>
                  </a:lnTo>
                  <a:lnTo>
                    <a:pt x="1839" y="372"/>
                  </a:lnTo>
                  <a:lnTo>
                    <a:pt x="1831" y="380"/>
                  </a:lnTo>
                  <a:lnTo>
                    <a:pt x="1825" y="384"/>
                  </a:lnTo>
                  <a:lnTo>
                    <a:pt x="1822" y="386"/>
                  </a:lnTo>
                  <a:lnTo>
                    <a:pt x="1803" y="381"/>
                  </a:lnTo>
                  <a:lnTo>
                    <a:pt x="1787" y="380"/>
                  </a:lnTo>
                  <a:lnTo>
                    <a:pt x="1773" y="382"/>
                  </a:lnTo>
                  <a:lnTo>
                    <a:pt x="1762" y="387"/>
                  </a:lnTo>
                  <a:lnTo>
                    <a:pt x="1750" y="391"/>
                  </a:lnTo>
                  <a:lnTo>
                    <a:pt x="1740" y="396"/>
                  </a:lnTo>
                  <a:lnTo>
                    <a:pt x="1729" y="401"/>
                  </a:lnTo>
                  <a:lnTo>
                    <a:pt x="1717" y="402"/>
                  </a:lnTo>
                  <a:lnTo>
                    <a:pt x="1712" y="403"/>
                  </a:lnTo>
                  <a:lnTo>
                    <a:pt x="1708" y="406"/>
                  </a:lnTo>
                  <a:lnTo>
                    <a:pt x="1701" y="411"/>
                  </a:lnTo>
                  <a:lnTo>
                    <a:pt x="1695" y="416"/>
                  </a:lnTo>
                  <a:lnTo>
                    <a:pt x="1687" y="420"/>
                  </a:lnTo>
                  <a:lnTo>
                    <a:pt x="1680" y="424"/>
                  </a:lnTo>
                  <a:lnTo>
                    <a:pt x="1671" y="426"/>
                  </a:lnTo>
                  <a:lnTo>
                    <a:pt x="1663" y="425"/>
                  </a:lnTo>
                  <a:lnTo>
                    <a:pt x="1656" y="424"/>
                  </a:lnTo>
                  <a:lnTo>
                    <a:pt x="1644" y="422"/>
                  </a:lnTo>
                  <a:lnTo>
                    <a:pt x="1631" y="422"/>
                  </a:lnTo>
                  <a:lnTo>
                    <a:pt x="1617" y="421"/>
                  </a:lnTo>
                  <a:lnTo>
                    <a:pt x="1600" y="421"/>
                  </a:lnTo>
                  <a:lnTo>
                    <a:pt x="1583" y="421"/>
                  </a:lnTo>
                  <a:lnTo>
                    <a:pt x="1567" y="421"/>
                  </a:lnTo>
                  <a:lnTo>
                    <a:pt x="1551" y="421"/>
                  </a:lnTo>
                  <a:lnTo>
                    <a:pt x="1544" y="421"/>
                  </a:lnTo>
                  <a:lnTo>
                    <a:pt x="1530" y="420"/>
                  </a:lnTo>
                  <a:lnTo>
                    <a:pt x="1514" y="420"/>
                  </a:lnTo>
                  <a:lnTo>
                    <a:pt x="1494" y="419"/>
                  </a:lnTo>
                  <a:lnTo>
                    <a:pt x="1475" y="417"/>
                  </a:lnTo>
                  <a:lnTo>
                    <a:pt x="1454" y="414"/>
                  </a:lnTo>
                  <a:lnTo>
                    <a:pt x="1436" y="412"/>
                  </a:lnTo>
                  <a:lnTo>
                    <a:pt x="1421" y="408"/>
                  </a:lnTo>
                  <a:lnTo>
                    <a:pt x="1416" y="408"/>
                  </a:lnTo>
                  <a:lnTo>
                    <a:pt x="1407" y="410"/>
                  </a:lnTo>
                  <a:lnTo>
                    <a:pt x="1395" y="413"/>
                  </a:lnTo>
                  <a:lnTo>
                    <a:pt x="1383" y="416"/>
                  </a:lnTo>
                  <a:lnTo>
                    <a:pt x="1370" y="418"/>
                  </a:lnTo>
                  <a:lnTo>
                    <a:pt x="1360" y="418"/>
                  </a:lnTo>
                  <a:lnTo>
                    <a:pt x="1350" y="416"/>
                  </a:lnTo>
                  <a:lnTo>
                    <a:pt x="1347" y="410"/>
                  </a:lnTo>
                  <a:lnTo>
                    <a:pt x="1341" y="406"/>
                  </a:lnTo>
                  <a:lnTo>
                    <a:pt x="1327" y="401"/>
                  </a:lnTo>
                  <a:lnTo>
                    <a:pt x="1307" y="394"/>
                  </a:lnTo>
                  <a:lnTo>
                    <a:pt x="1284" y="387"/>
                  </a:lnTo>
                  <a:lnTo>
                    <a:pt x="1260" y="381"/>
                  </a:lnTo>
                  <a:lnTo>
                    <a:pt x="1240" y="375"/>
                  </a:lnTo>
                  <a:lnTo>
                    <a:pt x="1225" y="371"/>
                  </a:lnTo>
                  <a:lnTo>
                    <a:pt x="1217" y="368"/>
                  </a:lnTo>
                  <a:lnTo>
                    <a:pt x="1209" y="367"/>
                  </a:lnTo>
                  <a:lnTo>
                    <a:pt x="1202" y="368"/>
                  </a:lnTo>
                  <a:lnTo>
                    <a:pt x="1197" y="372"/>
                  </a:lnTo>
                  <a:lnTo>
                    <a:pt x="1193" y="376"/>
                  </a:lnTo>
                  <a:lnTo>
                    <a:pt x="1189" y="381"/>
                  </a:lnTo>
                  <a:lnTo>
                    <a:pt x="1184" y="384"/>
                  </a:lnTo>
                  <a:lnTo>
                    <a:pt x="1180" y="387"/>
                  </a:lnTo>
                  <a:lnTo>
                    <a:pt x="1174" y="386"/>
                  </a:lnTo>
                  <a:lnTo>
                    <a:pt x="1158" y="381"/>
                  </a:lnTo>
                  <a:lnTo>
                    <a:pt x="1138" y="376"/>
                  </a:lnTo>
                  <a:lnTo>
                    <a:pt x="1115" y="372"/>
                  </a:lnTo>
                  <a:lnTo>
                    <a:pt x="1091" y="367"/>
                  </a:lnTo>
                  <a:lnTo>
                    <a:pt x="1066" y="363"/>
                  </a:lnTo>
                  <a:lnTo>
                    <a:pt x="1043" y="359"/>
                  </a:lnTo>
                  <a:lnTo>
                    <a:pt x="1020" y="355"/>
                  </a:lnTo>
                  <a:lnTo>
                    <a:pt x="1001" y="351"/>
                  </a:lnTo>
                  <a:lnTo>
                    <a:pt x="995" y="349"/>
                  </a:lnTo>
                  <a:lnTo>
                    <a:pt x="991" y="344"/>
                  </a:lnTo>
                  <a:lnTo>
                    <a:pt x="985" y="340"/>
                  </a:lnTo>
                  <a:lnTo>
                    <a:pt x="981" y="333"/>
                  </a:lnTo>
                  <a:lnTo>
                    <a:pt x="975" y="327"/>
                  </a:lnTo>
                  <a:lnTo>
                    <a:pt x="970" y="321"/>
                  </a:lnTo>
                  <a:lnTo>
                    <a:pt x="966" y="318"/>
                  </a:lnTo>
                  <a:lnTo>
                    <a:pt x="962" y="315"/>
                  </a:lnTo>
                  <a:lnTo>
                    <a:pt x="955" y="314"/>
                  </a:lnTo>
                  <a:lnTo>
                    <a:pt x="946" y="312"/>
                  </a:lnTo>
                  <a:lnTo>
                    <a:pt x="932" y="307"/>
                  </a:lnTo>
                  <a:lnTo>
                    <a:pt x="916" y="303"/>
                  </a:lnTo>
                  <a:lnTo>
                    <a:pt x="899" y="296"/>
                  </a:lnTo>
                  <a:lnTo>
                    <a:pt x="879" y="290"/>
                  </a:lnTo>
                  <a:lnTo>
                    <a:pt x="860" y="282"/>
                  </a:lnTo>
                  <a:lnTo>
                    <a:pt x="839" y="275"/>
                  </a:lnTo>
                  <a:lnTo>
                    <a:pt x="818" y="268"/>
                  </a:lnTo>
                  <a:lnTo>
                    <a:pt x="798" y="261"/>
                  </a:lnTo>
                  <a:lnTo>
                    <a:pt x="780" y="254"/>
                  </a:lnTo>
                  <a:lnTo>
                    <a:pt x="763" y="249"/>
                  </a:lnTo>
                  <a:lnTo>
                    <a:pt x="749" y="244"/>
                  </a:lnTo>
                  <a:lnTo>
                    <a:pt x="737" y="239"/>
                  </a:lnTo>
                  <a:lnTo>
                    <a:pt x="729" y="237"/>
                  </a:lnTo>
                  <a:lnTo>
                    <a:pt x="725" y="236"/>
                  </a:lnTo>
                  <a:lnTo>
                    <a:pt x="703" y="231"/>
                  </a:lnTo>
                  <a:lnTo>
                    <a:pt x="684" y="224"/>
                  </a:lnTo>
                  <a:lnTo>
                    <a:pt x="669" y="215"/>
                  </a:lnTo>
                  <a:lnTo>
                    <a:pt x="657" y="205"/>
                  </a:lnTo>
                  <a:lnTo>
                    <a:pt x="646" y="196"/>
                  </a:lnTo>
                  <a:lnTo>
                    <a:pt x="637" y="186"/>
                  </a:lnTo>
                  <a:lnTo>
                    <a:pt x="629" y="181"/>
                  </a:lnTo>
                  <a:lnTo>
                    <a:pt x="621" y="177"/>
                  </a:lnTo>
                  <a:lnTo>
                    <a:pt x="607" y="174"/>
                  </a:lnTo>
                  <a:lnTo>
                    <a:pt x="591" y="169"/>
                  </a:lnTo>
                  <a:lnTo>
                    <a:pt x="571" y="162"/>
                  </a:lnTo>
                  <a:lnTo>
                    <a:pt x="550" y="155"/>
                  </a:lnTo>
                  <a:lnTo>
                    <a:pt x="527" y="146"/>
                  </a:lnTo>
                  <a:lnTo>
                    <a:pt x="501" y="137"/>
                  </a:lnTo>
                  <a:lnTo>
                    <a:pt x="476" y="128"/>
                  </a:lnTo>
                  <a:lnTo>
                    <a:pt x="451" y="117"/>
                  </a:lnTo>
                  <a:lnTo>
                    <a:pt x="425" y="108"/>
                  </a:lnTo>
                  <a:lnTo>
                    <a:pt x="401" y="99"/>
                  </a:lnTo>
                  <a:lnTo>
                    <a:pt x="378" y="91"/>
                  </a:lnTo>
                  <a:lnTo>
                    <a:pt x="356" y="83"/>
                  </a:lnTo>
                  <a:lnTo>
                    <a:pt x="338" y="77"/>
                  </a:lnTo>
                  <a:lnTo>
                    <a:pt x="321" y="72"/>
                  </a:lnTo>
                  <a:lnTo>
                    <a:pt x="309" y="69"/>
                  </a:lnTo>
                  <a:lnTo>
                    <a:pt x="301" y="68"/>
                  </a:lnTo>
                  <a:lnTo>
                    <a:pt x="286" y="67"/>
                  </a:lnTo>
                  <a:lnTo>
                    <a:pt x="266" y="64"/>
                  </a:lnTo>
                  <a:lnTo>
                    <a:pt x="242" y="60"/>
                  </a:lnTo>
                  <a:lnTo>
                    <a:pt x="217" y="55"/>
                  </a:lnTo>
                  <a:lnTo>
                    <a:pt x="191" y="50"/>
                  </a:lnTo>
                  <a:lnTo>
                    <a:pt x="168" y="46"/>
                  </a:lnTo>
                  <a:lnTo>
                    <a:pt x="150" y="41"/>
                  </a:lnTo>
                  <a:lnTo>
                    <a:pt x="137" y="38"/>
                  </a:lnTo>
                  <a:lnTo>
                    <a:pt x="122" y="33"/>
                  </a:lnTo>
                  <a:lnTo>
                    <a:pt x="104" y="29"/>
                  </a:lnTo>
                  <a:lnTo>
                    <a:pt x="84" y="24"/>
                  </a:lnTo>
                  <a:lnTo>
                    <a:pt x="65" y="18"/>
                  </a:lnTo>
                  <a:lnTo>
                    <a:pt x="45" y="14"/>
                  </a:lnTo>
                  <a:lnTo>
                    <a:pt x="27" y="9"/>
                  </a:lnTo>
                  <a:lnTo>
                    <a:pt x="12" y="4"/>
                  </a:lnTo>
                  <a:lnTo>
                    <a:pt x="0" y="0"/>
                  </a:lnTo>
                  <a:lnTo>
                    <a:pt x="0" y="1109"/>
                  </a:lnTo>
                  <a:lnTo>
                    <a:pt x="2188" y="1109"/>
                  </a:lnTo>
                  <a:lnTo>
                    <a:pt x="2188" y="398"/>
                  </a:lnTo>
                  <a:lnTo>
                    <a:pt x="2172" y="399"/>
                  </a:lnTo>
                  <a:lnTo>
                    <a:pt x="2157" y="399"/>
                  </a:lnTo>
                  <a:lnTo>
                    <a:pt x="2143" y="398"/>
                  </a:lnTo>
                  <a:lnTo>
                    <a:pt x="2132" y="396"/>
                  </a:lnTo>
                  <a:lnTo>
                    <a:pt x="2120" y="393"/>
                  </a:lnTo>
                  <a:lnTo>
                    <a:pt x="2111" y="390"/>
                  </a:lnTo>
                  <a:lnTo>
                    <a:pt x="2102" y="388"/>
                  </a:lnTo>
                  <a:lnTo>
                    <a:pt x="2094" y="387"/>
                  </a:lnTo>
                  <a:close/>
                </a:path>
              </a:pathLst>
            </a:custGeom>
            <a:solidFill>
              <a:srgbClr val="BFA07C">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98" name="Freeform 238">
              <a:extLst>
                <a:ext uri="{FF2B5EF4-FFF2-40B4-BE49-F238E27FC236}">
                  <a16:creationId xmlns:a16="http://schemas.microsoft.com/office/drawing/2014/main" id="{2026A32B-D68E-491D-B0DE-73DBF409F17D}"/>
                </a:ext>
              </a:extLst>
            </p:cNvPr>
            <p:cNvSpPr>
              <a:spLocks/>
            </p:cNvSpPr>
            <p:nvPr/>
          </p:nvSpPr>
          <p:spPr bwMode="auto">
            <a:xfrm>
              <a:off x="2333" y="2281"/>
              <a:ext cx="158" cy="156"/>
            </a:xfrm>
            <a:custGeom>
              <a:avLst/>
              <a:gdLst>
                <a:gd name="T0" fmla="*/ 0 w 317"/>
                <a:gd name="T1" fmla="*/ 0 h 313"/>
                <a:gd name="T2" fmla="*/ 0 w 317"/>
                <a:gd name="T3" fmla="*/ 0 h 313"/>
                <a:gd name="T4" fmla="*/ 0 w 317"/>
                <a:gd name="T5" fmla="*/ 0 h 313"/>
                <a:gd name="T6" fmla="*/ 0 w 317"/>
                <a:gd name="T7" fmla="*/ 0 h 313"/>
                <a:gd name="T8" fmla="*/ 0 w 317"/>
                <a:gd name="T9" fmla="*/ 0 h 313"/>
                <a:gd name="T10" fmla="*/ 0 w 317"/>
                <a:gd name="T11" fmla="*/ 0 h 313"/>
                <a:gd name="T12" fmla="*/ 0 w 317"/>
                <a:gd name="T13" fmla="*/ 0 h 313"/>
                <a:gd name="T14" fmla="*/ 0 w 317"/>
                <a:gd name="T15" fmla="*/ 0 h 313"/>
                <a:gd name="T16" fmla="*/ 0 w 317"/>
                <a:gd name="T17" fmla="*/ 0 h 313"/>
                <a:gd name="T18" fmla="*/ 0 w 317"/>
                <a:gd name="T19" fmla="*/ 0 h 313"/>
                <a:gd name="T20" fmla="*/ 0 w 317"/>
                <a:gd name="T21" fmla="*/ 0 h 313"/>
                <a:gd name="T22" fmla="*/ 0 w 317"/>
                <a:gd name="T23" fmla="*/ 0 h 313"/>
                <a:gd name="T24" fmla="*/ 0 w 317"/>
                <a:gd name="T25" fmla="*/ 0 h 313"/>
                <a:gd name="T26" fmla="*/ 0 w 317"/>
                <a:gd name="T27" fmla="*/ 0 h 313"/>
                <a:gd name="T28" fmla="*/ 0 w 317"/>
                <a:gd name="T29" fmla="*/ 0 h 313"/>
                <a:gd name="T30" fmla="*/ 0 w 317"/>
                <a:gd name="T31" fmla="*/ 0 h 313"/>
                <a:gd name="T32" fmla="*/ 0 w 317"/>
                <a:gd name="T33" fmla="*/ 0 h 313"/>
                <a:gd name="T34" fmla="*/ 0 w 317"/>
                <a:gd name="T35" fmla="*/ 0 h 313"/>
                <a:gd name="T36" fmla="*/ 0 w 317"/>
                <a:gd name="T37" fmla="*/ 0 h 313"/>
                <a:gd name="T38" fmla="*/ 0 w 317"/>
                <a:gd name="T39" fmla="*/ 0 h 313"/>
                <a:gd name="T40" fmla="*/ 0 w 317"/>
                <a:gd name="T41" fmla="*/ 0 h 313"/>
                <a:gd name="T42" fmla="*/ 0 w 317"/>
                <a:gd name="T43" fmla="*/ 0 h 313"/>
                <a:gd name="T44" fmla="*/ 0 w 317"/>
                <a:gd name="T45" fmla="*/ 0 h 313"/>
                <a:gd name="T46" fmla="*/ 0 w 317"/>
                <a:gd name="T47" fmla="*/ 0 h 313"/>
                <a:gd name="T48" fmla="*/ 0 w 317"/>
                <a:gd name="T49" fmla="*/ 0 h 313"/>
                <a:gd name="T50" fmla="*/ 0 w 317"/>
                <a:gd name="T51" fmla="*/ 0 h 313"/>
                <a:gd name="T52" fmla="*/ 0 w 317"/>
                <a:gd name="T53" fmla="*/ 0 h 313"/>
                <a:gd name="T54" fmla="*/ 0 w 317"/>
                <a:gd name="T55" fmla="*/ 0 h 313"/>
                <a:gd name="T56" fmla="*/ 0 w 317"/>
                <a:gd name="T57" fmla="*/ 0 h 313"/>
                <a:gd name="T58" fmla="*/ 0 w 317"/>
                <a:gd name="T59" fmla="*/ 0 h 313"/>
                <a:gd name="T60" fmla="*/ 0 w 317"/>
                <a:gd name="T61" fmla="*/ 0 h 313"/>
                <a:gd name="T62" fmla="*/ 0 w 317"/>
                <a:gd name="T63" fmla="*/ 0 h 313"/>
                <a:gd name="T64" fmla="*/ 0 w 317"/>
                <a:gd name="T65" fmla="*/ 0 h 313"/>
                <a:gd name="T66" fmla="*/ 0 w 317"/>
                <a:gd name="T67" fmla="*/ 0 h 313"/>
                <a:gd name="T68" fmla="*/ 0 w 317"/>
                <a:gd name="T69" fmla="*/ 0 h 313"/>
                <a:gd name="T70" fmla="*/ 0 w 317"/>
                <a:gd name="T71" fmla="*/ 0 h 313"/>
                <a:gd name="T72" fmla="*/ 0 w 317"/>
                <a:gd name="T73" fmla="*/ 0 h 31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17" h="313">
                  <a:moveTo>
                    <a:pt x="0" y="59"/>
                  </a:moveTo>
                  <a:lnTo>
                    <a:pt x="14" y="57"/>
                  </a:lnTo>
                  <a:lnTo>
                    <a:pt x="27" y="53"/>
                  </a:lnTo>
                  <a:lnTo>
                    <a:pt x="39" y="50"/>
                  </a:lnTo>
                  <a:lnTo>
                    <a:pt x="51" y="47"/>
                  </a:lnTo>
                  <a:lnTo>
                    <a:pt x="60" y="43"/>
                  </a:lnTo>
                  <a:lnTo>
                    <a:pt x="68" y="41"/>
                  </a:lnTo>
                  <a:lnTo>
                    <a:pt x="75" y="38"/>
                  </a:lnTo>
                  <a:lnTo>
                    <a:pt x="78" y="37"/>
                  </a:lnTo>
                  <a:lnTo>
                    <a:pt x="84" y="35"/>
                  </a:lnTo>
                  <a:lnTo>
                    <a:pt x="89" y="32"/>
                  </a:lnTo>
                  <a:lnTo>
                    <a:pt x="94" y="29"/>
                  </a:lnTo>
                  <a:lnTo>
                    <a:pt x="100" y="26"/>
                  </a:lnTo>
                  <a:lnTo>
                    <a:pt x="105" y="24"/>
                  </a:lnTo>
                  <a:lnTo>
                    <a:pt x="108" y="21"/>
                  </a:lnTo>
                  <a:lnTo>
                    <a:pt x="112" y="19"/>
                  </a:lnTo>
                  <a:lnTo>
                    <a:pt x="114" y="19"/>
                  </a:lnTo>
                  <a:lnTo>
                    <a:pt x="115" y="13"/>
                  </a:lnTo>
                  <a:lnTo>
                    <a:pt x="116" y="7"/>
                  </a:lnTo>
                  <a:lnTo>
                    <a:pt x="119" y="3"/>
                  </a:lnTo>
                  <a:lnTo>
                    <a:pt x="122" y="2"/>
                  </a:lnTo>
                  <a:lnTo>
                    <a:pt x="126" y="2"/>
                  </a:lnTo>
                  <a:lnTo>
                    <a:pt x="133" y="0"/>
                  </a:lnTo>
                  <a:lnTo>
                    <a:pt x="139" y="0"/>
                  </a:lnTo>
                  <a:lnTo>
                    <a:pt x="147" y="0"/>
                  </a:lnTo>
                  <a:lnTo>
                    <a:pt x="157" y="0"/>
                  </a:lnTo>
                  <a:lnTo>
                    <a:pt x="165" y="0"/>
                  </a:lnTo>
                  <a:lnTo>
                    <a:pt x="173" y="0"/>
                  </a:lnTo>
                  <a:lnTo>
                    <a:pt x="179" y="2"/>
                  </a:lnTo>
                  <a:lnTo>
                    <a:pt x="188" y="5"/>
                  </a:lnTo>
                  <a:lnTo>
                    <a:pt x="202" y="10"/>
                  </a:lnTo>
                  <a:lnTo>
                    <a:pt x="218" y="15"/>
                  </a:lnTo>
                  <a:lnTo>
                    <a:pt x="234" y="24"/>
                  </a:lnTo>
                  <a:lnTo>
                    <a:pt x="250" y="30"/>
                  </a:lnTo>
                  <a:lnTo>
                    <a:pt x="264" y="37"/>
                  </a:lnTo>
                  <a:lnTo>
                    <a:pt x="274" y="42"/>
                  </a:lnTo>
                  <a:lnTo>
                    <a:pt x="279" y="45"/>
                  </a:lnTo>
                  <a:lnTo>
                    <a:pt x="286" y="57"/>
                  </a:lnTo>
                  <a:lnTo>
                    <a:pt x="294" y="73"/>
                  </a:lnTo>
                  <a:lnTo>
                    <a:pt x="301" y="91"/>
                  </a:lnTo>
                  <a:lnTo>
                    <a:pt x="304" y="105"/>
                  </a:lnTo>
                  <a:lnTo>
                    <a:pt x="305" y="129"/>
                  </a:lnTo>
                  <a:lnTo>
                    <a:pt x="308" y="169"/>
                  </a:lnTo>
                  <a:lnTo>
                    <a:pt x="310" y="207"/>
                  </a:lnTo>
                  <a:lnTo>
                    <a:pt x="312" y="229"/>
                  </a:lnTo>
                  <a:lnTo>
                    <a:pt x="317" y="241"/>
                  </a:lnTo>
                  <a:lnTo>
                    <a:pt x="317" y="249"/>
                  </a:lnTo>
                  <a:lnTo>
                    <a:pt x="313" y="255"/>
                  </a:lnTo>
                  <a:lnTo>
                    <a:pt x="306" y="257"/>
                  </a:lnTo>
                  <a:lnTo>
                    <a:pt x="295" y="260"/>
                  </a:lnTo>
                  <a:lnTo>
                    <a:pt x="285" y="262"/>
                  </a:lnTo>
                  <a:lnTo>
                    <a:pt x="275" y="265"/>
                  </a:lnTo>
                  <a:lnTo>
                    <a:pt x="267" y="269"/>
                  </a:lnTo>
                  <a:lnTo>
                    <a:pt x="260" y="272"/>
                  </a:lnTo>
                  <a:lnTo>
                    <a:pt x="253" y="276"/>
                  </a:lnTo>
                  <a:lnTo>
                    <a:pt x="248" y="278"/>
                  </a:lnTo>
                  <a:lnTo>
                    <a:pt x="243" y="280"/>
                  </a:lnTo>
                  <a:lnTo>
                    <a:pt x="235" y="283"/>
                  </a:lnTo>
                  <a:lnTo>
                    <a:pt x="224" y="288"/>
                  </a:lnTo>
                  <a:lnTo>
                    <a:pt x="207" y="294"/>
                  </a:lnTo>
                  <a:lnTo>
                    <a:pt x="189" y="301"/>
                  </a:lnTo>
                  <a:lnTo>
                    <a:pt x="169" y="307"/>
                  </a:lnTo>
                  <a:lnTo>
                    <a:pt x="150" y="311"/>
                  </a:lnTo>
                  <a:lnTo>
                    <a:pt x="131" y="313"/>
                  </a:lnTo>
                  <a:lnTo>
                    <a:pt x="115" y="310"/>
                  </a:lnTo>
                  <a:lnTo>
                    <a:pt x="100" y="307"/>
                  </a:lnTo>
                  <a:lnTo>
                    <a:pt x="84" y="305"/>
                  </a:lnTo>
                  <a:lnTo>
                    <a:pt x="68" y="302"/>
                  </a:lnTo>
                  <a:lnTo>
                    <a:pt x="52" y="302"/>
                  </a:lnTo>
                  <a:lnTo>
                    <a:pt x="36" y="302"/>
                  </a:lnTo>
                  <a:lnTo>
                    <a:pt x="22" y="303"/>
                  </a:lnTo>
                  <a:lnTo>
                    <a:pt x="9" y="306"/>
                  </a:lnTo>
                  <a:lnTo>
                    <a:pt x="0" y="308"/>
                  </a:lnTo>
                  <a:lnTo>
                    <a:pt x="0" y="59"/>
                  </a:lnTo>
                  <a:close/>
                </a:path>
              </a:pathLst>
            </a:custGeom>
            <a:solidFill>
              <a:srgbClr val="7F99B2">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99" name="Freeform 239">
              <a:extLst>
                <a:ext uri="{FF2B5EF4-FFF2-40B4-BE49-F238E27FC236}">
                  <a16:creationId xmlns:a16="http://schemas.microsoft.com/office/drawing/2014/main" id="{6AFDA5D7-9B96-40E0-9B03-2D7EDCB9CAC9}"/>
                </a:ext>
              </a:extLst>
            </p:cNvPr>
            <p:cNvSpPr>
              <a:spLocks/>
            </p:cNvSpPr>
            <p:nvPr/>
          </p:nvSpPr>
          <p:spPr bwMode="auto">
            <a:xfrm>
              <a:off x="2370" y="2281"/>
              <a:ext cx="121" cy="156"/>
            </a:xfrm>
            <a:custGeom>
              <a:avLst/>
              <a:gdLst>
                <a:gd name="T0" fmla="*/ 0 w 243"/>
                <a:gd name="T1" fmla="*/ 0 h 313"/>
                <a:gd name="T2" fmla="*/ 0 w 243"/>
                <a:gd name="T3" fmla="*/ 0 h 313"/>
                <a:gd name="T4" fmla="*/ 0 w 243"/>
                <a:gd name="T5" fmla="*/ 0 h 313"/>
                <a:gd name="T6" fmla="*/ 0 w 243"/>
                <a:gd name="T7" fmla="*/ 0 h 313"/>
                <a:gd name="T8" fmla="*/ 0 w 243"/>
                <a:gd name="T9" fmla="*/ 0 h 313"/>
                <a:gd name="T10" fmla="*/ 0 w 243"/>
                <a:gd name="T11" fmla="*/ 0 h 313"/>
                <a:gd name="T12" fmla="*/ 0 w 243"/>
                <a:gd name="T13" fmla="*/ 0 h 313"/>
                <a:gd name="T14" fmla="*/ 0 w 243"/>
                <a:gd name="T15" fmla="*/ 0 h 313"/>
                <a:gd name="T16" fmla="*/ 0 w 243"/>
                <a:gd name="T17" fmla="*/ 0 h 313"/>
                <a:gd name="T18" fmla="*/ 0 w 243"/>
                <a:gd name="T19" fmla="*/ 0 h 313"/>
                <a:gd name="T20" fmla="*/ 0 w 243"/>
                <a:gd name="T21" fmla="*/ 0 h 313"/>
                <a:gd name="T22" fmla="*/ 0 w 243"/>
                <a:gd name="T23" fmla="*/ 0 h 313"/>
                <a:gd name="T24" fmla="*/ 0 w 243"/>
                <a:gd name="T25" fmla="*/ 0 h 313"/>
                <a:gd name="T26" fmla="*/ 0 w 243"/>
                <a:gd name="T27" fmla="*/ 0 h 313"/>
                <a:gd name="T28" fmla="*/ 0 w 243"/>
                <a:gd name="T29" fmla="*/ 0 h 313"/>
                <a:gd name="T30" fmla="*/ 0 w 243"/>
                <a:gd name="T31" fmla="*/ 0 h 313"/>
                <a:gd name="T32" fmla="*/ 0 w 243"/>
                <a:gd name="T33" fmla="*/ 0 h 313"/>
                <a:gd name="T34" fmla="*/ 0 w 243"/>
                <a:gd name="T35" fmla="*/ 0 h 313"/>
                <a:gd name="T36" fmla="*/ 0 w 243"/>
                <a:gd name="T37" fmla="*/ 0 h 313"/>
                <a:gd name="T38" fmla="*/ 0 w 243"/>
                <a:gd name="T39" fmla="*/ 0 h 313"/>
                <a:gd name="T40" fmla="*/ 0 w 243"/>
                <a:gd name="T41" fmla="*/ 0 h 313"/>
                <a:gd name="T42" fmla="*/ 0 w 243"/>
                <a:gd name="T43" fmla="*/ 0 h 313"/>
                <a:gd name="T44" fmla="*/ 0 w 243"/>
                <a:gd name="T45" fmla="*/ 0 h 313"/>
                <a:gd name="T46" fmla="*/ 0 w 243"/>
                <a:gd name="T47" fmla="*/ 0 h 313"/>
                <a:gd name="T48" fmla="*/ 0 w 243"/>
                <a:gd name="T49" fmla="*/ 0 h 313"/>
                <a:gd name="T50" fmla="*/ 0 w 243"/>
                <a:gd name="T51" fmla="*/ 0 h 313"/>
                <a:gd name="T52" fmla="*/ 0 w 243"/>
                <a:gd name="T53" fmla="*/ 0 h 313"/>
                <a:gd name="T54" fmla="*/ 0 w 243"/>
                <a:gd name="T55" fmla="*/ 0 h 313"/>
                <a:gd name="T56" fmla="*/ 0 w 243"/>
                <a:gd name="T57" fmla="*/ 0 h 313"/>
                <a:gd name="T58" fmla="*/ 0 w 243"/>
                <a:gd name="T59" fmla="*/ 0 h 313"/>
                <a:gd name="T60" fmla="*/ 0 w 243"/>
                <a:gd name="T61" fmla="*/ 0 h 313"/>
                <a:gd name="T62" fmla="*/ 0 w 243"/>
                <a:gd name="T63" fmla="*/ 0 h 313"/>
                <a:gd name="T64" fmla="*/ 0 w 243"/>
                <a:gd name="T65" fmla="*/ 0 h 313"/>
                <a:gd name="T66" fmla="*/ 0 w 243"/>
                <a:gd name="T67" fmla="*/ 0 h 313"/>
                <a:gd name="T68" fmla="*/ 0 w 243"/>
                <a:gd name="T69" fmla="*/ 0 h 313"/>
                <a:gd name="T70" fmla="*/ 0 w 243"/>
                <a:gd name="T71" fmla="*/ 0 h 313"/>
                <a:gd name="T72" fmla="*/ 0 w 243"/>
                <a:gd name="T73" fmla="*/ 0 h 313"/>
                <a:gd name="T74" fmla="*/ 0 w 243"/>
                <a:gd name="T75" fmla="*/ 0 h 313"/>
                <a:gd name="T76" fmla="*/ 0 w 243"/>
                <a:gd name="T77" fmla="*/ 0 h 313"/>
                <a:gd name="T78" fmla="*/ 0 w 243"/>
                <a:gd name="T79" fmla="*/ 0 h 31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43" h="313">
                  <a:moveTo>
                    <a:pt x="41" y="310"/>
                  </a:moveTo>
                  <a:lnTo>
                    <a:pt x="57" y="313"/>
                  </a:lnTo>
                  <a:lnTo>
                    <a:pt x="76" y="311"/>
                  </a:lnTo>
                  <a:lnTo>
                    <a:pt x="95" y="307"/>
                  </a:lnTo>
                  <a:lnTo>
                    <a:pt x="115" y="301"/>
                  </a:lnTo>
                  <a:lnTo>
                    <a:pt x="133" y="294"/>
                  </a:lnTo>
                  <a:lnTo>
                    <a:pt x="150" y="288"/>
                  </a:lnTo>
                  <a:lnTo>
                    <a:pt x="161" y="283"/>
                  </a:lnTo>
                  <a:lnTo>
                    <a:pt x="169" y="280"/>
                  </a:lnTo>
                  <a:lnTo>
                    <a:pt x="174" y="278"/>
                  </a:lnTo>
                  <a:lnTo>
                    <a:pt x="179" y="276"/>
                  </a:lnTo>
                  <a:lnTo>
                    <a:pt x="186" y="272"/>
                  </a:lnTo>
                  <a:lnTo>
                    <a:pt x="193" y="269"/>
                  </a:lnTo>
                  <a:lnTo>
                    <a:pt x="201" y="265"/>
                  </a:lnTo>
                  <a:lnTo>
                    <a:pt x="211" y="262"/>
                  </a:lnTo>
                  <a:lnTo>
                    <a:pt x="221" y="260"/>
                  </a:lnTo>
                  <a:lnTo>
                    <a:pt x="232" y="257"/>
                  </a:lnTo>
                  <a:lnTo>
                    <a:pt x="239" y="255"/>
                  </a:lnTo>
                  <a:lnTo>
                    <a:pt x="243" y="249"/>
                  </a:lnTo>
                  <a:lnTo>
                    <a:pt x="243" y="241"/>
                  </a:lnTo>
                  <a:lnTo>
                    <a:pt x="238" y="229"/>
                  </a:lnTo>
                  <a:lnTo>
                    <a:pt x="236" y="207"/>
                  </a:lnTo>
                  <a:lnTo>
                    <a:pt x="234" y="169"/>
                  </a:lnTo>
                  <a:lnTo>
                    <a:pt x="231" y="129"/>
                  </a:lnTo>
                  <a:lnTo>
                    <a:pt x="230" y="105"/>
                  </a:lnTo>
                  <a:lnTo>
                    <a:pt x="227" y="91"/>
                  </a:lnTo>
                  <a:lnTo>
                    <a:pt x="220" y="73"/>
                  </a:lnTo>
                  <a:lnTo>
                    <a:pt x="212" y="57"/>
                  </a:lnTo>
                  <a:lnTo>
                    <a:pt x="205" y="45"/>
                  </a:lnTo>
                  <a:lnTo>
                    <a:pt x="200" y="42"/>
                  </a:lnTo>
                  <a:lnTo>
                    <a:pt x="190" y="37"/>
                  </a:lnTo>
                  <a:lnTo>
                    <a:pt x="176" y="30"/>
                  </a:lnTo>
                  <a:lnTo>
                    <a:pt x="160" y="24"/>
                  </a:lnTo>
                  <a:lnTo>
                    <a:pt x="144" y="15"/>
                  </a:lnTo>
                  <a:lnTo>
                    <a:pt x="128" y="10"/>
                  </a:lnTo>
                  <a:lnTo>
                    <a:pt x="114" y="5"/>
                  </a:lnTo>
                  <a:lnTo>
                    <a:pt x="105" y="2"/>
                  </a:lnTo>
                  <a:lnTo>
                    <a:pt x="99" y="0"/>
                  </a:lnTo>
                  <a:lnTo>
                    <a:pt x="91" y="0"/>
                  </a:lnTo>
                  <a:lnTo>
                    <a:pt x="83" y="0"/>
                  </a:lnTo>
                  <a:lnTo>
                    <a:pt x="73" y="0"/>
                  </a:lnTo>
                  <a:lnTo>
                    <a:pt x="65" y="0"/>
                  </a:lnTo>
                  <a:lnTo>
                    <a:pt x="59" y="0"/>
                  </a:lnTo>
                  <a:lnTo>
                    <a:pt x="52" y="2"/>
                  </a:lnTo>
                  <a:lnTo>
                    <a:pt x="48" y="2"/>
                  </a:lnTo>
                  <a:lnTo>
                    <a:pt x="46" y="4"/>
                  </a:lnTo>
                  <a:lnTo>
                    <a:pt x="46" y="6"/>
                  </a:lnTo>
                  <a:lnTo>
                    <a:pt x="48" y="7"/>
                  </a:lnTo>
                  <a:lnTo>
                    <a:pt x="50" y="9"/>
                  </a:lnTo>
                  <a:lnTo>
                    <a:pt x="55" y="10"/>
                  </a:lnTo>
                  <a:lnTo>
                    <a:pt x="61" y="12"/>
                  </a:lnTo>
                  <a:lnTo>
                    <a:pt x="67" y="14"/>
                  </a:lnTo>
                  <a:lnTo>
                    <a:pt x="70" y="17"/>
                  </a:lnTo>
                  <a:lnTo>
                    <a:pt x="77" y="21"/>
                  </a:lnTo>
                  <a:lnTo>
                    <a:pt x="87" y="30"/>
                  </a:lnTo>
                  <a:lnTo>
                    <a:pt x="97" y="40"/>
                  </a:lnTo>
                  <a:lnTo>
                    <a:pt x="100" y="45"/>
                  </a:lnTo>
                  <a:lnTo>
                    <a:pt x="95" y="53"/>
                  </a:lnTo>
                  <a:lnTo>
                    <a:pt x="86" y="65"/>
                  </a:lnTo>
                  <a:lnTo>
                    <a:pt x="76" y="79"/>
                  </a:lnTo>
                  <a:lnTo>
                    <a:pt x="71" y="89"/>
                  </a:lnTo>
                  <a:lnTo>
                    <a:pt x="69" y="103"/>
                  </a:lnTo>
                  <a:lnTo>
                    <a:pt x="68" y="123"/>
                  </a:lnTo>
                  <a:lnTo>
                    <a:pt x="65" y="141"/>
                  </a:lnTo>
                  <a:lnTo>
                    <a:pt x="62" y="151"/>
                  </a:lnTo>
                  <a:lnTo>
                    <a:pt x="57" y="154"/>
                  </a:lnTo>
                  <a:lnTo>
                    <a:pt x="50" y="157"/>
                  </a:lnTo>
                  <a:lnTo>
                    <a:pt x="41" y="161"/>
                  </a:lnTo>
                  <a:lnTo>
                    <a:pt x="31" y="165"/>
                  </a:lnTo>
                  <a:lnTo>
                    <a:pt x="20" y="170"/>
                  </a:lnTo>
                  <a:lnTo>
                    <a:pt x="11" y="174"/>
                  </a:lnTo>
                  <a:lnTo>
                    <a:pt x="6" y="178"/>
                  </a:lnTo>
                  <a:lnTo>
                    <a:pt x="2" y="181"/>
                  </a:lnTo>
                  <a:lnTo>
                    <a:pt x="1" y="188"/>
                  </a:lnTo>
                  <a:lnTo>
                    <a:pt x="0" y="200"/>
                  </a:lnTo>
                  <a:lnTo>
                    <a:pt x="0" y="217"/>
                  </a:lnTo>
                  <a:lnTo>
                    <a:pt x="1" y="235"/>
                  </a:lnTo>
                  <a:lnTo>
                    <a:pt x="4" y="256"/>
                  </a:lnTo>
                  <a:lnTo>
                    <a:pt x="12" y="277"/>
                  </a:lnTo>
                  <a:lnTo>
                    <a:pt x="24" y="295"/>
                  </a:lnTo>
                  <a:lnTo>
                    <a:pt x="41" y="310"/>
                  </a:lnTo>
                  <a:close/>
                </a:path>
              </a:pathLst>
            </a:custGeom>
            <a:solidFill>
              <a:srgbClr val="284C7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00" name="Freeform 240">
              <a:extLst>
                <a:ext uri="{FF2B5EF4-FFF2-40B4-BE49-F238E27FC236}">
                  <a16:creationId xmlns:a16="http://schemas.microsoft.com/office/drawing/2014/main" id="{6319C4D2-7DBD-45E3-90EC-4141C6184E04}"/>
                </a:ext>
              </a:extLst>
            </p:cNvPr>
            <p:cNvSpPr>
              <a:spLocks/>
            </p:cNvSpPr>
            <p:nvPr/>
          </p:nvSpPr>
          <p:spPr bwMode="auto">
            <a:xfrm>
              <a:off x="2333" y="2398"/>
              <a:ext cx="122" cy="130"/>
            </a:xfrm>
            <a:custGeom>
              <a:avLst/>
              <a:gdLst>
                <a:gd name="T0" fmla="*/ 1 w 243"/>
                <a:gd name="T1" fmla="*/ 1 h 260"/>
                <a:gd name="T2" fmla="*/ 1 w 243"/>
                <a:gd name="T3" fmla="*/ 0 h 260"/>
                <a:gd name="T4" fmla="*/ 1 w 243"/>
                <a:gd name="T5" fmla="*/ 1 h 260"/>
                <a:gd name="T6" fmla="*/ 1 w 243"/>
                <a:gd name="T7" fmla="*/ 1 h 260"/>
                <a:gd name="T8" fmla="*/ 1 w 243"/>
                <a:gd name="T9" fmla="*/ 1 h 260"/>
                <a:gd name="T10" fmla="*/ 1 w 243"/>
                <a:gd name="T11" fmla="*/ 1 h 260"/>
                <a:gd name="T12" fmla="*/ 1 w 243"/>
                <a:gd name="T13" fmla="*/ 1 h 260"/>
                <a:gd name="T14" fmla="*/ 1 w 243"/>
                <a:gd name="T15" fmla="*/ 1 h 260"/>
                <a:gd name="T16" fmla="*/ 1 w 243"/>
                <a:gd name="T17" fmla="*/ 1 h 260"/>
                <a:gd name="T18" fmla="*/ 1 w 243"/>
                <a:gd name="T19" fmla="*/ 1 h 260"/>
                <a:gd name="T20" fmla="*/ 1 w 243"/>
                <a:gd name="T21" fmla="*/ 1 h 260"/>
                <a:gd name="T22" fmla="*/ 1 w 243"/>
                <a:gd name="T23" fmla="*/ 1 h 260"/>
                <a:gd name="T24" fmla="*/ 1 w 243"/>
                <a:gd name="T25" fmla="*/ 1 h 260"/>
                <a:gd name="T26" fmla="*/ 1 w 243"/>
                <a:gd name="T27" fmla="*/ 1 h 260"/>
                <a:gd name="T28" fmla="*/ 1 w 243"/>
                <a:gd name="T29" fmla="*/ 1 h 260"/>
                <a:gd name="T30" fmla="*/ 1 w 243"/>
                <a:gd name="T31" fmla="*/ 1 h 260"/>
                <a:gd name="T32" fmla="*/ 1 w 243"/>
                <a:gd name="T33" fmla="*/ 1 h 260"/>
                <a:gd name="T34" fmla="*/ 1 w 243"/>
                <a:gd name="T35" fmla="*/ 1 h 260"/>
                <a:gd name="T36" fmla="*/ 1 w 243"/>
                <a:gd name="T37" fmla="*/ 1 h 260"/>
                <a:gd name="T38" fmla="*/ 1 w 243"/>
                <a:gd name="T39" fmla="*/ 1 h 260"/>
                <a:gd name="T40" fmla="*/ 1 w 243"/>
                <a:gd name="T41" fmla="*/ 1 h 260"/>
                <a:gd name="T42" fmla="*/ 1 w 243"/>
                <a:gd name="T43" fmla="*/ 1 h 260"/>
                <a:gd name="T44" fmla="*/ 1 w 243"/>
                <a:gd name="T45" fmla="*/ 1 h 260"/>
                <a:gd name="T46" fmla="*/ 1 w 243"/>
                <a:gd name="T47" fmla="*/ 1 h 260"/>
                <a:gd name="T48" fmla="*/ 1 w 243"/>
                <a:gd name="T49" fmla="*/ 1 h 260"/>
                <a:gd name="T50" fmla="*/ 1 w 243"/>
                <a:gd name="T51" fmla="*/ 1 h 260"/>
                <a:gd name="T52" fmla="*/ 1 w 243"/>
                <a:gd name="T53" fmla="*/ 1 h 260"/>
                <a:gd name="T54" fmla="*/ 1 w 243"/>
                <a:gd name="T55" fmla="*/ 1 h 260"/>
                <a:gd name="T56" fmla="*/ 1 w 243"/>
                <a:gd name="T57" fmla="*/ 1 h 260"/>
                <a:gd name="T58" fmla="*/ 1 w 243"/>
                <a:gd name="T59" fmla="*/ 1 h 260"/>
                <a:gd name="T60" fmla="*/ 1 w 243"/>
                <a:gd name="T61" fmla="*/ 1 h 260"/>
                <a:gd name="T62" fmla="*/ 1 w 243"/>
                <a:gd name="T63" fmla="*/ 1 h 260"/>
                <a:gd name="T64" fmla="*/ 1 w 243"/>
                <a:gd name="T65" fmla="*/ 1 h 260"/>
                <a:gd name="T66" fmla="*/ 1 w 243"/>
                <a:gd name="T67" fmla="*/ 1 h 260"/>
                <a:gd name="T68" fmla="*/ 1 w 243"/>
                <a:gd name="T69" fmla="*/ 1 h 260"/>
                <a:gd name="T70" fmla="*/ 1 w 243"/>
                <a:gd name="T71" fmla="*/ 1 h 260"/>
                <a:gd name="T72" fmla="*/ 1 w 243"/>
                <a:gd name="T73" fmla="*/ 1 h 260"/>
                <a:gd name="T74" fmla="*/ 1 w 243"/>
                <a:gd name="T75" fmla="*/ 1 h 260"/>
                <a:gd name="T76" fmla="*/ 0 w 243"/>
                <a:gd name="T77" fmla="*/ 1 h 26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43" h="260">
                  <a:moveTo>
                    <a:pt x="0" y="16"/>
                  </a:moveTo>
                  <a:lnTo>
                    <a:pt x="3" y="13"/>
                  </a:lnTo>
                  <a:lnTo>
                    <a:pt x="12" y="6"/>
                  </a:lnTo>
                  <a:lnTo>
                    <a:pt x="21" y="0"/>
                  </a:lnTo>
                  <a:lnTo>
                    <a:pt x="29" y="0"/>
                  </a:lnTo>
                  <a:lnTo>
                    <a:pt x="33" y="2"/>
                  </a:lnTo>
                  <a:lnTo>
                    <a:pt x="39" y="4"/>
                  </a:lnTo>
                  <a:lnTo>
                    <a:pt x="46" y="5"/>
                  </a:lnTo>
                  <a:lnTo>
                    <a:pt x="54" y="5"/>
                  </a:lnTo>
                  <a:lnTo>
                    <a:pt x="62" y="5"/>
                  </a:lnTo>
                  <a:lnTo>
                    <a:pt x="70" y="6"/>
                  </a:lnTo>
                  <a:lnTo>
                    <a:pt x="77" y="7"/>
                  </a:lnTo>
                  <a:lnTo>
                    <a:pt x="82" y="9"/>
                  </a:lnTo>
                  <a:lnTo>
                    <a:pt x="86" y="13"/>
                  </a:lnTo>
                  <a:lnTo>
                    <a:pt x="94" y="20"/>
                  </a:lnTo>
                  <a:lnTo>
                    <a:pt x="104" y="27"/>
                  </a:lnTo>
                  <a:lnTo>
                    <a:pt x="114" y="35"/>
                  </a:lnTo>
                  <a:lnTo>
                    <a:pt x="124" y="43"/>
                  </a:lnTo>
                  <a:lnTo>
                    <a:pt x="134" y="50"/>
                  </a:lnTo>
                  <a:lnTo>
                    <a:pt x="142" y="54"/>
                  </a:lnTo>
                  <a:lnTo>
                    <a:pt x="147" y="57"/>
                  </a:lnTo>
                  <a:lnTo>
                    <a:pt x="154" y="58"/>
                  </a:lnTo>
                  <a:lnTo>
                    <a:pt x="158" y="59"/>
                  </a:lnTo>
                  <a:lnTo>
                    <a:pt x="161" y="60"/>
                  </a:lnTo>
                  <a:lnTo>
                    <a:pt x="164" y="62"/>
                  </a:lnTo>
                  <a:lnTo>
                    <a:pt x="166" y="65"/>
                  </a:lnTo>
                  <a:lnTo>
                    <a:pt x="172" y="69"/>
                  </a:lnTo>
                  <a:lnTo>
                    <a:pt x="180" y="76"/>
                  </a:lnTo>
                  <a:lnTo>
                    <a:pt x="188" y="83"/>
                  </a:lnTo>
                  <a:lnTo>
                    <a:pt x="197" y="91"/>
                  </a:lnTo>
                  <a:lnTo>
                    <a:pt x="205" y="97"/>
                  </a:lnTo>
                  <a:lnTo>
                    <a:pt x="212" y="102"/>
                  </a:lnTo>
                  <a:lnTo>
                    <a:pt x="217" y="104"/>
                  </a:lnTo>
                  <a:lnTo>
                    <a:pt x="217" y="118"/>
                  </a:lnTo>
                  <a:lnTo>
                    <a:pt x="215" y="131"/>
                  </a:lnTo>
                  <a:lnTo>
                    <a:pt x="212" y="143"/>
                  </a:lnTo>
                  <a:lnTo>
                    <a:pt x="206" y="148"/>
                  </a:lnTo>
                  <a:lnTo>
                    <a:pt x="202" y="150"/>
                  </a:lnTo>
                  <a:lnTo>
                    <a:pt x="196" y="153"/>
                  </a:lnTo>
                  <a:lnTo>
                    <a:pt x="190" y="156"/>
                  </a:lnTo>
                  <a:lnTo>
                    <a:pt x="184" y="157"/>
                  </a:lnTo>
                  <a:lnTo>
                    <a:pt x="179" y="159"/>
                  </a:lnTo>
                  <a:lnTo>
                    <a:pt x="174" y="161"/>
                  </a:lnTo>
                  <a:lnTo>
                    <a:pt x="172" y="165"/>
                  </a:lnTo>
                  <a:lnTo>
                    <a:pt x="173" y="167"/>
                  </a:lnTo>
                  <a:lnTo>
                    <a:pt x="177" y="173"/>
                  </a:lnTo>
                  <a:lnTo>
                    <a:pt x="184" y="178"/>
                  </a:lnTo>
                  <a:lnTo>
                    <a:pt x="191" y="182"/>
                  </a:lnTo>
                  <a:lnTo>
                    <a:pt x="199" y="184"/>
                  </a:lnTo>
                  <a:lnTo>
                    <a:pt x="204" y="186"/>
                  </a:lnTo>
                  <a:lnTo>
                    <a:pt x="210" y="184"/>
                  </a:lnTo>
                  <a:lnTo>
                    <a:pt x="214" y="184"/>
                  </a:lnTo>
                  <a:lnTo>
                    <a:pt x="219" y="184"/>
                  </a:lnTo>
                  <a:lnTo>
                    <a:pt x="225" y="189"/>
                  </a:lnTo>
                  <a:lnTo>
                    <a:pt x="234" y="199"/>
                  </a:lnTo>
                  <a:lnTo>
                    <a:pt x="241" y="211"/>
                  </a:lnTo>
                  <a:lnTo>
                    <a:pt x="243" y="222"/>
                  </a:lnTo>
                  <a:lnTo>
                    <a:pt x="230" y="227"/>
                  </a:lnTo>
                  <a:lnTo>
                    <a:pt x="225" y="233"/>
                  </a:lnTo>
                  <a:lnTo>
                    <a:pt x="221" y="239"/>
                  </a:lnTo>
                  <a:lnTo>
                    <a:pt x="219" y="241"/>
                  </a:lnTo>
                  <a:lnTo>
                    <a:pt x="206" y="242"/>
                  </a:lnTo>
                  <a:lnTo>
                    <a:pt x="192" y="243"/>
                  </a:lnTo>
                  <a:lnTo>
                    <a:pt x="177" y="247"/>
                  </a:lnTo>
                  <a:lnTo>
                    <a:pt x="164" y="250"/>
                  </a:lnTo>
                  <a:lnTo>
                    <a:pt x="151" y="254"/>
                  </a:lnTo>
                  <a:lnTo>
                    <a:pt x="139" y="256"/>
                  </a:lnTo>
                  <a:lnTo>
                    <a:pt x="129" y="258"/>
                  </a:lnTo>
                  <a:lnTo>
                    <a:pt x="122" y="259"/>
                  </a:lnTo>
                  <a:lnTo>
                    <a:pt x="113" y="259"/>
                  </a:lnTo>
                  <a:lnTo>
                    <a:pt x="100" y="260"/>
                  </a:lnTo>
                  <a:lnTo>
                    <a:pt x="84" y="260"/>
                  </a:lnTo>
                  <a:lnTo>
                    <a:pt x="66" y="260"/>
                  </a:lnTo>
                  <a:lnTo>
                    <a:pt x="46" y="259"/>
                  </a:lnTo>
                  <a:lnTo>
                    <a:pt x="29" y="257"/>
                  </a:lnTo>
                  <a:lnTo>
                    <a:pt x="13" y="254"/>
                  </a:lnTo>
                  <a:lnTo>
                    <a:pt x="0" y="249"/>
                  </a:lnTo>
                  <a:lnTo>
                    <a:pt x="0" y="16"/>
                  </a:lnTo>
                  <a:close/>
                </a:path>
              </a:pathLst>
            </a:custGeom>
            <a:solidFill>
              <a:srgbClr val="284C7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01" name="Freeform 241">
              <a:extLst>
                <a:ext uri="{FF2B5EF4-FFF2-40B4-BE49-F238E27FC236}">
                  <a16:creationId xmlns:a16="http://schemas.microsoft.com/office/drawing/2014/main" id="{83D0D958-2E7B-46F4-946E-E5EE2C23381D}"/>
                </a:ext>
              </a:extLst>
            </p:cNvPr>
            <p:cNvSpPr>
              <a:spLocks/>
            </p:cNvSpPr>
            <p:nvPr/>
          </p:nvSpPr>
          <p:spPr bwMode="auto">
            <a:xfrm>
              <a:off x="2463" y="2471"/>
              <a:ext cx="68" cy="53"/>
            </a:xfrm>
            <a:custGeom>
              <a:avLst/>
              <a:gdLst>
                <a:gd name="T0" fmla="*/ 1 w 135"/>
                <a:gd name="T1" fmla="*/ 1 h 106"/>
                <a:gd name="T2" fmla="*/ 1 w 135"/>
                <a:gd name="T3" fmla="*/ 1 h 106"/>
                <a:gd name="T4" fmla="*/ 0 w 135"/>
                <a:gd name="T5" fmla="*/ 1 h 106"/>
                <a:gd name="T6" fmla="*/ 0 w 135"/>
                <a:gd name="T7" fmla="*/ 1 h 106"/>
                <a:gd name="T8" fmla="*/ 0 w 135"/>
                <a:gd name="T9" fmla="*/ 1 h 106"/>
                <a:gd name="T10" fmla="*/ 1 w 135"/>
                <a:gd name="T11" fmla="*/ 1 h 106"/>
                <a:gd name="T12" fmla="*/ 1 w 135"/>
                <a:gd name="T13" fmla="*/ 1 h 106"/>
                <a:gd name="T14" fmla="*/ 1 w 135"/>
                <a:gd name="T15" fmla="*/ 1 h 106"/>
                <a:gd name="T16" fmla="*/ 1 w 135"/>
                <a:gd name="T17" fmla="*/ 1 h 106"/>
                <a:gd name="T18" fmla="*/ 1 w 135"/>
                <a:gd name="T19" fmla="*/ 1 h 106"/>
                <a:gd name="T20" fmla="*/ 1 w 135"/>
                <a:gd name="T21" fmla="*/ 1 h 106"/>
                <a:gd name="T22" fmla="*/ 1 w 135"/>
                <a:gd name="T23" fmla="*/ 1 h 106"/>
                <a:gd name="T24" fmla="*/ 1 w 135"/>
                <a:gd name="T25" fmla="*/ 1 h 106"/>
                <a:gd name="T26" fmla="*/ 1 w 135"/>
                <a:gd name="T27" fmla="*/ 1 h 106"/>
                <a:gd name="T28" fmla="*/ 1 w 135"/>
                <a:gd name="T29" fmla="*/ 1 h 106"/>
                <a:gd name="T30" fmla="*/ 1 w 135"/>
                <a:gd name="T31" fmla="*/ 1 h 106"/>
                <a:gd name="T32" fmla="*/ 1 w 135"/>
                <a:gd name="T33" fmla="*/ 1 h 106"/>
                <a:gd name="T34" fmla="*/ 1 w 135"/>
                <a:gd name="T35" fmla="*/ 1 h 106"/>
                <a:gd name="T36" fmla="*/ 1 w 135"/>
                <a:gd name="T37" fmla="*/ 1 h 106"/>
                <a:gd name="T38" fmla="*/ 1 w 135"/>
                <a:gd name="T39" fmla="*/ 1 h 106"/>
                <a:gd name="T40" fmla="*/ 1 w 135"/>
                <a:gd name="T41" fmla="*/ 1 h 106"/>
                <a:gd name="T42" fmla="*/ 1 w 135"/>
                <a:gd name="T43" fmla="*/ 1 h 106"/>
                <a:gd name="T44" fmla="*/ 1 w 135"/>
                <a:gd name="T45" fmla="*/ 1 h 106"/>
                <a:gd name="T46" fmla="*/ 1 w 135"/>
                <a:gd name="T47" fmla="*/ 1 h 106"/>
                <a:gd name="T48" fmla="*/ 1 w 135"/>
                <a:gd name="T49" fmla="*/ 1 h 106"/>
                <a:gd name="T50" fmla="*/ 1 w 135"/>
                <a:gd name="T51" fmla="*/ 1 h 106"/>
                <a:gd name="T52" fmla="*/ 1 w 135"/>
                <a:gd name="T53" fmla="*/ 1 h 106"/>
                <a:gd name="T54" fmla="*/ 1 w 135"/>
                <a:gd name="T55" fmla="*/ 1 h 106"/>
                <a:gd name="T56" fmla="*/ 1 w 135"/>
                <a:gd name="T57" fmla="*/ 1 h 106"/>
                <a:gd name="T58" fmla="*/ 1 w 135"/>
                <a:gd name="T59" fmla="*/ 1 h 106"/>
                <a:gd name="T60" fmla="*/ 1 w 135"/>
                <a:gd name="T61" fmla="*/ 1 h 106"/>
                <a:gd name="T62" fmla="*/ 1 w 135"/>
                <a:gd name="T63" fmla="*/ 1 h 106"/>
                <a:gd name="T64" fmla="*/ 1 w 135"/>
                <a:gd name="T65" fmla="*/ 1 h 106"/>
                <a:gd name="T66" fmla="*/ 1 w 135"/>
                <a:gd name="T67" fmla="*/ 1 h 106"/>
                <a:gd name="T68" fmla="*/ 1 w 135"/>
                <a:gd name="T69" fmla="*/ 1 h 106"/>
                <a:gd name="T70" fmla="*/ 1 w 135"/>
                <a:gd name="T71" fmla="*/ 1 h 106"/>
                <a:gd name="T72" fmla="*/ 1 w 135"/>
                <a:gd name="T73" fmla="*/ 1 h 106"/>
                <a:gd name="T74" fmla="*/ 1 w 135"/>
                <a:gd name="T75" fmla="*/ 1 h 106"/>
                <a:gd name="T76" fmla="*/ 1 w 135"/>
                <a:gd name="T77" fmla="*/ 1 h 106"/>
                <a:gd name="T78" fmla="*/ 1 w 135"/>
                <a:gd name="T79" fmla="*/ 1 h 106"/>
                <a:gd name="T80" fmla="*/ 1 w 135"/>
                <a:gd name="T81" fmla="*/ 1 h 106"/>
                <a:gd name="T82" fmla="*/ 1 w 135"/>
                <a:gd name="T83" fmla="*/ 1 h 106"/>
                <a:gd name="T84" fmla="*/ 1 w 135"/>
                <a:gd name="T85" fmla="*/ 0 h 106"/>
                <a:gd name="T86" fmla="*/ 1 w 135"/>
                <a:gd name="T87" fmla="*/ 0 h 106"/>
                <a:gd name="T88" fmla="*/ 1 w 135"/>
                <a:gd name="T89" fmla="*/ 1 h 106"/>
                <a:gd name="T90" fmla="*/ 1 w 135"/>
                <a:gd name="T91" fmla="*/ 1 h 106"/>
                <a:gd name="T92" fmla="*/ 1 w 135"/>
                <a:gd name="T93" fmla="*/ 1 h 106"/>
                <a:gd name="T94" fmla="*/ 1 w 135"/>
                <a:gd name="T95" fmla="*/ 1 h 106"/>
                <a:gd name="T96" fmla="*/ 1 w 135"/>
                <a:gd name="T97" fmla="*/ 1 h 106"/>
                <a:gd name="T98" fmla="*/ 1 w 135"/>
                <a:gd name="T99" fmla="*/ 1 h 106"/>
                <a:gd name="T100" fmla="*/ 1 w 135"/>
                <a:gd name="T101" fmla="*/ 1 h 106"/>
                <a:gd name="T102" fmla="*/ 1 w 135"/>
                <a:gd name="T103" fmla="*/ 1 h 106"/>
                <a:gd name="T104" fmla="*/ 1 w 135"/>
                <a:gd name="T105" fmla="*/ 1 h 10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35" h="106">
                  <a:moveTo>
                    <a:pt x="4" y="21"/>
                  </a:moveTo>
                  <a:lnTo>
                    <a:pt x="2" y="31"/>
                  </a:lnTo>
                  <a:lnTo>
                    <a:pt x="0" y="47"/>
                  </a:lnTo>
                  <a:lnTo>
                    <a:pt x="0" y="63"/>
                  </a:lnTo>
                  <a:lnTo>
                    <a:pt x="0" y="72"/>
                  </a:lnTo>
                  <a:lnTo>
                    <a:pt x="6" y="72"/>
                  </a:lnTo>
                  <a:lnTo>
                    <a:pt x="13" y="73"/>
                  </a:lnTo>
                  <a:lnTo>
                    <a:pt x="21" y="73"/>
                  </a:lnTo>
                  <a:lnTo>
                    <a:pt x="28" y="74"/>
                  </a:lnTo>
                  <a:lnTo>
                    <a:pt x="36" y="74"/>
                  </a:lnTo>
                  <a:lnTo>
                    <a:pt x="42" y="76"/>
                  </a:lnTo>
                  <a:lnTo>
                    <a:pt x="46" y="77"/>
                  </a:lnTo>
                  <a:lnTo>
                    <a:pt x="49" y="78"/>
                  </a:lnTo>
                  <a:lnTo>
                    <a:pt x="51" y="80"/>
                  </a:lnTo>
                  <a:lnTo>
                    <a:pt x="55" y="84"/>
                  </a:lnTo>
                  <a:lnTo>
                    <a:pt x="60" y="88"/>
                  </a:lnTo>
                  <a:lnTo>
                    <a:pt x="66" y="93"/>
                  </a:lnTo>
                  <a:lnTo>
                    <a:pt x="72" y="98"/>
                  </a:lnTo>
                  <a:lnTo>
                    <a:pt x="76" y="102"/>
                  </a:lnTo>
                  <a:lnTo>
                    <a:pt x="81" y="104"/>
                  </a:lnTo>
                  <a:lnTo>
                    <a:pt x="83" y="106"/>
                  </a:lnTo>
                  <a:lnTo>
                    <a:pt x="87" y="104"/>
                  </a:lnTo>
                  <a:lnTo>
                    <a:pt x="93" y="100"/>
                  </a:lnTo>
                  <a:lnTo>
                    <a:pt x="101" y="94"/>
                  </a:lnTo>
                  <a:lnTo>
                    <a:pt x="109" y="87"/>
                  </a:lnTo>
                  <a:lnTo>
                    <a:pt x="116" y="81"/>
                  </a:lnTo>
                  <a:lnTo>
                    <a:pt x="123" y="74"/>
                  </a:lnTo>
                  <a:lnTo>
                    <a:pt x="127" y="70"/>
                  </a:lnTo>
                  <a:lnTo>
                    <a:pt x="129" y="66"/>
                  </a:lnTo>
                  <a:lnTo>
                    <a:pt x="131" y="62"/>
                  </a:lnTo>
                  <a:lnTo>
                    <a:pt x="133" y="54"/>
                  </a:lnTo>
                  <a:lnTo>
                    <a:pt x="135" y="47"/>
                  </a:lnTo>
                  <a:lnTo>
                    <a:pt x="135" y="42"/>
                  </a:lnTo>
                  <a:lnTo>
                    <a:pt x="132" y="35"/>
                  </a:lnTo>
                  <a:lnTo>
                    <a:pt x="124" y="23"/>
                  </a:lnTo>
                  <a:lnTo>
                    <a:pt x="114" y="11"/>
                  </a:lnTo>
                  <a:lnTo>
                    <a:pt x="108" y="4"/>
                  </a:lnTo>
                  <a:lnTo>
                    <a:pt x="104" y="3"/>
                  </a:lnTo>
                  <a:lnTo>
                    <a:pt x="98" y="2"/>
                  </a:lnTo>
                  <a:lnTo>
                    <a:pt x="90" y="2"/>
                  </a:lnTo>
                  <a:lnTo>
                    <a:pt x="82" y="1"/>
                  </a:lnTo>
                  <a:lnTo>
                    <a:pt x="73" y="1"/>
                  </a:lnTo>
                  <a:lnTo>
                    <a:pt x="65" y="0"/>
                  </a:lnTo>
                  <a:lnTo>
                    <a:pt x="58" y="0"/>
                  </a:lnTo>
                  <a:lnTo>
                    <a:pt x="53" y="1"/>
                  </a:lnTo>
                  <a:lnTo>
                    <a:pt x="49" y="2"/>
                  </a:lnTo>
                  <a:lnTo>
                    <a:pt x="42" y="4"/>
                  </a:lnTo>
                  <a:lnTo>
                    <a:pt x="34" y="8"/>
                  </a:lnTo>
                  <a:lnTo>
                    <a:pt x="26" y="11"/>
                  </a:lnTo>
                  <a:lnTo>
                    <a:pt x="18" y="15"/>
                  </a:lnTo>
                  <a:lnTo>
                    <a:pt x="11" y="18"/>
                  </a:lnTo>
                  <a:lnTo>
                    <a:pt x="6" y="20"/>
                  </a:lnTo>
                  <a:lnTo>
                    <a:pt x="4" y="21"/>
                  </a:lnTo>
                  <a:close/>
                </a:path>
              </a:pathLst>
            </a:custGeom>
            <a:solidFill>
              <a:srgbClr val="284C7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02" name="Freeform 242">
              <a:extLst>
                <a:ext uri="{FF2B5EF4-FFF2-40B4-BE49-F238E27FC236}">
                  <a16:creationId xmlns:a16="http://schemas.microsoft.com/office/drawing/2014/main" id="{591FC115-6520-4364-A467-1AC70ECC4D4A}"/>
                </a:ext>
              </a:extLst>
            </p:cNvPr>
            <p:cNvSpPr>
              <a:spLocks/>
            </p:cNvSpPr>
            <p:nvPr/>
          </p:nvSpPr>
          <p:spPr bwMode="auto">
            <a:xfrm>
              <a:off x="2524" y="2604"/>
              <a:ext cx="40" cy="15"/>
            </a:xfrm>
            <a:custGeom>
              <a:avLst/>
              <a:gdLst>
                <a:gd name="T0" fmla="*/ 1 w 79"/>
                <a:gd name="T1" fmla="*/ 1 h 29"/>
                <a:gd name="T2" fmla="*/ 1 w 79"/>
                <a:gd name="T3" fmla="*/ 1 h 29"/>
                <a:gd name="T4" fmla="*/ 1 w 79"/>
                <a:gd name="T5" fmla="*/ 1 h 29"/>
                <a:gd name="T6" fmla="*/ 1 w 79"/>
                <a:gd name="T7" fmla="*/ 1 h 29"/>
                <a:gd name="T8" fmla="*/ 1 w 79"/>
                <a:gd name="T9" fmla="*/ 1 h 29"/>
                <a:gd name="T10" fmla="*/ 1 w 79"/>
                <a:gd name="T11" fmla="*/ 1 h 29"/>
                <a:gd name="T12" fmla="*/ 1 w 79"/>
                <a:gd name="T13" fmla="*/ 1 h 29"/>
                <a:gd name="T14" fmla="*/ 1 w 79"/>
                <a:gd name="T15" fmla="*/ 1 h 29"/>
                <a:gd name="T16" fmla="*/ 1 w 79"/>
                <a:gd name="T17" fmla="*/ 1 h 29"/>
                <a:gd name="T18" fmla="*/ 1 w 79"/>
                <a:gd name="T19" fmla="*/ 1 h 29"/>
                <a:gd name="T20" fmla="*/ 1 w 79"/>
                <a:gd name="T21" fmla="*/ 1 h 29"/>
                <a:gd name="T22" fmla="*/ 1 w 79"/>
                <a:gd name="T23" fmla="*/ 1 h 29"/>
                <a:gd name="T24" fmla="*/ 1 w 79"/>
                <a:gd name="T25" fmla="*/ 1 h 29"/>
                <a:gd name="T26" fmla="*/ 1 w 79"/>
                <a:gd name="T27" fmla="*/ 1 h 29"/>
                <a:gd name="T28" fmla="*/ 1 w 79"/>
                <a:gd name="T29" fmla="*/ 1 h 29"/>
                <a:gd name="T30" fmla="*/ 1 w 79"/>
                <a:gd name="T31" fmla="*/ 1 h 29"/>
                <a:gd name="T32" fmla="*/ 1 w 79"/>
                <a:gd name="T33" fmla="*/ 1 h 29"/>
                <a:gd name="T34" fmla="*/ 1 w 79"/>
                <a:gd name="T35" fmla="*/ 1 h 29"/>
                <a:gd name="T36" fmla="*/ 1 w 79"/>
                <a:gd name="T37" fmla="*/ 1 h 29"/>
                <a:gd name="T38" fmla="*/ 1 w 79"/>
                <a:gd name="T39" fmla="*/ 0 h 29"/>
                <a:gd name="T40" fmla="*/ 1 w 79"/>
                <a:gd name="T41" fmla="*/ 1 h 29"/>
                <a:gd name="T42" fmla="*/ 1 w 79"/>
                <a:gd name="T43" fmla="*/ 1 h 29"/>
                <a:gd name="T44" fmla="*/ 1 w 79"/>
                <a:gd name="T45" fmla="*/ 1 h 29"/>
                <a:gd name="T46" fmla="*/ 0 w 79"/>
                <a:gd name="T47" fmla="*/ 1 h 29"/>
                <a:gd name="T48" fmla="*/ 1 w 79"/>
                <a:gd name="T49" fmla="*/ 1 h 29"/>
                <a:gd name="T50" fmla="*/ 1 w 79"/>
                <a:gd name="T51" fmla="*/ 1 h 29"/>
                <a:gd name="T52" fmla="*/ 1 w 79"/>
                <a:gd name="T53" fmla="*/ 1 h 29"/>
                <a:gd name="T54" fmla="*/ 1 w 79"/>
                <a:gd name="T55" fmla="*/ 1 h 29"/>
                <a:gd name="T56" fmla="*/ 1 w 79"/>
                <a:gd name="T57" fmla="*/ 1 h 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9" h="29">
                  <a:moveTo>
                    <a:pt x="21" y="24"/>
                  </a:moveTo>
                  <a:lnTo>
                    <a:pt x="26" y="25"/>
                  </a:lnTo>
                  <a:lnTo>
                    <a:pt x="34" y="26"/>
                  </a:lnTo>
                  <a:lnTo>
                    <a:pt x="42" y="27"/>
                  </a:lnTo>
                  <a:lnTo>
                    <a:pt x="51" y="28"/>
                  </a:lnTo>
                  <a:lnTo>
                    <a:pt x="59" y="29"/>
                  </a:lnTo>
                  <a:lnTo>
                    <a:pt x="68" y="29"/>
                  </a:lnTo>
                  <a:lnTo>
                    <a:pt x="72" y="29"/>
                  </a:lnTo>
                  <a:lnTo>
                    <a:pt x="76" y="27"/>
                  </a:lnTo>
                  <a:lnTo>
                    <a:pt x="78" y="23"/>
                  </a:lnTo>
                  <a:lnTo>
                    <a:pt x="79" y="19"/>
                  </a:lnTo>
                  <a:lnTo>
                    <a:pt x="79" y="16"/>
                  </a:lnTo>
                  <a:lnTo>
                    <a:pt x="79" y="15"/>
                  </a:lnTo>
                  <a:lnTo>
                    <a:pt x="74" y="13"/>
                  </a:lnTo>
                  <a:lnTo>
                    <a:pt x="65" y="11"/>
                  </a:lnTo>
                  <a:lnTo>
                    <a:pt x="55" y="9"/>
                  </a:lnTo>
                  <a:lnTo>
                    <a:pt x="47" y="6"/>
                  </a:lnTo>
                  <a:lnTo>
                    <a:pt x="40" y="3"/>
                  </a:lnTo>
                  <a:lnTo>
                    <a:pt x="31" y="1"/>
                  </a:lnTo>
                  <a:lnTo>
                    <a:pt x="21" y="0"/>
                  </a:lnTo>
                  <a:lnTo>
                    <a:pt x="15" y="2"/>
                  </a:lnTo>
                  <a:lnTo>
                    <a:pt x="9" y="8"/>
                  </a:lnTo>
                  <a:lnTo>
                    <a:pt x="3" y="13"/>
                  </a:lnTo>
                  <a:lnTo>
                    <a:pt x="0" y="18"/>
                  </a:lnTo>
                  <a:lnTo>
                    <a:pt x="1" y="21"/>
                  </a:lnTo>
                  <a:lnTo>
                    <a:pt x="5" y="23"/>
                  </a:lnTo>
                  <a:lnTo>
                    <a:pt x="11" y="23"/>
                  </a:lnTo>
                  <a:lnTo>
                    <a:pt x="17" y="24"/>
                  </a:lnTo>
                  <a:lnTo>
                    <a:pt x="21" y="24"/>
                  </a:lnTo>
                  <a:close/>
                </a:path>
              </a:pathLst>
            </a:custGeom>
            <a:solidFill>
              <a:srgbClr val="284C7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03" name="Freeform 243">
              <a:extLst>
                <a:ext uri="{FF2B5EF4-FFF2-40B4-BE49-F238E27FC236}">
                  <a16:creationId xmlns:a16="http://schemas.microsoft.com/office/drawing/2014/main" id="{00F35E4A-E9FA-4147-B239-F153C9D2EDA4}"/>
                </a:ext>
              </a:extLst>
            </p:cNvPr>
            <p:cNvSpPr>
              <a:spLocks/>
            </p:cNvSpPr>
            <p:nvPr/>
          </p:nvSpPr>
          <p:spPr bwMode="auto">
            <a:xfrm>
              <a:off x="2557" y="2620"/>
              <a:ext cx="57" cy="28"/>
            </a:xfrm>
            <a:custGeom>
              <a:avLst/>
              <a:gdLst>
                <a:gd name="T0" fmla="*/ 1 w 114"/>
                <a:gd name="T1" fmla="*/ 0 h 54"/>
                <a:gd name="T2" fmla="*/ 1 w 114"/>
                <a:gd name="T3" fmla="*/ 0 h 54"/>
                <a:gd name="T4" fmla="*/ 1 w 114"/>
                <a:gd name="T5" fmla="*/ 1 h 54"/>
                <a:gd name="T6" fmla="*/ 1 w 114"/>
                <a:gd name="T7" fmla="*/ 1 h 54"/>
                <a:gd name="T8" fmla="*/ 1 w 114"/>
                <a:gd name="T9" fmla="*/ 1 h 54"/>
                <a:gd name="T10" fmla="*/ 1 w 114"/>
                <a:gd name="T11" fmla="*/ 1 h 54"/>
                <a:gd name="T12" fmla="*/ 1 w 114"/>
                <a:gd name="T13" fmla="*/ 1 h 54"/>
                <a:gd name="T14" fmla="*/ 1 w 114"/>
                <a:gd name="T15" fmla="*/ 1 h 54"/>
                <a:gd name="T16" fmla="*/ 1 w 114"/>
                <a:gd name="T17" fmla="*/ 1 h 54"/>
                <a:gd name="T18" fmla="*/ 1 w 114"/>
                <a:gd name="T19" fmla="*/ 1 h 54"/>
                <a:gd name="T20" fmla="*/ 1 w 114"/>
                <a:gd name="T21" fmla="*/ 1 h 54"/>
                <a:gd name="T22" fmla="*/ 1 w 114"/>
                <a:gd name="T23" fmla="*/ 1 h 54"/>
                <a:gd name="T24" fmla="*/ 1 w 114"/>
                <a:gd name="T25" fmla="*/ 1 h 54"/>
                <a:gd name="T26" fmla="*/ 0 w 114"/>
                <a:gd name="T27" fmla="*/ 1 h 54"/>
                <a:gd name="T28" fmla="*/ 0 w 114"/>
                <a:gd name="T29" fmla="*/ 1 h 54"/>
                <a:gd name="T30" fmla="*/ 1 w 114"/>
                <a:gd name="T31" fmla="*/ 1 h 54"/>
                <a:gd name="T32" fmla="*/ 1 w 114"/>
                <a:gd name="T33" fmla="*/ 1 h 54"/>
                <a:gd name="T34" fmla="*/ 1 w 114"/>
                <a:gd name="T35" fmla="*/ 1 h 54"/>
                <a:gd name="T36" fmla="*/ 1 w 114"/>
                <a:gd name="T37" fmla="*/ 1 h 54"/>
                <a:gd name="T38" fmla="*/ 1 w 114"/>
                <a:gd name="T39" fmla="*/ 1 h 54"/>
                <a:gd name="T40" fmla="*/ 1 w 114"/>
                <a:gd name="T41" fmla="*/ 1 h 54"/>
                <a:gd name="T42" fmla="*/ 1 w 114"/>
                <a:gd name="T43" fmla="*/ 1 h 54"/>
                <a:gd name="T44" fmla="*/ 1 w 114"/>
                <a:gd name="T45" fmla="*/ 1 h 54"/>
                <a:gd name="T46" fmla="*/ 1 w 114"/>
                <a:gd name="T47" fmla="*/ 1 h 54"/>
                <a:gd name="T48" fmla="*/ 1 w 114"/>
                <a:gd name="T49" fmla="*/ 1 h 54"/>
                <a:gd name="T50" fmla="*/ 1 w 114"/>
                <a:gd name="T51" fmla="*/ 1 h 54"/>
                <a:gd name="T52" fmla="*/ 1 w 114"/>
                <a:gd name="T53" fmla="*/ 1 h 54"/>
                <a:gd name="T54" fmla="*/ 1 w 114"/>
                <a:gd name="T55" fmla="*/ 1 h 54"/>
                <a:gd name="T56" fmla="*/ 1 w 114"/>
                <a:gd name="T57" fmla="*/ 1 h 54"/>
                <a:gd name="T58" fmla="*/ 1 w 114"/>
                <a:gd name="T59" fmla="*/ 1 h 54"/>
                <a:gd name="T60" fmla="*/ 1 w 114"/>
                <a:gd name="T61" fmla="*/ 1 h 54"/>
                <a:gd name="T62" fmla="*/ 1 w 114"/>
                <a:gd name="T63" fmla="*/ 1 h 54"/>
                <a:gd name="T64" fmla="*/ 1 w 114"/>
                <a:gd name="T65" fmla="*/ 1 h 54"/>
                <a:gd name="T66" fmla="*/ 1 w 114"/>
                <a:gd name="T67" fmla="*/ 1 h 54"/>
                <a:gd name="T68" fmla="*/ 1 w 114"/>
                <a:gd name="T69" fmla="*/ 1 h 54"/>
                <a:gd name="T70" fmla="*/ 1 w 114"/>
                <a:gd name="T71" fmla="*/ 1 h 54"/>
                <a:gd name="T72" fmla="*/ 1 w 114"/>
                <a:gd name="T73" fmla="*/ 1 h 54"/>
                <a:gd name="T74" fmla="*/ 1 w 114"/>
                <a:gd name="T75" fmla="*/ 1 h 54"/>
                <a:gd name="T76" fmla="*/ 1 w 114"/>
                <a:gd name="T77" fmla="*/ 1 h 54"/>
                <a:gd name="T78" fmla="*/ 1 w 114"/>
                <a:gd name="T79" fmla="*/ 1 h 54"/>
                <a:gd name="T80" fmla="*/ 1 w 114"/>
                <a:gd name="T81" fmla="*/ 0 h 5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14" h="54">
                  <a:moveTo>
                    <a:pt x="61" y="0"/>
                  </a:moveTo>
                  <a:lnTo>
                    <a:pt x="57" y="0"/>
                  </a:lnTo>
                  <a:lnTo>
                    <a:pt x="50" y="1"/>
                  </a:lnTo>
                  <a:lnTo>
                    <a:pt x="43" y="2"/>
                  </a:lnTo>
                  <a:lnTo>
                    <a:pt x="36" y="5"/>
                  </a:lnTo>
                  <a:lnTo>
                    <a:pt x="28" y="7"/>
                  </a:lnTo>
                  <a:lnTo>
                    <a:pt x="22" y="10"/>
                  </a:lnTo>
                  <a:lnTo>
                    <a:pt x="17" y="14"/>
                  </a:lnTo>
                  <a:lnTo>
                    <a:pt x="14" y="17"/>
                  </a:lnTo>
                  <a:lnTo>
                    <a:pt x="11" y="24"/>
                  </a:lnTo>
                  <a:lnTo>
                    <a:pt x="7" y="28"/>
                  </a:lnTo>
                  <a:lnTo>
                    <a:pt x="4" y="30"/>
                  </a:lnTo>
                  <a:lnTo>
                    <a:pt x="1" y="32"/>
                  </a:lnTo>
                  <a:lnTo>
                    <a:pt x="0" y="36"/>
                  </a:lnTo>
                  <a:lnTo>
                    <a:pt x="0" y="41"/>
                  </a:lnTo>
                  <a:lnTo>
                    <a:pt x="3" y="47"/>
                  </a:lnTo>
                  <a:lnTo>
                    <a:pt x="8" y="49"/>
                  </a:lnTo>
                  <a:lnTo>
                    <a:pt x="16" y="49"/>
                  </a:lnTo>
                  <a:lnTo>
                    <a:pt x="27" y="48"/>
                  </a:lnTo>
                  <a:lnTo>
                    <a:pt x="36" y="48"/>
                  </a:lnTo>
                  <a:lnTo>
                    <a:pt x="42" y="48"/>
                  </a:lnTo>
                  <a:lnTo>
                    <a:pt x="44" y="49"/>
                  </a:lnTo>
                  <a:lnTo>
                    <a:pt x="46" y="51"/>
                  </a:lnTo>
                  <a:lnTo>
                    <a:pt x="49" y="53"/>
                  </a:lnTo>
                  <a:lnTo>
                    <a:pt x="54" y="54"/>
                  </a:lnTo>
                  <a:lnTo>
                    <a:pt x="59" y="54"/>
                  </a:lnTo>
                  <a:lnTo>
                    <a:pt x="66" y="54"/>
                  </a:lnTo>
                  <a:lnTo>
                    <a:pt x="75" y="54"/>
                  </a:lnTo>
                  <a:lnTo>
                    <a:pt x="84" y="54"/>
                  </a:lnTo>
                  <a:lnTo>
                    <a:pt x="94" y="53"/>
                  </a:lnTo>
                  <a:lnTo>
                    <a:pt x="102" y="51"/>
                  </a:lnTo>
                  <a:lnTo>
                    <a:pt x="107" y="48"/>
                  </a:lnTo>
                  <a:lnTo>
                    <a:pt x="112" y="45"/>
                  </a:lnTo>
                  <a:lnTo>
                    <a:pt x="114" y="37"/>
                  </a:lnTo>
                  <a:lnTo>
                    <a:pt x="113" y="30"/>
                  </a:lnTo>
                  <a:lnTo>
                    <a:pt x="110" y="22"/>
                  </a:lnTo>
                  <a:lnTo>
                    <a:pt x="103" y="15"/>
                  </a:lnTo>
                  <a:lnTo>
                    <a:pt x="94" y="9"/>
                  </a:lnTo>
                  <a:lnTo>
                    <a:pt x="83" y="5"/>
                  </a:lnTo>
                  <a:lnTo>
                    <a:pt x="73" y="2"/>
                  </a:lnTo>
                  <a:lnTo>
                    <a:pt x="61" y="0"/>
                  </a:lnTo>
                  <a:close/>
                </a:path>
              </a:pathLst>
            </a:custGeom>
            <a:solidFill>
              <a:srgbClr val="284C7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04" name="Freeform 244">
              <a:extLst>
                <a:ext uri="{FF2B5EF4-FFF2-40B4-BE49-F238E27FC236}">
                  <a16:creationId xmlns:a16="http://schemas.microsoft.com/office/drawing/2014/main" id="{83E53447-65C1-4506-9243-7B7F65DC221A}"/>
                </a:ext>
              </a:extLst>
            </p:cNvPr>
            <p:cNvSpPr>
              <a:spLocks/>
            </p:cNvSpPr>
            <p:nvPr/>
          </p:nvSpPr>
          <p:spPr bwMode="auto">
            <a:xfrm>
              <a:off x="3152" y="2573"/>
              <a:ext cx="88" cy="26"/>
            </a:xfrm>
            <a:custGeom>
              <a:avLst/>
              <a:gdLst>
                <a:gd name="T0" fmla="*/ 0 w 177"/>
                <a:gd name="T1" fmla="*/ 0 h 53"/>
                <a:gd name="T2" fmla="*/ 0 w 177"/>
                <a:gd name="T3" fmla="*/ 0 h 53"/>
                <a:gd name="T4" fmla="*/ 0 w 177"/>
                <a:gd name="T5" fmla="*/ 0 h 53"/>
                <a:gd name="T6" fmla="*/ 0 w 177"/>
                <a:gd name="T7" fmla="*/ 0 h 53"/>
                <a:gd name="T8" fmla="*/ 0 w 177"/>
                <a:gd name="T9" fmla="*/ 0 h 53"/>
                <a:gd name="T10" fmla="*/ 0 w 177"/>
                <a:gd name="T11" fmla="*/ 0 h 53"/>
                <a:gd name="T12" fmla="*/ 0 w 177"/>
                <a:gd name="T13" fmla="*/ 0 h 53"/>
                <a:gd name="T14" fmla="*/ 0 w 177"/>
                <a:gd name="T15" fmla="*/ 0 h 53"/>
                <a:gd name="T16" fmla="*/ 0 w 177"/>
                <a:gd name="T17" fmla="*/ 0 h 53"/>
                <a:gd name="T18" fmla="*/ 0 w 177"/>
                <a:gd name="T19" fmla="*/ 0 h 53"/>
                <a:gd name="T20" fmla="*/ 0 w 177"/>
                <a:gd name="T21" fmla="*/ 0 h 53"/>
                <a:gd name="T22" fmla="*/ 0 w 177"/>
                <a:gd name="T23" fmla="*/ 0 h 53"/>
                <a:gd name="T24" fmla="*/ 0 w 177"/>
                <a:gd name="T25" fmla="*/ 0 h 53"/>
                <a:gd name="T26" fmla="*/ 0 w 177"/>
                <a:gd name="T27" fmla="*/ 0 h 53"/>
                <a:gd name="T28" fmla="*/ 0 w 177"/>
                <a:gd name="T29" fmla="*/ 0 h 53"/>
                <a:gd name="T30" fmla="*/ 0 w 177"/>
                <a:gd name="T31" fmla="*/ 0 h 53"/>
                <a:gd name="T32" fmla="*/ 0 w 177"/>
                <a:gd name="T33" fmla="*/ 0 h 53"/>
                <a:gd name="T34" fmla="*/ 0 w 177"/>
                <a:gd name="T35" fmla="*/ 0 h 53"/>
                <a:gd name="T36" fmla="*/ 0 w 177"/>
                <a:gd name="T37" fmla="*/ 0 h 53"/>
                <a:gd name="T38" fmla="*/ 0 w 177"/>
                <a:gd name="T39" fmla="*/ 0 h 53"/>
                <a:gd name="T40" fmla="*/ 0 w 177"/>
                <a:gd name="T41" fmla="*/ 0 h 53"/>
                <a:gd name="T42" fmla="*/ 0 w 177"/>
                <a:gd name="T43" fmla="*/ 0 h 53"/>
                <a:gd name="T44" fmla="*/ 0 w 177"/>
                <a:gd name="T45" fmla="*/ 0 h 53"/>
                <a:gd name="T46" fmla="*/ 0 w 177"/>
                <a:gd name="T47" fmla="*/ 0 h 53"/>
                <a:gd name="T48" fmla="*/ 0 w 177"/>
                <a:gd name="T49" fmla="*/ 0 h 53"/>
                <a:gd name="T50" fmla="*/ 0 w 177"/>
                <a:gd name="T51" fmla="*/ 0 h 53"/>
                <a:gd name="T52" fmla="*/ 0 w 177"/>
                <a:gd name="T53" fmla="*/ 0 h 53"/>
                <a:gd name="T54" fmla="*/ 0 w 177"/>
                <a:gd name="T55" fmla="*/ 0 h 53"/>
                <a:gd name="T56" fmla="*/ 0 w 177"/>
                <a:gd name="T57" fmla="*/ 0 h 53"/>
                <a:gd name="T58" fmla="*/ 0 w 177"/>
                <a:gd name="T59" fmla="*/ 0 h 53"/>
                <a:gd name="T60" fmla="*/ 0 w 177"/>
                <a:gd name="T61" fmla="*/ 0 h 53"/>
                <a:gd name="T62" fmla="*/ 0 w 177"/>
                <a:gd name="T63" fmla="*/ 0 h 53"/>
                <a:gd name="T64" fmla="*/ 0 w 177"/>
                <a:gd name="T65" fmla="*/ 0 h 53"/>
                <a:gd name="T66" fmla="*/ 0 w 177"/>
                <a:gd name="T67" fmla="*/ 0 h 53"/>
                <a:gd name="T68" fmla="*/ 0 w 177"/>
                <a:gd name="T69" fmla="*/ 0 h 53"/>
                <a:gd name="T70" fmla="*/ 0 w 177"/>
                <a:gd name="T71" fmla="*/ 0 h 53"/>
                <a:gd name="T72" fmla="*/ 0 w 177"/>
                <a:gd name="T73" fmla="*/ 0 h 53"/>
                <a:gd name="T74" fmla="*/ 0 w 177"/>
                <a:gd name="T75" fmla="*/ 0 h 53"/>
                <a:gd name="T76" fmla="*/ 0 w 177"/>
                <a:gd name="T77" fmla="*/ 0 h 53"/>
                <a:gd name="T78" fmla="*/ 0 w 177"/>
                <a:gd name="T79" fmla="*/ 0 h 53"/>
                <a:gd name="T80" fmla="*/ 0 w 177"/>
                <a:gd name="T81" fmla="*/ 0 h 53"/>
                <a:gd name="T82" fmla="*/ 0 w 177"/>
                <a:gd name="T83" fmla="*/ 0 h 53"/>
                <a:gd name="T84" fmla="*/ 0 w 177"/>
                <a:gd name="T85" fmla="*/ 0 h 53"/>
                <a:gd name="T86" fmla="*/ 0 w 177"/>
                <a:gd name="T87" fmla="*/ 0 h 53"/>
                <a:gd name="T88" fmla="*/ 0 w 177"/>
                <a:gd name="T89" fmla="*/ 0 h 53"/>
                <a:gd name="T90" fmla="*/ 0 w 177"/>
                <a:gd name="T91" fmla="*/ 0 h 53"/>
                <a:gd name="T92" fmla="*/ 0 w 177"/>
                <a:gd name="T93" fmla="*/ 0 h 53"/>
                <a:gd name="T94" fmla="*/ 0 w 177"/>
                <a:gd name="T95" fmla="*/ 0 h 53"/>
                <a:gd name="T96" fmla="*/ 0 w 177"/>
                <a:gd name="T97" fmla="*/ 0 h 53"/>
                <a:gd name="T98" fmla="*/ 0 w 177"/>
                <a:gd name="T99" fmla="*/ 0 h 53"/>
                <a:gd name="T100" fmla="*/ 0 w 177"/>
                <a:gd name="T101" fmla="*/ 0 h 53"/>
                <a:gd name="T102" fmla="*/ 0 w 177"/>
                <a:gd name="T103" fmla="*/ 0 h 53"/>
                <a:gd name="T104" fmla="*/ 0 w 177"/>
                <a:gd name="T105" fmla="*/ 0 h 53"/>
                <a:gd name="T106" fmla="*/ 0 w 177"/>
                <a:gd name="T107" fmla="*/ 0 h 53"/>
                <a:gd name="T108" fmla="*/ 0 w 177"/>
                <a:gd name="T109" fmla="*/ 0 h 53"/>
                <a:gd name="T110" fmla="*/ 0 w 177"/>
                <a:gd name="T111" fmla="*/ 0 h 53"/>
                <a:gd name="T112" fmla="*/ 0 w 177"/>
                <a:gd name="T113" fmla="*/ 0 h 5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77" h="53">
                  <a:moveTo>
                    <a:pt x="177" y="44"/>
                  </a:moveTo>
                  <a:lnTo>
                    <a:pt x="172" y="38"/>
                  </a:lnTo>
                  <a:lnTo>
                    <a:pt x="169" y="35"/>
                  </a:lnTo>
                  <a:lnTo>
                    <a:pt x="164" y="31"/>
                  </a:lnTo>
                  <a:lnTo>
                    <a:pt x="159" y="28"/>
                  </a:lnTo>
                  <a:lnTo>
                    <a:pt x="155" y="27"/>
                  </a:lnTo>
                  <a:lnTo>
                    <a:pt x="150" y="25"/>
                  </a:lnTo>
                  <a:lnTo>
                    <a:pt x="146" y="25"/>
                  </a:lnTo>
                  <a:lnTo>
                    <a:pt x="140" y="25"/>
                  </a:lnTo>
                  <a:lnTo>
                    <a:pt x="134" y="25"/>
                  </a:lnTo>
                  <a:lnTo>
                    <a:pt x="127" y="25"/>
                  </a:lnTo>
                  <a:lnTo>
                    <a:pt x="119" y="25"/>
                  </a:lnTo>
                  <a:lnTo>
                    <a:pt x="112" y="23"/>
                  </a:lnTo>
                  <a:lnTo>
                    <a:pt x="104" y="22"/>
                  </a:lnTo>
                  <a:lnTo>
                    <a:pt x="97" y="20"/>
                  </a:lnTo>
                  <a:lnTo>
                    <a:pt x="91" y="18"/>
                  </a:lnTo>
                  <a:lnTo>
                    <a:pt x="86" y="14"/>
                  </a:lnTo>
                  <a:lnTo>
                    <a:pt x="81" y="11"/>
                  </a:lnTo>
                  <a:lnTo>
                    <a:pt x="75" y="7"/>
                  </a:lnTo>
                  <a:lnTo>
                    <a:pt x="70" y="4"/>
                  </a:lnTo>
                  <a:lnTo>
                    <a:pt x="64" y="1"/>
                  </a:lnTo>
                  <a:lnTo>
                    <a:pt x="57" y="0"/>
                  </a:lnTo>
                  <a:lnTo>
                    <a:pt x="51" y="0"/>
                  </a:lnTo>
                  <a:lnTo>
                    <a:pt x="44" y="1"/>
                  </a:lnTo>
                  <a:lnTo>
                    <a:pt x="38" y="5"/>
                  </a:lnTo>
                  <a:lnTo>
                    <a:pt x="33" y="10"/>
                  </a:lnTo>
                  <a:lnTo>
                    <a:pt x="28" y="14"/>
                  </a:lnTo>
                  <a:lnTo>
                    <a:pt x="22" y="19"/>
                  </a:lnTo>
                  <a:lnTo>
                    <a:pt x="18" y="23"/>
                  </a:lnTo>
                  <a:lnTo>
                    <a:pt x="13" y="28"/>
                  </a:lnTo>
                  <a:lnTo>
                    <a:pt x="10" y="31"/>
                  </a:lnTo>
                  <a:lnTo>
                    <a:pt x="5" y="34"/>
                  </a:lnTo>
                  <a:lnTo>
                    <a:pt x="0" y="36"/>
                  </a:lnTo>
                  <a:lnTo>
                    <a:pt x="8" y="36"/>
                  </a:lnTo>
                  <a:lnTo>
                    <a:pt x="14" y="36"/>
                  </a:lnTo>
                  <a:lnTo>
                    <a:pt x="18" y="38"/>
                  </a:lnTo>
                  <a:lnTo>
                    <a:pt x="22" y="41"/>
                  </a:lnTo>
                  <a:lnTo>
                    <a:pt x="27" y="43"/>
                  </a:lnTo>
                  <a:lnTo>
                    <a:pt x="34" y="45"/>
                  </a:lnTo>
                  <a:lnTo>
                    <a:pt x="43" y="48"/>
                  </a:lnTo>
                  <a:lnTo>
                    <a:pt x="53" y="50"/>
                  </a:lnTo>
                  <a:lnTo>
                    <a:pt x="64" y="51"/>
                  </a:lnTo>
                  <a:lnTo>
                    <a:pt x="73" y="52"/>
                  </a:lnTo>
                  <a:lnTo>
                    <a:pt x="79" y="53"/>
                  </a:lnTo>
                  <a:lnTo>
                    <a:pt x="82" y="52"/>
                  </a:lnTo>
                  <a:lnTo>
                    <a:pt x="83" y="50"/>
                  </a:lnTo>
                  <a:lnTo>
                    <a:pt x="85" y="46"/>
                  </a:lnTo>
                  <a:lnTo>
                    <a:pt x="88" y="43"/>
                  </a:lnTo>
                  <a:lnTo>
                    <a:pt x="94" y="42"/>
                  </a:lnTo>
                  <a:lnTo>
                    <a:pt x="99" y="42"/>
                  </a:lnTo>
                  <a:lnTo>
                    <a:pt x="109" y="43"/>
                  </a:lnTo>
                  <a:lnTo>
                    <a:pt x="120" y="43"/>
                  </a:lnTo>
                  <a:lnTo>
                    <a:pt x="133" y="44"/>
                  </a:lnTo>
                  <a:lnTo>
                    <a:pt x="146" y="44"/>
                  </a:lnTo>
                  <a:lnTo>
                    <a:pt x="158" y="45"/>
                  </a:lnTo>
                  <a:lnTo>
                    <a:pt x="169" y="44"/>
                  </a:lnTo>
                  <a:lnTo>
                    <a:pt x="177" y="44"/>
                  </a:lnTo>
                  <a:close/>
                </a:path>
              </a:pathLst>
            </a:custGeom>
            <a:solidFill>
              <a:srgbClr val="284C7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05" name="Freeform 245">
              <a:extLst>
                <a:ext uri="{FF2B5EF4-FFF2-40B4-BE49-F238E27FC236}">
                  <a16:creationId xmlns:a16="http://schemas.microsoft.com/office/drawing/2014/main" id="{FAF3CBC7-144B-48BE-A327-E0188A46F75C}"/>
                </a:ext>
              </a:extLst>
            </p:cNvPr>
            <p:cNvSpPr>
              <a:spLocks/>
            </p:cNvSpPr>
            <p:nvPr/>
          </p:nvSpPr>
          <p:spPr bwMode="auto">
            <a:xfrm>
              <a:off x="3167" y="2460"/>
              <a:ext cx="260" cy="139"/>
            </a:xfrm>
            <a:custGeom>
              <a:avLst/>
              <a:gdLst>
                <a:gd name="T0" fmla="*/ 1 w 520"/>
                <a:gd name="T1" fmla="*/ 1 h 277"/>
                <a:gd name="T2" fmla="*/ 1 w 520"/>
                <a:gd name="T3" fmla="*/ 1 h 277"/>
                <a:gd name="T4" fmla="*/ 1 w 520"/>
                <a:gd name="T5" fmla="*/ 1 h 277"/>
                <a:gd name="T6" fmla="*/ 1 w 520"/>
                <a:gd name="T7" fmla="*/ 1 h 277"/>
                <a:gd name="T8" fmla="*/ 1 w 520"/>
                <a:gd name="T9" fmla="*/ 1 h 277"/>
                <a:gd name="T10" fmla="*/ 1 w 520"/>
                <a:gd name="T11" fmla="*/ 1 h 277"/>
                <a:gd name="T12" fmla="*/ 1 w 520"/>
                <a:gd name="T13" fmla="*/ 1 h 277"/>
                <a:gd name="T14" fmla="*/ 1 w 520"/>
                <a:gd name="T15" fmla="*/ 0 h 277"/>
                <a:gd name="T16" fmla="*/ 1 w 520"/>
                <a:gd name="T17" fmla="*/ 0 h 277"/>
                <a:gd name="T18" fmla="*/ 1 w 520"/>
                <a:gd name="T19" fmla="*/ 1 h 277"/>
                <a:gd name="T20" fmla="*/ 1 w 520"/>
                <a:gd name="T21" fmla="*/ 1 h 277"/>
                <a:gd name="T22" fmla="*/ 1 w 520"/>
                <a:gd name="T23" fmla="*/ 1 h 277"/>
                <a:gd name="T24" fmla="*/ 1 w 520"/>
                <a:gd name="T25" fmla="*/ 1 h 277"/>
                <a:gd name="T26" fmla="*/ 1 w 520"/>
                <a:gd name="T27" fmla="*/ 1 h 277"/>
                <a:gd name="T28" fmla="*/ 1 w 520"/>
                <a:gd name="T29" fmla="*/ 1 h 277"/>
                <a:gd name="T30" fmla="*/ 1 w 520"/>
                <a:gd name="T31" fmla="*/ 1 h 277"/>
                <a:gd name="T32" fmla="*/ 1 w 520"/>
                <a:gd name="T33" fmla="*/ 1 h 277"/>
                <a:gd name="T34" fmla="*/ 1 w 520"/>
                <a:gd name="T35" fmla="*/ 1 h 277"/>
                <a:gd name="T36" fmla="*/ 1 w 520"/>
                <a:gd name="T37" fmla="*/ 1 h 277"/>
                <a:gd name="T38" fmla="*/ 1 w 520"/>
                <a:gd name="T39" fmla="*/ 1 h 277"/>
                <a:gd name="T40" fmla="*/ 1 w 520"/>
                <a:gd name="T41" fmla="*/ 1 h 277"/>
                <a:gd name="T42" fmla="*/ 1 w 520"/>
                <a:gd name="T43" fmla="*/ 1 h 277"/>
                <a:gd name="T44" fmla="*/ 1 w 520"/>
                <a:gd name="T45" fmla="*/ 1 h 277"/>
                <a:gd name="T46" fmla="*/ 1 w 520"/>
                <a:gd name="T47" fmla="*/ 1 h 277"/>
                <a:gd name="T48" fmla="*/ 1 w 520"/>
                <a:gd name="T49" fmla="*/ 1 h 277"/>
                <a:gd name="T50" fmla="*/ 1 w 520"/>
                <a:gd name="T51" fmla="*/ 1 h 277"/>
                <a:gd name="T52" fmla="*/ 1 w 520"/>
                <a:gd name="T53" fmla="*/ 1 h 277"/>
                <a:gd name="T54" fmla="*/ 1 w 520"/>
                <a:gd name="T55" fmla="*/ 1 h 277"/>
                <a:gd name="T56" fmla="*/ 1 w 520"/>
                <a:gd name="T57" fmla="*/ 1 h 277"/>
                <a:gd name="T58" fmla="*/ 1 w 520"/>
                <a:gd name="T59" fmla="*/ 1 h 277"/>
                <a:gd name="T60" fmla="*/ 1 w 520"/>
                <a:gd name="T61" fmla="*/ 1 h 277"/>
                <a:gd name="T62" fmla="*/ 1 w 520"/>
                <a:gd name="T63" fmla="*/ 1 h 277"/>
                <a:gd name="T64" fmla="*/ 1 w 520"/>
                <a:gd name="T65" fmla="*/ 1 h 277"/>
                <a:gd name="T66" fmla="*/ 1 w 520"/>
                <a:gd name="T67" fmla="*/ 1 h 277"/>
                <a:gd name="T68" fmla="*/ 1 w 520"/>
                <a:gd name="T69" fmla="*/ 1 h 277"/>
                <a:gd name="T70" fmla="*/ 1 w 520"/>
                <a:gd name="T71" fmla="*/ 1 h 277"/>
                <a:gd name="T72" fmla="*/ 1 w 520"/>
                <a:gd name="T73" fmla="*/ 1 h 277"/>
                <a:gd name="T74" fmla="*/ 1 w 520"/>
                <a:gd name="T75" fmla="*/ 1 h 277"/>
                <a:gd name="T76" fmla="*/ 1 w 520"/>
                <a:gd name="T77" fmla="*/ 1 h 277"/>
                <a:gd name="T78" fmla="*/ 1 w 520"/>
                <a:gd name="T79" fmla="*/ 1 h 277"/>
                <a:gd name="T80" fmla="*/ 1 w 520"/>
                <a:gd name="T81" fmla="*/ 1 h 277"/>
                <a:gd name="T82" fmla="*/ 1 w 520"/>
                <a:gd name="T83" fmla="*/ 1 h 277"/>
                <a:gd name="T84" fmla="*/ 1 w 520"/>
                <a:gd name="T85" fmla="*/ 1 h 277"/>
                <a:gd name="T86" fmla="*/ 1 w 520"/>
                <a:gd name="T87" fmla="*/ 1 h 277"/>
                <a:gd name="T88" fmla="*/ 1 w 520"/>
                <a:gd name="T89" fmla="*/ 1 h 277"/>
                <a:gd name="T90" fmla="*/ 1 w 520"/>
                <a:gd name="T91" fmla="*/ 1 h 277"/>
                <a:gd name="T92" fmla="*/ 1 w 520"/>
                <a:gd name="T93" fmla="*/ 1 h 277"/>
                <a:gd name="T94" fmla="*/ 1 w 520"/>
                <a:gd name="T95" fmla="*/ 1 h 277"/>
                <a:gd name="T96" fmla="*/ 1 w 520"/>
                <a:gd name="T97" fmla="*/ 1 h 277"/>
                <a:gd name="T98" fmla="*/ 1 w 520"/>
                <a:gd name="T99" fmla="*/ 1 h 277"/>
                <a:gd name="T100" fmla="*/ 1 w 520"/>
                <a:gd name="T101" fmla="*/ 1 h 277"/>
                <a:gd name="T102" fmla="*/ 1 w 520"/>
                <a:gd name="T103" fmla="*/ 1 h 277"/>
                <a:gd name="T104" fmla="*/ 1 w 520"/>
                <a:gd name="T105" fmla="*/ 1 h 277"/>
                <a:gd name="T106" fmla="*/ 1 w 520"/>
                <a:gd name="T107" fmla="*/ 1 h 277"/>
                <a:gd name="T108" fmla="*/ 1 w 520"/>
                <a:gd name="T109" fmla="*/ 1 h 27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520" h="277">
                  <a:moveTo>
                    <a:pt x="520" y="42"/>
                  </a:moveTo>
                  <a:lnTo>
                    <a:pt x="514" y="41"/>
                  </a:lnTo>
                  <a:lnTo>
                    <a:pt x="506" y="40"/>
                  </a:lnTo>
                  <a:lnTo>
                    <a:pt x="493" y="36"/>
                  </a:lnTo>
                  <a:lnTo>
                    <a:pt x="480" y="34"/>
                  </a:lnTo>
                  <a:lnTo>
                    <a:pt x="462" y="31"/>
                  </a:lnTo>
                  <a:lnTo>
                    <a:pt x="445" y="27"/>
                  </a:lnTo>
                  <a:lnTo>
                    <a:pt x="426" y="23"/>
                  </a:lnTo>
                  <a:lnTo>
                    <a:pt x="407" y="19"/>
                  </a:lnTo>
                  <a:lnTo>
                    <a:pt x="387" y="16"/>
                  </a:lnTo>
                  <a:lnTo>
                    <a:pt x="368" y="11"/>
                  </a:lnTo>
                  <a:lnTo>
                    <a:pt x="351" y="9"/>
                  </a:lnTo>
                  <a:lnTo>
                    <a:pt x="334" y="5"/>
                  </a:lnTo>
                  <a:lnTo>
                    <a:pt x="320" y="3"/>
                  </a:lnTo>
                  <a:lnTo>
                    <a:pt x="308" y="1"/>
                  </a:lnTo>
                  <a:lnTo>
                    <a:pt x="299" y="0"/>
                  </a:lnTo>
                  <a:lnTo>
                    <a:pt x="294" y="0"/>
                  </a:lnTo>
                  <a:lnTo>
                    <a:pt x="287" y="0"/>
                  </a:lnTo>
                  <a:lnTo>
                    <a:pt x="278" y="1"/>
                  </a:lnTo>
                  <a:lnTo>
                    <a:pt x="267" y="1"/>
                  </a:lnTo>
                  <a:lnTo>
                    <a:pt x="256" y="1"/>
                  </a:lnTo>
                  <a:lnTo>
                    <a:pt x="246" y="2"/>
                  </a:lnTo>
                  <a:lnTo>
                    <a:pt x="237" y="3"/>
                  </a:lnTo>
                  <a:lnTo>
                    <a:pt x="230" y="4"/>
                  </a:lnTo>
                  <a:lnTo>
                    <a:pt x="225" y="5"/>
                  </a:lnTo>
                  <a:lnTo>
                    <a:pt x="222" y="8"/>
                  </a:lnTo>
                  <a:lnTo>
                    <a:pt x="217" y="11"/>
                  </a:lnTo>
                  <a:lnTo>
                    <a:pt x="211" y="15"/>
                  </a:lnTo>
                  <a:lnTo>
                    <a:pt x="205" y="18"/>
                  </a:lnTo>
                  <a:lnTo>
                    <a:pt x="200" y="21"/>
                  </a:lnTo>
                  <a:lnTo>
                    <a:pt x="195" y="25"/>
                  </a:lnTo>
                  <a:lnTo>
                    <a:pt x="190" y="27"/>
                  </a:lnTo>
                  <a:lnTo>
                    <a:pt x="188" y="30"/>
                  </a:lnTo>
                  <a:lnTo>
                    <a:pt x="184" y="32"/>
                  </a:lnTo>
                  <a:lnTo>
                    <a:pt x="178" y="35"/>
                  </a:lnTo>
                  <a:lnTo>
                    <a:pt x="171" y="39"/>
                  </a:lnTo>
                  <a:lnTo>
                    <a:pt x="165" y="42"/>
                  </a:lnTo>
                  <a:lnTo>
                    <a:pt x="162" y="46"/>
                  </a:lnTo>
                  <a:lnTo>
                    <a:pt x="157" y="50"/>
                  </a:lnTo>
                  <a:lnTo>
                    <a:pt x="152" y="57"/>
                  </a:lnTo>
                  <a:lnTo>
                    <a:pt x="146" y="63"/>
                  </a:lnTo>
                  <a:lnTo>
                    <a:pt x="140" y="70"/>
                  </a:lnTo>
                  <a:lnTo>
                    <a:pt x="133" y="77"/>
                  </a:lnTo>
                  <a:lnTo>
                    <a:pt x="128" y="81"/>
                  </a:lnTo>
                  <a:lnTo>
                    <a:pt x="124" y="85"/>
                  </a:lnTo>
                  <a:lnTo>
                    <a:pt x="118" y="87"/>
                  </a:lnTo>
                  <a:lnTo>
                    <a:pt x="109" y="91"/>
                  </a:lnTo>
                  <a:lnTo>
                    <a:pt x="97" y="95"/>
                  </a:lnTo>
                  <a:lnTo>
                    <a:pt x="84" y="99"/>
                  </a:lnTo>
                  <a:lnTo>
                    <a:pt x="72" y="103"/>
                  </a:lnTo>
                  <a:lnTo>
                    <a:pt x="60" y="107"/>
                  </a:lnTo>
                  <a:lnTo>
                    <a:pt x="51" y="110"/>
                  </a:lnTo>
                  <a:lnTo>
                    <a:pt x="46" y="112"/>
                  </a:lnTo>
                  <a:lnTo>
                    <a:pt x="43" y="116"/>
                  </a:lnTo>
                  <a:lnTo>
                    <a:pt x="36" y="122"/>
                  </a:lnTo>
                  <a:lnTo>
                    <a:pt x="29" y="130"/>
                  </a:lnTo>
                  <a:lnTo>
                    <a:pt x="21" y="138"/>
                  </a:lnTo>
                  <a:lnTo>
                    <a:pt x="13" y="146"/>
                  </a:lnTo>
                  <a:lnTo>
                    <a:pt x="6" y="152"/>
                  </a:lnTo>
                  <a:lnTo>
                    <a:pt x="2" y="156"/>
                  </a:lnTo>
                  <a:lnTo>
                    <a:pt x="0" y="159"/>
                  </a:lnTo>
                  <a:lnTo>
                    <a:pt x="18" y="167"/>
                  </a:lnTo>
                  <a:lnTo>
                    <a:pt x="37" y="173"/>
                  </a:lnTo>
                  <a:lnTo>
                    <a:pt x="58" y="182"/>
                  </a:lnTo>
                  <a:lnTo>
                    <a:pt x="78" y="188"/>
                  </a:lnTo>
                  <a:lnTo>
                    <a:pt x="96" y="194"/>
                  </a:lnTo>
                  <a:lnTo>
                    <a:pt x="111" y="199"/>
                  </a:lnTo>
                  <a:lnTo>
                    <a:pt x="122" y="202"/>
                  </a:lnTo>
                  <a:lnTo>
                    <a:pt x="129" y="202"/>
                  </a:lnTo>
                  <a:lnTo>
                    <a:pt x="137" y="200"/>
                  </a:lnTo>
                  <a:lnTo>
                    <a:pt x="146" y="199"/>
                  </a:lnTo>
                  <a:lnTo>
                    <a:pt x="154" y="198"/>
                  </a:lnTo>
                  <a:lnTo>
                    <a:pt x="159" y="198"/>
                  </a:lnTo>
                  <a:lnTo>
                    <a:pt x="164" y="199"/>
                  </a:lnTo>
                  <a:lnTo>
                    <a:pt x="174" y="201"/>
                  </a:lnTo>
                  <a:lnTo>
                    <a:pt x="188" y="205"/>
                  </a:lnTo>
                  <a:lnTo>
                    <a:pt x="203" y="208"/>
                  </a:lnTo>
                  <a:lnTo>
                    <a:pt x="218" y="212"/>
                  </a:lnTo>
                  <a:lnTo>
                    <a:pt x="232" y="214"/>
                  </a:lnTo>
                  <a:lnTo>
                    <a:pt x="242" y="216"/>
                  </a:lnTo>
                  <a:lnTo>
                    <a:pt x="247" y="218"/>
                  </a:lnTo>
                  <a:lnTo>
                    <a:pt x="252" y="222"/>
                  </a:lnTo>
                  <a:lnTo>
                    <a:pt x="256" y="224"/>
                  </a:lnTo>
                  <a:lnTo>
                    <a:pt x="262" y="226"/>
                  </a:lnTo>
                  <a:lnTo>
                    <a:pt x="268" y="228"/>
                  </a:lnTo>
                  <a:lnTo>
                    <a:pt x="275" y="229"/>
                  </a:lnTo>
                  <a:lnTo>
                    <a:pt x="284" y="230"/>
                  </a:lnTo>
                  <a:lnTo>
                    <a:pt x="291" y="231"/>
                  </a:lnTo>
                  <a:lnTo>
                    <a:pt x="293" y="232"/>
                  </a:lnTo>
                  <a:lnTo>
                    <a:pt x="286" y="241"/>
                  </a:lnTo>
                  <a:lnTo>
                    <a:pt x="295" y="245"/>
                  </a:lnTo>
                  <a:lnTo>
                    <a:pt x="307" y="247"/>
                  </a:lnTo>
                  <a:lnTo>
                    <a:pt x="321" y="250"/>
                  </a:lnTo>
                  <a:lnTo>
                    <a:pt x="336" y="252"/>
                  </a:lnTo>
                  <a:lnTo>
                    <a:pt x="349" y="253"/>
                  </a:lnTo>
                  <a:lnTo>
                    <a:pt x="362" y="254"/>
                  </a:lnTo>
                  <a:lnTo>
                    <a:pt x="373" y="254"/>
                  </a:lnTo>
                  <a:lnTo>
                    <a:pt x="378" y="253"/>
                  </a:lnTo>
                  <a:lnTo>
                    <a:pt x="386" y="253"/>
                  </a:lnTo>
                  <a:lnTo>
                    <a:pt x="400" y="254"/>
                  </a:lnTo>
                  <a:lnTo>
                    <a:pt x="417" y="256"/>
                  </a:lnTo>
                  <a:lnTo>
                    <a:pt x="437" y="260"/>
                  </a:lnTo>
                  <a:lnTo>
                    <a:pt x="458" y="264"/>
                  </a:lnTo>
                  <a:lnTo>
                    <a:pt x="476" y="269"/>
                  </a:lnTo>
                  <a:lnTo>
                    <a:pt x="490" y="273"/>
                  </a:lnTo>
                  <a:lnTo>
                    <a:pt x="499" y="275"/>
                  </a:lnTo>
                  <a:lnTo>
                    <a:pt x="506" y="276"/>
                  </a:lnTo>
                  <a:lnTo>
                    <a:pt x="513" y="277"/>
                  </a:lnTo>
                  <a:lnTo>
                    <a:pt x="518" y="277"/>
                  </a:lnTo>
                  <a:lnTo>
                    <a:pt x="520" y="277"/>
                  </a:lnTo>
                  <a:lnTo>
                    <a:pt x="520" y="42"/>
                  </a:lnTo>
                  <a:close/>
                </a:path>
              </a:pathLst>
            </a:custGeom>
            <a:solidFill>
              <a:srgbClr val="284C7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06" name="Freeform 246">
              <a:extLst>
                <a:ext uri="{FF2B5EF4-FFF2-40B4-BE49-F238E27FC236}">
                  <a16:creationId xmlns:a16="http://schemas.microsoft.com/office/drawing/2014/main" id="{C976D880-ABB4-43EC-870E-E15D7BEB672F}"/>
                </a:ext>
              </a:extLst>
            </p:cNvPr>
            <p:cNvSpPr>
              <a:spLocks/>
            </p:cNvSpPr>
            <p:nvPr/>
          </p:nvSpPr>
          <p:spPr bwMode="auto">
            <a:xfrm>
              <a:off x="2333" y="2398"/>
              <a:ext cx="92" cy="130"/>
            </a:xfrm>
            <a:custGeom>
              <a:avLst/>
              <a:gdLst>
                <a:gd name="T0" fmla="*/ 1 w 184"/>
                <a:gd name="T1" fmla="*/ 1 h 260"/>
                <a:gd name="T2" fmla="*/ 1 w 184"/>
                <a:gd name="T3" fmla="*/ 1 h 260"/>
                <a:gd name="T4" fmla="*/ 1 w 184"/>
                <a:gd name="T5" fmla="*/ 1 h 260"/>
                <a:gd name="T6" fmla="*/ 1 w 184"/>
                <a:gd name="T7" fmla="*/ 1 h 260"/>
                <a:gd name="T8" fmla="*/ 1 w 184"/>
                <a:gd name="T9" fmla="*/ 1 h 260"/>
                <a:gd name="T10" fmla="*/ 1 w 184"/>
                <a:gd name="T11" fmla="*/ 1 h 260"/>
                <a:gd name="T12" fmla="*/ 1 w 184"/>
                <a:gd name="T13" fmla="*/ 1 h 260"/>
                <a:gd name="T14" fmla="*/ 1 w 184"/>
                <a:gd name="T15" fmla="*/ 1 h 260"/>
                <a:gd name="T16" fmla="*/ 0 w 184"/>
                <a:gd name="T17" fmla="*/ 1 h 260"/>
                <a:gd name="T18" fmla="*/ 0 w 184"/>
                <a:gd name="T19" fmla="*/ 1 h 260"/>
                <a:gd name="T20" fmla="*/ 1 w 184"/>
                <a:gd name="T21" fmla="*/ 1 h 260"/>
                <a:gd name="T22" fmla="*/ 1 w 184"/>
                <a:gd name="T23" fmla="*/ 1 h 260"/>
                <a:gd name="T24" fmla="*/ 1 w 184"/>
                <a:gd name="T25" fmla="*/ 0 h 260"/>
                <a:gd name="T26" fmla="*/ 1 w 184"/>
                <a:gd name="T27" fmla="*/ 0 h 260"/>
                <a:gd name="T28" fmla="*/ 1 w 184"/>
                <a:gd name="T29" fmla="*/ 1 h 260"/>
                <a:gd name="T30" fmla="*/ 1 w 184"/>
                <a:gd name="T31" fmla="*/ 1 h 260"/>
                <a:gd name="T32" fmla="*/ 1 w 184"/>
                <a:gd name="T33" fmla="*/ 1 h 260"/>
                <a:gd name="T34" fmla="*/ 1 w 184"/>
                <a:gd name="T35" fmla="*/ 1 h 260"/>
                <a:gd name="T36" fmla="*/ 1 w 184"/>
                <a:gd name="T37" fmla="*/ 1 h 260"/>
                <a:gd name="T38" fmla="*/ 1 w 184"/>
                <a:gd name="T39" fmla="*/ 1 h 260"/>
                <a:gd name="T40" fmla="*/ 1 w 184"/>
                <a:gd name="T41" fmla="*/ 1 h 260"/>
                <a:gd name="T42" fmla="*/ 1 w 184"/>
                <a:gd name="T43" fmla="*/ 1 h 260"/>
                <a:gd name="T44" fmla="*/ 1 w 184"/>
                <a:gd name="T45" fmla="*/ 1 h 260"/>
                <a:gd name="T46" fmla="*/ 1 w 184"/>
                <a:gd name="T47" fmla="*/ 1 h 260"/>
                <a:gd name="T48" fmla="*/ 1 w 184"/>
                <a:gd name="T49" fmla="*/ 1 h 260"/>
                <a:gd name="T50" fmla="*/ 1 w 184"/>
                <a:gd name="T51" fmla="*/ 1 h 260"/>
                <a:gd name="T52" fmla="*/ 1 w 184"/>
                <a:gd name="T53" fmla="*/ 1 h 260"/>
                <a:gd name="T54" fmla="*/ 1 w 184"/>
                <a:gd name="T55" fmla="*/ 1 h 260"/>
                <a:gd name="T56" fmla="*/ 1 w 184"/>
                <a:gd name="T57" fmla="*/ 1 h 260"/>
                <a:gd name="T58" fmla="*/ 1 w 184"/>
                <a:gd name="T59" fmla="*/ 1 h 260"/>
                <a:gd name="T60" fmla="*/ 1 w 184"/>
                <a:gd name="T61" fmla="*/ 1 h 260"/>
                <a:gd name="T62" fmla="*/ 1 w 184"/>
                <a:gd name="T63" fmla="*/ 1 h 260"/>
                <a:gd name="T64" fmla="*/ 1 w 184"/>
                <a:gd name="T65" fmla="*/ 1 h 260"/>
                <a:gd name="T66" fmla="*/ 1 w 184"/>
                <a:gd name="T67" fmla="*/ 1 h 260"/>
                <a:gd name="T68" fmla="*/ 1 w 184"/>
                <a:gd name="T69" fmla="*/ 1 h 260"/>
                <a:gd name="T70" fmla="*/ 1 w 184"/>
                <a:gd name="T71" fmla="*/ 1 h 260"/>
                <a:gd name="T72" fmla="*/ 1 w 184"/>
                <a:gd name="T73" fmla="*/ 1 h 260"/>
                <a:gd name="T74" fmla="*/ 1 w 184"/>
                <a:gd name="T75" fmla="*/ 1 h 260"/>
                <a:gd name="T76" fmla="*/ 1 w 184"/>
                <a:gd name="T77" fmla="*/ 1 h 260"/>
                <a:gd name="T78" fmla="*/ 1 w 184"/>
                <a:gd name="T79" fmla="*/ 1 h 260"/>
                <a:gd name="T80" fmla="*/ 1 w 184"/>
                <a:gd name="T81" fmla="*/ 1 h 260"/>
                <a:gd name="T82" fmla="*/ 1 w 184"/>
                <a:gd name="T83" fmla="*/ 1 h 260"/>
                <a:gd name="T84" fmla="*/ 1 w 184"/>
                <a:gd name="T85" fmla="*/ 1 h 260"/>
                <a:gd name="T86" fmla="*/ 1 w 184"/>
                <a:gd name="T87" fmla="*/ 1 h 260"/>
                <a:gd name="T88" fmla="*/ 1 w 184"/>
                <a:gd name="T89" fmla="*/ 1 h 260"/>
                <a:gd name="T90" fmla="*/ 1 w 184"/>
                <a:gd name="T91" fmla="*/ 1 h 260"/>
                <a:gd name="T92" fmla="*/ 1 w 184"/>
                <a:gd name="T93" fmla="*/ 1 h 260"/>
                <a:gd name="T94" fmla="*/ 1 w 184"/>
                <a:gd name="T95" fmla="*/ 1 h 260"/>
                <a:gd name="T96" fmla="*/ 1 w 184"/>
                <a:gd name="T97" fmla="*/ 1 h 260"/>
                <a:gd name="T98" fmla="*/ 1 w 184"/>
                <a:gd name="T99" fmla="*/ 1 h 260"/>
                <a:gd name="T100" fmla="*/ 1 w 184"/>
                <a:gd name="T101" fmla="*/ 1 h 260"/>
                <a:gd name="T102" fmla="*/ 1 w 184"/>
                <a:gd name="T103" fmla="*/ 1 h 260"/>
                <a:gd name="T104" fmla="*/ 1 w 184"/>
                <a:gd name="T105" fmla="*/ 1 h 260"/>
                <a:gd name="T106" fmla="*/ 1 w 184"/>
                <a:gd name="T107" fmla="*/ 1 h 26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84" h="260">
                  <a:moveTo>
                    <a:pt x="122" y="259"/>
                  </a:moveTo>
                  <a:lnTo>
                    <a:pt x="113" y="259"/>
                  </a:lnTo>
                  <a:lnTo>
                    <a:pt x="100" y="260"/>
                  </a:lnTo>
                  <a:lnTo>
                    <a:pt x="84" y="260"/>
                  </a:lnTo>
                  <a:lnTo>
                    <a:pt x="66" y="260"/>
                  </a:lnTo>
                  <a:lnTo>
                    <a:pt x="46" y="259"/>
                  </a:lnTo>
                  <a:lnTo>
                    <a:pt x="29" y="257"/>
                  </a:lnTo>
                  <a:lnTo>
                    <a:pt x="13" y="254"/>
                  </a:lnTo>
                  <a:lnTo>
                    <a:pt x="0" y="249"/>
                  </a:lnTo>
                  <a:lnTo>
                    <a:pt x="0" y="16"/>
                  </a:lnTo>
                  <a:lnTo>
                    <a:pt x="3" y="13"/>
                  </a:lnTo>
                  <a:lnTo>
                    <a:pt x="12" y="6"/>
                  </a:lnTo>
                  <a:lnTo>
                    <a:pt x="21" y="0"/>
                  </a:lnTo>
                  <a:lnTo>
                    <a:pt x="29" y="0"/>
                  </a:lnTo>
                  <a:lnTo>
                    <a:pt x="33" y="4"/>
                  </a:lnTo>
                  <a:lnTo>
                    <a:pt x="39" y="8"/>
                  </a:lnTo>
                  <a:lnTo>
                    <a:pt x="46" y="13"/>
                  </a:lnTo>
                  <a:lnTo>
                    <a:pt x="52" y="16"/>
                  </a:lnTo>
                  <a:lnTo>
                    <a:pt x="58" y="21"/>
                  </a:lnTo>
                  <a:lnTo>
                    <a:pt x="63" y="24"/>
                  </a:lnTo>
                  <a:lnTo>
                    <a:pt x="66" y="28"/>
                  </a:lnTo>
                  <a:lnTo>
                    <a:pt x="67" y="30"/>
                  </a:lnTo>
                  <a:lnTo>
                    <a:pt x="65" y="38"/>
                  </a:lnTo>
                  <a:lnTo>
                    <a:pt x="61" y="50"/>
                  </a:lnTo>
                  <a:lnTo>
                    <a:pt x="59" y="64"/>
                  </a:lnTo>
                  <a:lnTo>
                    <a:pt x="59" y="76"/>
                  </a:lnTo>
                  <a:lnTo>
                    <a:pt x="66" y="100"/>
                  </a:lnTo>
                  <a:lnTo>
                    <a:pt x="74" y="111"/>
                  </a:lnTo>
                  <a:lnTo>
                    <a:pt x="80" y="115"/>
                  </a:lnTo>
                  <a:lnTo>
                    <a:pt x="84" y="121"/>
                  </a:lnTo>
                  <a:lnTo>
                    <a:pt x="90" y="131"/>
                  </a:lnTo>
                  <a:lnTo>
                    <a:pt x="99" y="145"/>
                  </a:lnTo>
                  <a:lnTo>
                    <a:pt x="109" y="158"/>
                  </a:lnTo>
                  <a:lnTo>
                    <a:pt x="118" y="164"/>
                  </a:lnTo>
                  <a:lnTo>
                    <a:pt x="123" y="165"/>
                  </a:lnTo>
                  <a:lnTo>
                    <a:pt x="131" y="169"/>
                  </a:lnTo>
                  <a:lnTo>
                    <a:pt x="142" y="174"/>
                  </a:lnTo>
                  <a:lnTo>
                    <a:pt x="153" y="181"/>
                  </a:lnTo>
                  <a:lnTo>
                    <a:pt x="165" y="187"/>
                  </a:lnTo>
                  <a:lnTo>
                    <a:pt x="174" y="194"/>
                  </a:lnTo>
                  <a:lnTo>
                    <a:pt x="181" y="201"/>
                  </a:lnTo>
                  <a:lnTo>
                    <a:pt x="184" y="205"/>
                  </a:lnTo>
                  <a:lnTo>
                    <a:pt x="184" y="213"/>
                  </a:lnTo>
                  <a:lnTo>
                    <a:pt x="181" y="218"/>
                  </a:lnTo>
                  <a:lnTo>
                    <a:pt x="175" y="222"/>
                  </a:lnTo>
                  <a:lnTo>
                    <a:pt x="167" y="225"/>
                  </a:lnTo>
                  <a:lnTo>
                    <a:pt x="162" y="227"/>
                  </a:lnTo>
                  <a:lnTo>
                    <a:pt x="158" y="232"/>
                  </a:lnTo>
                  <a:lnTo>
                    <a:pt x="152" y="236"/>
                  </a:lnTo>
                  <a:lnTo>
                    <a:pt x="145" y="243"/>
                  </a:lnTo>
                  <a:lnTo>
                    <a:pt x="139" y="249"/>
                  </a:lnTo>
                  <a:lnTo>
                    <a:pt x="133" y="255"/>
                  </a:lnTo>
                  <a:lnTo>
                    <a:pt x="127" y="258"/>
                  </a:lnTo>
                  <a:lnTo>
                    <a:pt x="122" y="259"/>
                  </a:lnTo>
                  <a:close/>
                </a:path>
              </a:pathLst>
            </a:custGeom>
            <a:solidFill>
              <a:srgbClr val="BFCCD8">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07" name="Freeform 247">
              <a:extLst>
                <a:ext uri="{FF2B5EF4-FFF2-40B4-BE49-F238E27FC236}">
                  <a16:creationId xmlns:a16="http://schemas.microsoft.com/office/drawing/2014/main" id="{805F9CF7-ED8B-4D05-B51D-39BA9EDEFABF}"/>
                </a:ext>
              </a:extLst>
            </p:cNvPr>
            <p:cNvSpPr>
              <a:spLocks/>
            </p:cNvSpPr>
            <p:nvPr/>
          </p:nvSpPr>
          <p:spPr bwMode="auto">
            <a:xfrm>
              <a:off x="2333" y="2479"/>
              <a:ext cx="92" cy="49"/>
            </a:xfrm>
            <a:custGeom>
              <a:avLst/>
              <a:gdLst>
                <a:gd name="T0" fmla="*/ 1 w 184"/>
                <a:gd name="T1" fmla="*/ 0 h 96"/>
                <a:gd name="T2" fmla="*/ 1 w 184"/>
                <a:gd name="T3" fmla="*/ 1 h 96"/>
                <a:gd name="T4" fmla="*/ 1 w 184"/>
                <a:gd name="T5" fmla="*/ 1 h 96"/>
                <a:gd name="T6" fmla="*/ 1 w 184"/>
                <a:gd name="T7" fmla="*/ 1 h 96"/>
                <a:gd name="T8" fmla="*/ 1 w 184"/>
                <a:gd name="T9" fmla="*/ 1 h 96"/>
                <a:gd name="T10" fmla="*/ 1 w 184"/>
                <a:gd name="T11" fmla="*/ 1 h 96"/>
                <a:gd name="T12" fmla="*/ 1 w 184"/>
                <a:gd name="T13" fmla="*/ 1 h 96"/>
                <a:gd name="T14" fmla="*/ 1 w 184"/>
                <a:gd name="T15" fmla="*/ 1 h 96"/>
                <a:gd name="T16" fmla="*/ 1 w 184"/>
                <a:gd name="T17" fmla="*/ 1 h 96"/>
                <a:gd name="T18" fmla="*/ 1 w 184"/>
                <a:gd name="T19" fmla="*/ 1 h 96"/>
                <a:gd name="T20" fmla="*/ 1 w 184"/>
                <a:gd name="T21" fmla="*/ 1 h 96"/>
                <a:gd name="T22" fmla="*/ 1 w 184"/>
                <a:gd name="T23" fmla="*/ 1 h 96"/>
                <a:gd name="T24" fmla="*/ 1 w 184"/>
                <a:gd name="T25" fmla="*/ 1 h 96"/>
                <a:gd name="T26" fmla="*/ 1 w 184"/>
                <a:gd name="T27" fmla="*/ 1 h 96"/>
                <a:gd name="T28" fmla="*/ 1 w 184"/>
                <a:gd name="T29" fmla="*/ 1 h 96"/>
                <a:gd name="T30" fmla="*/ 1 w 184"/>
                <a:gd name="T31" fmla="*/ 1 h 96"/>
                <a:gd name="T32" fmla="*/ 1 w 184"/>
                <a:gd name="T33" fmla="*/ 1 h 96"/>
                <a:gd name="T34" fmla="*/ 1 w 184"/>
                <a:gd name="T35" fmla="*/ 1 h 96"/>
                <a:gd name="T36" fmla="*/ 1 w 184"/>
                <a:gd name="T37" fmla="*/ 1 h 96"/>
                <a:gd name="T38" fmla="*/ 1 w 184"/>
                <a:gd name="T39" fmla="*/ 1 h 96"/>
                <a:gd name="T40" fmla="*/ 1 w 184"/>
                <a:gd name="T41" fmla="*/ 1 h 96"/>
                <a:gd name="T42" fmla="*/ 1 w 184"/>
                <a:gd name="T43" fmla="*/ 1 h 96"/>
                <a:gd name="T44" fmla="*/ 1 w 184"/>
                <a:gd name="T45" fmla="*/ 1 h 96"/>
                <a:gd name="T46" fmla="*/ 1 w 184"/>
                <a:gd name="T47" fmla="*/ 1 h 96"/>
                <a:gd name="T48" fmla="*/ 1 w 184"/>
                <a:gd name="T49" fmla="*/ 1 h 96"/>
                <a:gd name="T50" fmla="*/ 1 w 184"/>
                <a:gd name="T51" fmla="*/ 1 h 96"/>
                <a:gd name="T52" fmla="*/ 1 w 184"/>
                <a:gd name="T53" fmla="*/ 1 h 96"/>
                <a:gd name="T54" fmla="*/ 1 w 184"/>
                <a:gd name="T55" fmla="*/ 1 h 96"/>
                <a:gd name="T56" fmla="*/ 0 w 184"/>
                <a:gd name="T57" fmla="*/ 1 h 96"/>
                <a:gd name="T58" fmla="*/ 0 w 184"/>
                <a:gd name="T59" fmla="*/ 1 h 96"/>
                <a:gd name="T60" fmla="*/ 1 w 184"/>
                <a:gd name="T61" fmla="*/ 1 h 96"/>
                <a:gd name="T62" fmla="*/ 1 w 184"/>
                <a:gd name="T63" fmla="*/ 1 h 96"/>
                <a:gd name="T64" fmla="*/ 1 w 184"/>
                <a:gd name="T65" fmla="*/ 1 h 96"/>
                <a:gd name="T66" fmla="*/ 1 w 184"/>
                <a:gd name="T67" fmla="*/ 1 h 96"/>
                <a:gd name="T68" fmla="*/ 1 w 184"/>
                <a:gd name="T69" fmla="*/ 1 h 96"/>
                <a:gd name="T70" fmla="*/ 1 w 184"/>
                <a:gd name="T71" fmla="*/ 1 h 96"/>
                <a:gd name="T72" fmla="*/ 1 w 184"/>
                <a:gd name="T73" fmla="*/ 1 h 96"/>
                <a:gd name="T74" fmla="*/ 1 w 184"/>
                <a:gd name="T75" fmla="*/ 1 h 96"/>
                <a:gd name="T76" fmla="*/ 1 w 184"/>
                <a:gd name="T77" fmla="*/ 1 h 96"/>
                <a:gd name="T78" fmla="*/ 1 w 184"/>
                <a:gd name="T79" fmla="*/ 1 h 96"/>
                <a:gd name="T80" fmla="*/ 1 w 184"/>
                <a:gd name="T81" fmla="*/ 1 h 96"/>
                <a:gd name="T82" fmla="*/ 1 w 184"/>
                <a:gd name="T83" fmla="*/ 1 h 96"/>
                <a:gd name="T84" fmla="*/ 1 w 184"/>
                <a:gd name="T85" fmla="*/ 1 h 96"/>
                <a:gd name="T86" fmla="*/ 1 w 184"/>
                <a:gd name="T87" fmla="*/ 1 h 96"/>
                <a:gd name="T88" fmla="*/ 1 w 184"/>
                <a:gd name="T89" fmla="*/ 0 h 96"/>
                <a:gd name="T90" fmla="*/ 1 w 184"/>
                <a:gd name="T91" fmla="*/ 0 h 9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84" h="96">
                  <a:moveTo>
                    <a:pt x="118" y="0"/>
                  </a:moveTo>
                  <a:lnTo>
                    <a:pt x="123" y="1"/>
                  </a:lnTo>
                  <a:lnTo>
                    <a:pt x="131" y="5"/>
                  </a:lnTo>
                  <a:lnTo>
                    <a:pt x="142" y="10"/>
                  </a:lnTo>
                  <a:lnTo>
                    <a:pt x="153" y="17"/>
                  </a:lnTo>
                  <a:lnTo>
                    <a:pt x="165" y="23"/>
                  </a:lnTo>
                  <a:lnTo>
                    <a:pt x="174" y="30"/>
                  </a:lnTo>
                  <a:lnTo>
                    <a:pt x="181" y="37"/>
                  </a:lnTo>
                  <a:lnTo>
                    <a:pt x="184" y="41"/>
                  </a:lnTo>
                  <a:lnTo>
                    <a:pt x="184" y="49"/>
                  </a:lnTo>
                  <a:lnTo>
                    <a:pt x="181" y="54"/>
                  </a:lnTo>
                  <a:lnTo>
                    <a:pt x="175" y="58"/>
                  </a:lnTo>
                  <a:lnTo>
                    <a:pt x="167" y="61"/>
                  </a:lnTo>
                  <a:lnTo>
                    <a:pt x="162" y="63"/>
                  </a:lnTo>
                  <a:lnTo>
                    <a:pt x="158" y="68"/>
                  </a:lnTo>
                  <a:lnTo>
                    <a:pt x="152" y="72"/>
                  </a:lnTo>
                  <a:lnTo>
                    <a:pt x="145" y="79"/>
                  </a:lnTo>
                  <a:lnTo>
                    <a:pt x="139" y="85"/>
                  </a:lnTo>
                  <a:lnTo>
                    <a:pt x="133" y="91"/>
                  </a:lnTo>
                  <a:lnTo>
                    <a:pt x="127" y="94"/>
                  </a:lnTo>
                  <a:lnTo>
                    <a:pt x="122" y="95"/>
                  </a:lnTo>
                  <a:lnTo>
                    <a:pt x="113" y="95"/>
                  </a:lnTo>
                  <a:lnTo>
                    <a:pt x="100" y="96"/>
                  </a:lnTo>
                  <a:lnTo>
                    <a:pt x="84" y="96"/>
                  </a:lnTo>
                  <a:lnTo>
                    <a:pt x="66" y="96"/>
                  </a:lnTo>
                  <a:lnTo>
                    <a:pt x="46" y="95"/>
                  </a:lnTo>
                  <a:lnTo>
                    <a:pt x="29" y="93"/>
                  </a:lnTo>
                  <a:lnTo>
                    <a:pt x="13" y="90"/>
                  </a:lnTo>
                  <a:lnTo>
                    <a:pt x="0" y="85"/>
                  </a:lnTo>
                  <a:lnTo>
                    <a:pt x="0" y="29"/>
                  </a:lnTo>
                  <a:lnTo>
                    <a:pt x="6" y="27"/>
                  </a:lnTo>
                  <a:lnTo>
                    <a:pt x="13" y="26"/>
                  </a:lnTo>
                  <a:lnTo>
                    <a:pt x="21" y="24"/>
                  </a:lnTo>
                  <a:lnTo>
                    <a:pt x="30" y="22"/>
                  </a:lnTo>
                  <a:lnTo>
                    <a:pt x="38" y="19"/>
                  </a:lnTo>
                  <a:lnTo>
                    <a:pt x="45" y="17"/>
                  </a:lnTo>
                  <a:lnTo>
                    <a:pt x="52" y="16"/>
                  </a:lnTo>
                  <a:lnTo>
                    <a:pt x="56" y="15"/>
                  </a:lnTo>
                  <a:lnTo>
                    <a:pt x="61" y="14"/>
                  </a:lnTo>
                  <a:lnTo>
                    <a:pt x="67" y="11"/>
                  </a:lnTo>
                  <a:lnTo>
                    <a:pt x="74" y="9"/>
                  </a:lnTo>
                  <a:lnTo>
                    <a:pt x="82" y="5"/>
                  </a:lnTo>
                  <a:lnTo>
                    <a:pt x="91" y="3"/>
                  </a:lnTo>
                  <a:lnTo>
                    <a:pt x="100" y="1"/>
                  </a:lnTo>
                  <a:lnTo>
                    <a:pt x="108" y="0"/>
                  </a:lnTo>
                  <a:lnTo>
                    <a:pt x="118" y="0"/>
                  </a:lnTo>
                  <a:close/>
                </a:path>
              </a:pathLst>
            </a:custGeom>
            <a:solidFill>
              <a:srgbClr val="BFCCD8">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08" name="Freeform 248">
              <a:extLst>
                <a:ext uri="{FF2B5EF4-FFF2-40B4-BE49-F238E27FC236}">
                  <a16:creationId xmlns:a16="http://schemas.microsoft.com/office/drawing/2014/main" id="{F29CAD78-6CB2-4B92-A994-4BC38BBEC717}"/>
                </a:ext>
              </a:extLst>
            </p:cNvPr>
            <p:cNvSpPr>
              <a:spLocks/>
            </p:cNvSpPr>
            <p:nvPr/>
          </p:nvSpPr>
          <p:spPr bwMode="auto">
            <a:xfrm>
              <a:off x="2463" y="2478"/>
              <a:ext cx="47" cy="46"/>
            </a:xfrm>
            <a:custGeom>
              <a:avLst/>
              <a:gdLst>
                <a:gd name="T0" fmla="*/ 0 w 95"/>
                <a:gd name="T1" fmla="*/ 0 h 94"/>
                <a:gd name="T2" fmla="*/ 0 w 95"/>
                <a:gd name="T3" fmla="*/ 0 h 94"/>
                <a:gd name="T4" fmla="*/ 0 w 95"/>
                <a:gd name="T5" fmla="*/ 0 h 94"/>
                <a:gd name="T6" fmla="*/ 0 w 95"/>
                <a:gd name="T7" fmla="*/ 0 h 94"/>
                <a:gd name="T8" fmla="*/ 0 w 95"/>
                <a:gd name="T9" fmla="*/ 0 h 94"/>
                <a:gd name="T10" fmla="*/ 0 w 95"/>
                <a:gd name="T11" fmla="*/ 0 h 94"/>
                <a:gd name="T12" fmla="*/ 0 w 95"/>
                <a:gd name="T13" fmla="*/ 0 h 94"/>
                <a:gd name="T14" fmla="*/ 0 w 95"/>
                <a:gd name="T15" fmla="*/ 0 h 94"/>
                <a:gd name="T16" fmla="*/ 0 w 95"/>
                <a:gd name="T17" fmla="*/ 0 h 94"/>
                <a:gd name="T18" fmla="*/ 0 w 95"/>
                <a:gd name="T19" fmla="*/ 0 h 94"/>
                <a:gd name="T20" fmla="*/ 0 w 95"/>
                <a:gd name="T21" fmla="*/ 0 h 94"/>
                <a:gd name="T22" fmla="*/ 0 w 95"/>
                <a:gd name="T23" fmla="*/ 0 h 94"/>
                <a:gd name="T24" fmla="*/ 0 w 95"/>
                <a:gd name="T25" fmla="*/ 0 h 94"/>
                <a:gd name="T26" fmla="*/ 0 w 95"/>
                <a:gd name="T27" fmla="*/ 0 h 94"/>
                <a:gd name="T28" fmla="*/ 0 w 95"/>
                <a:gd name="T29" fmla="*/ 0 h 94"/>
                <a:gd name="T30" fmla="*/ 0 w 95"/>
                <a:gd name="T31" fmla="*/ 0 h 94"/>
                <a:gd name="T32" fmla="*/ 0 w 95"/>
                <a:gd name="T33" fmla="*/ 0 h 94"/>
                <a:gd name="T34" fmla="*/ 0 w 95"/>
                <a:gd name="T35" fmla="*/ 0 h 94"/>
                <a:gd name="T36" fmla="*/ 0 w 95"/>
                <a:gd name="T37" fmla="*/ 0 h 94"/>
                <a:gd name="T38" fmla="*/ 0 w 95"/>
                <a:gd name="T39" fmla="*/ 0 h 94"/>
                <a:gd name="T40" fmla="*/ 0 w 95"/>
                <a:gd name="T41" fmla="*/ 0 h 94"/>
                <a:gd name="T42" fmla="*/ 0 w 95"/>
                <a:gd name="T43" fmla="*/ 0 h 94"/>
                <a:gd name="T44" fmla="*/ 0 w 95"/>
                <a:gd name="T45" fmla="*/ 0 h 94"/>
                <a:gd name="T46" fmla="*/ 0 w 95"/>
                <a:gd name="T47" fmla="*/ 0 h 94"/>
                <a:gd name="T48" fmla="*/ 0 w 95"/>
                <a:gd name="T49" fmla="*/ 0 h 94"/>
                <a:gd name="T50" fmla="*/ 0 w 95"/>
                <a:gd name="T51" fmla="*/ 0 h 94"/>
                <a:gd name="T52" fmla="*/ 0 w 95"/>
                <a:gd name="T53" fmla="*/ 0 h 94"/>
                <a:gd name="T54" fmla="*/ 0 w 95"/>
                <a:gd name="T55" fmla="*/ 0 h 94"/>
                <a:gd name="T56" fmla="*/ 0 w 95"/>
                <a:gd name="T57" fmla="*/ 0 h 94"/>
                <a:gd name="T58" fmla="*/ 0 w 95"/>
                <a:gd name="T59" fmla="*/ 0 h 94"/>
                <a:gd name="T60" fmla="*/ 0 w 95"/>
                <a:gd name="T61" fmla="*/ 0 h 94"/>
                <a:gd name="T62" fmla="*/ 0 w 95"/>
                <a:gd name="T63" fmla="*/ 0 h 94"/>
                <a:gd name="T64" fmla="*/ 0 w 95"/>
                <a:gd name="T65" fmla="*/ 0 h 94"/>
                <a:gd name="T66" fmla="*/ 0 w 95"/>
                <a:gd name="T67" fmla="*/ 0 h 94"/>
                <a:gd name="T68" fmla="*/ 0 w 95"/>
                <a:gd name="T69" fmla="*/ 0 h 94"/>
                <a:gd name="T70" fmla="*/ 0 w 95"/>
                <a:gd name="T71" fmla="*/ 0 h 94"/>
                <a:gd name="T72" fmla="*/ 0 w 95"/>
                <a:gd name="T73" fmla="*/ 0 h 94"/>
                <a:gd name="T74" fmla="*/ 0 w 95"/>
                <a:gd name="T75" fmla="*/ 0 h 94"/>
                <a:gd name="T76" fmla="*/ 0 w 95"/>
                <a:gd name="T77" fmla="*/ 0 h 94"/>
                <a:gd name="T78" fmla="*/ 0 w 95"/>
                <a:gd name="T79" fmla="*/ 0 h 94"/>
                <a:gd name="T80" fmla="*/ 0 w 95"/>
                <a:gd name="T81" fmla="*/ 0 h 94"/>
                <a:gd name="T82" fmla="*/ 0 w 95"/>
                <a:gd name="T83" fmla="*/ 0 h 94"/>
                <a:gd name="T84" fmla="*/ 0 w 95"/>
                <a:gd name="T85" fmla="*/ 0 h 94"/>
                <a:gd name="T86" fmla="*/ 0 w 95"/>
                <a:gd name="T87" fmla="*/ 0 h 94"/>
                <a:gd name="T88" fmla="*/ 0 w 95"/>
                <a:gd name="T89" fmla="*/ 0 h 9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95" h="94">
                  <a:moveTo>
                    <a:pt x="83" y="94"/>
                  </a:moveTo>
                  <a:lnTo>
                    <a:pt x="81" y="92"/>
                  </a:lnTo>
                  <a:lnTo>
                    <a:pt x="76" y="90"/>
                  </a:lnTo>
                  <a:lnTo>
                    <a:pt x="72" y="86"/>
                  </a:lnTo>
                  <a:lnTo>
                    <a:pt x="66" y="81"/>
                  </a:lnTo>
                  <a:lnTo>
                    <a:pt x="60" y="76"/>
                  </a:lnTo>
                  <a:lnTo>
                    <a:pt x="55" y="72"/>
                  </a:lnTo>
                  <a:lnTo>
                    <a:pt x="51" y="68"/>
                  </a:lnTo>
                  <a:lnTo>
                    <a:pt x="49" y="66"/>
                  </a:lnTo>
                  <a:lnTo>
                    <a:pt x="46" y="65"/>
                  </a:lnTo>
                  <a:lnTo>
                    <a:pt x="42" y="64"/>
                  </a:lnTo>
                  <a:lnTo>
                    <a:pt x="36" y="62"/>
                  </a:lnTo>
                  <a:lnTo>
                    <a:pt x="28" y="62"/>
                  </a:lnTo>
                  <a:lnTo>
                    <a:pt x="21" y="61"/>
                  </a:lnTo>
                  <a:lnTo>
                    <a:pt x="13" y="61"/>
                  </a:lnTo>
                  <a:lnTo>
                    <a:pt x="6" y="60"/>
                  </a:lnTo>
                  <a:lnTo>
                    <a:pt x="0" y="60"/>
                  </a:lnTo>
                  <a:lnTo>
                    <a:pt x="0" y="51"/>
                  </a:lnTo>
                  <a:lnTo>
                    <a:pt x="0" y="35"/>
                  </a:lnTo>
                  <a:lnTo>
                    <a:pt x="2" y="19"/>
                  </a:lnTo>
                  <a:lnTo>
                    <a:pt x="4" y="9"/>
                  </a:lnTo>
                  <a:lnTo>
                    <a:pt x="8" y="7"/>
                  </a:lnTo>
                  <a:lnTo>
                    <a:pt x="14" y="5"/>
                  </a:lnTo>
                  <a:lnTo>
                    <a:pt x="20" y="4"/>
                  </a:lnTo>
                  <a:lnTo>
                    <a:pt x="26" y="1"/>
                  </a:lnTo>
                  <a:lnTo>
                    <a:pt x="32" y="1"/>
                  </a:lnTo>
                  <a:lnTo>
                    <a:pt x="35" y="0"/>
                  </a:lnTo>
                  <a:lnTo>
                    <a:pt x="38" y="0"/>
                  </a:lnTo>
                  <a:lnTo>
                    <a:pt x="40" y="1"/>
                  </a:lnTo>
                  <a:lnTo>
                    <a:pt x="44" y="4"/>
                  </a:lnTo>
                  <a:lnTo>
                    <a:pt x="52" y="5"/>
                  </a:lnTo>
                  <a:lnTo>
                    <a:pt x="61" y="7"/>
                  </a:lnTo>
                  <a:lnTo>
                    <a:pt x="67" y="9"/>
                  </a:lnTo>
                  <a:lnTo>
                    <a:pt x="72" y="13"/>
                  </a:lnTo>
                  <a:lnTo>
                    <a:pt x="78" y="19"/>
                  </a:lnTo>
                  <a:lnTo>
                    <a:pt x="83" y="27"/>
                  </a:lnTo>
                  <a:lnTo>
                    <a:pt x="85" y="35"/>
                  </a:lnTo>
                  <a:lnTo>
                    <a:pt x="86" y="42"/>
                  </a:lnTo>
                  <a:lnTo>
                    <a:pt x="88" y="47"/>
                  </a:lnTo>
                  <a:lnTo>
                    <a:pt x="90" y="52"/>
                  </a:lnTo>
                  <a:lnTo>
                    <a:pt x="93" y="56"/>
                  </a:lnTo>
                  <a:lnTo>
                    <a:pt x="95" y="61"/>
                  </a:lnTo>
                  <a:lnTo>
                    <a:pt x="95" y="72"/>
                  </a:lnTo>
                  <a:lnTo>
                    <a:pt x="91" y="83"/>
                  </a:lnTo>
                  <a:lnTo>
                    <a:pt x="83" y="94"/>
                  </a:lnTo>
                  <a:close/>
                </a:path>
              </a:pathLst>
            </a:custGeom>
            <a:solidFill>
              <a:srgbClr val="BFCCD8">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09" name="Freeform 249">
              <a:extLst>
                <a:ext uri="{FF2B5EF4-FFF2-40B4-BE49-F238E27FC236}">
                  <a16:creationId xmlns:a16="http://schemas.microsoft.com/office/drawing/2014/main" id="{DD25F87F-255B-4F5A-91BB-417633421C96}"/>
                </a:ext>
              </a:extLst>
            </p:cNvPr>
            <p:cNvSpPr>
              <a:spLocks/>
            </p:cNvSpPr>
            <p:nvPr/>
          </p:nvSpPr>
          <p:spPr bwMode="auto">
            <a:xfrm>
              <a:off x="2524" y="2604"/>
              <a:ext cx="33" cy="14"/>
            </a:xfrm>
            <a:custGeom>
              <a:avLst/>
              <a:gdLst>
                <a:gd name="T0" fmla="*/ 1 w 64"/>
                <a:gd name="T1" fmla="*/ 1 h 27"/>
                <a:gd name="T2" fmla="*/ 1 w 64"/>
                <a:gd name="T3" fmla="*/ 1 h 27"/>
                <a:gd name="T4" fmla="*/ 1 w 64"/>
                <a:gd name="T5" fmla="*/ 1 h 27"/>
                <a:gd name="T6" fmla="*/ 1 w 64"/>
                <a:gd name="T7" fmla="*/ 0 h 27"/>
                <a:gd name="T8" fmla="*/ 1 w 64"/>
                <a:gd name="T9" fmla="*/ 1 h 27"/>
                <a:gd name="T10" fmla="*/ 1 w 64"/>
                <a:gd name="T11" fmla="*/ 1 h 27"/>
                <a:gd name="T12" fmla="*/ 1 w 64"/>
                <a:gd name="T13" fmla="*/ 1 h 27"/>
                <a:gd name="T14" fmla="*/ 0 w 64"/>
                <a:gd name="T15" fmla="*/ 1 h 27"/>
                <a:gd name="T16" fmla="*/ 1 w 64"/>
                <a:gd name="T17" fmla="*/ 1 h 27"/>
                <a:gd name="T18" fmla="*/ 1 w 64"/>
                <a:gd name="T19" fmla="*/ 1 h 27"/>
                <a:gd name="T20" fmla="*/ 1 w 64"/>
                <a:gd name="T21" fmla="*/ 1 h 27"/>
                <a:gd name="T22" fmla="*/ 1 w 64"/>
                <a:gd name="T23" fmla="*/ 1 h 27"/>
                <a:gd name="T24" fmla="*/ 1 w 64"/>
                <a:gd name="T25" fmla="*/ 1 h 27"/>
                <a:gd name="T26" fmla="*/ 1 w 64"/>
                <a:gd name="T27" fmla="*/ 1 h 27"/>
                <a:gd name="T28" fmla="*/ 1 w 64"/>
                <a:gd name="T29" fmla="*/ 1 h 27"/>
                <a:gd name="T30" fmla="*/ 1 w 64"/>
                <a:gd name="T31" fmla="*/ 1 h 27"/>
                <a:gd name="T32" fmla="*/ 1 w 64"/>
                <a:gd name="T33" fmla="*/ 1 h 27"/>
                <a:gd name="T34" fmla="*/ 1 w 64"/>
                <a:gd name="T35" fmla="*/ 1 h 27"/>
                <a:gd name="T36" fmla="*/ 1 w 64"/>
                <a:gd name="T37" fmla="*/ 1 h 27"/>
                <a:gd name="T38" fmla="*/ 1 w 64"/>
                <a:gd name="T39" fmla="*/ 1 h 27"/>
                <a:gd name="T40" fmla="*/ 1 w 64"/>
                <a:gd name="T41" fmla="*/ 1 h 27"/>
                <a:gd name="T42" fmla="*/ 1 w 64"/>
                <a:gd name="T43" fmla="*/ 1 h 27"/>
                <a:gd name="T44" fmla="*/ 1 w 64"/>
                <a:gd name="T45" fmla="*/ 1 h 27"/>
                <a:gd name="T46" fmla="*/ 1 w 64"/>
                <a:gd name="T47" fmla="*/ 1 h 27"/>
                <a:gd name="T48" fmla="*/ 1 w 64"/>
                <a:gd name="T49" fmla="*/ 1 h 2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4" h="27">
                  <a:moveTo>
                    <a:pt x="47" y="6"/>
                  </a:moveTo>
                  <a:lnTo>
                    <a:pt x="40" y="3"/>
                  </a:lnTo>
                  <a:lnTo>
                    <a:pt x="31" y="1"/>
                  </a:lnTo>
                  <a:lnTo>
                    <a:pt x="21" y="0"/>
                  </a:lnTo>
                  <a:lnTo>
                    <a:pt x="15" y="2"/>
                  </a:lnTo>
                  <a:lnTo>
                    <a:pt x="9" y="8"/>
                  </a:lnTo>
                  <a:lnTo>
                    <a:pt x="3" y="13"/>
                  </a:lnTo>
                  <a:lnTo>
                    <a:pt x="0" y="18"/>
                  </a:lnTo>
                  <a:lnTo>
                    <a:pt x="1" y="21"/>
                  </a:lnTo>
                  <a:lnTo>
                    <a:pt x="5" y="23"/>
                  </a:lnTo>
                  <a:lnTo>
                    <a:pt x="11" y="23"/>
                  </a:lnTo>
                  <a:lnTo>
                    <a:pt x="17" y="24"/>
                  </a:lnTo>
                  <a:lnTo>
                    <a:pt x="21" y="24"/>
                  </a:lnTo>
                  <a:lnTo>
                    <a:pt x="26" y="25"/>
                  </a:lnTo>
                  <a:lnTo>
                    <a:pt x="32" y="26"/>
                  </a:lnTo>
                  <a:lnTo>
                    <a:pt x="39" y="26"/>
                  </a:lnTo>
                  <a:lnTo>
                    <a:pt x="46" y="27"/>
                  </a:lnTo>
                  <a:lnTo>
                    <a:pt x="51" y="27"/>
                  </a:lnTo>
                  <a:lnTo>
                    <a:pt x="57" y="26"/>
                  </a:lnTo>
                  <a:lnTo>
                    <a:pt x="62" y="26"/>
                  </a:lnTo>
                  <a:lnTo>
                    <a:pt x="64" y="24"/>
                  </a:lnTo>
                  <a:lnTo>
                    <a:pt x="64" y="21"/>
                  </a:lnTo>
                  <a:lnTo>
                    <a:pt x="63" y="17"/>
                  </a:lnTo>
                  <a:lnTo>
                    <a:pt x="57" y="11"/>
                  </a:lnTo>
                  <a:lnTo>
                    <a:pt x="47" y="6"/>
                  </a:lnTo>
                  <a:close/>
                </a:path>
              </a:pathLst>
            </a:custGeom>
            <a:solidFill>
              <a:srgbClr val="BFCCD8">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10" name="Freeform 250">
              <a:extLst>
                <a:ext uri="{FF2B5EF4-FFF2-40B4-BE49-F238E27FC236}">
                  <a16:creationId xmlns:a16="http://schemas.microsoft.com/office/drawing/2014/main" id="{291ACD70-7E13-4D7F-AF61-2CBFBFD8FA72}"/>
                </a:ext>
              </a:extLst>
            </p:cNvPr>
            <p:cNvSpPr>
              <a:spLocks/>
            </p:cNvSpPr>
            <p:nvPr/>
          </p:nvSpPr>
          <p:spPr bwMode="auto">
            <a:xfrm>
              <a:off x="2557" y="2620"/>
              <a:ext cx="37" cy="25"/>
            </a:xfrm>
            <a:custGeom>
              <a:avLst/>
              <a:gdLst>
                <a:gd name="T0" fmla="*/ 1 w 74"/>
                <a:gd name="T1" fmla="*/ 0 h 49"/>
                <a:gd name="T2" fmla="*/ 1 w 74"/>
                <a:gd name="T3" fmla="*/ 0 h 49"/>
                <a:gd name="T4" fmla="*/ 1 w 74"/>
                <a:gd name="T5" fmla="*/ 1 h 49"/>
                <a:gd name="T6" fmla="*/ 1 w 74"/>
                <a:gd name="T7" fmla="*/ 1 h 49"/>
                <a:gd name="T8" fmla="*/ 1 w 74"/>
                <a:gd name="T9" fmla="*/ 1 h 49"/>
                <a:gd name="T10" fmla="*/ 1 w 74"/>
                <a:gd name="T11" fmla="*/ 1 h 49"/>
                <a:gd name="T12" fmla="*/ 1 w 74"/>
                <a:gd name="T13" fmla="*/ 1 h 49"/>
                <a:gd name="T14" fmla="*/ 1 w 74"/>
                <a:gd name="T15" fmla="*/ 1 h 49"/>
                <a:gd name="T16" fmla="*/ 1 w 74"/>
                <a:gd name="T17" fmla="*/ 1 h 49"/>
                <a:gd name="T18" fmla="*/ 1 w 74"/>
                <a:gd name="T19" fmla="*/ 1 h 49"/>
                <a:gd name="T20" fmla="*/ 1 w 74"/>
                <a:gd name="T21" fmla="*/ 1 h 49"/>
                <a:gd name="T22" fmla="*/ 1 w 74"/>
                <a:gd name="T23" fmla="*/ 1 h 49"/>
                <a:gd name="T24" fmla="*/ 1 w 74"/>
                <a:gd name="T25" fmla="*/ 1 h 49"/>
                <a:gd name="T26" fmla="*/ 0 w 74"/>
                <a:gd name="T27" fmla="*/ 1 h 49"/>
                <a:gd name="T28" fmla="*/ 0 w 74"/>
                <a:gd name="T29" fmla="*/ 1 h 49"/>
                <a:gd name="T30" fmla="*/ 1 w 74"/>
                <a:gd name="T31" fmla="*/ 1 h 49"/>
                <a:gd name="T32" fmla="*/ 1 w 74"/>
                <a:gd name="T33" fmla="*/ 1 h 49"/>
                <a:gd name="T34" fmla="*/ 1 w 74"/>
                <a:gd name="T35" fmla="*/ 1 h 49"/>
                <a:gd name="T36" fmla="*/ 1 w 74"/>
                <a:gd name="T37" fmla="*/ 1 h 49"/>
                <a:gd name="T38" fmla="*/ 1 w 74"/>
                <a:gd name="T39" fmla="*/ 1 h 49"/>
                <a:gd name="T40" fmla="*/ 1 w 74"/>
                <a:gd name="T41" fmla="*/ 1 h 49"/>
                <a:gd name="T42" fmla="*/ 1 w 74"/>
                <a:gd name="T43" fmla="*/ 1 h 49"/>
                <a:gd name="T44" fmla="*/ 1 w 74"/>
                <a:gd name="T45" fmla="*/ 1 h 49"/>
                <a:gd name="T46" fmla="*/ 1 w 74"/>
                <a:gd name="T47" fmla="*/ 1 h 49"/>
                <a:gd name="T48" fmla="*/ 1 w 74"/>
                <a:gd name="T49" fmla="*/ 1 h 49"/>
                <a:gd name="T50" fmla="*/ 1 w 74"/>
                <a:gd name="T51" fmla="*/ 1 h 49"/>
                <a:gd name="T52" fmla="*/ 1 w 74"/>
                <a:gd name="T53" fmla="*/ 1 h 49"/>
                <a:gd name="T54" fmla="*/ 1 w 74"/>
                <a:gd name="T55" fmla="*/ 1 h 49"/>
                <a:gd name="T56" fmla="*/ 1 w 74"/>
                <a:gd name="T57" fmla="*/ 0 h 4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4" h="49">
                  <a:moveTo>
                    <a:pt x="61" y="0"/>
                  </a:moveTo>
                  <a:lnTo>
                    <a:pt x="57" y="0"/>
                  </a:lnTo>
                  <a:lnTo>
                    <a:pt x="50" y="1"/>
                  </a:lnTo>
                  <a:lnTo>
                    <a:pt x="43" y="2"/>
                  </a:lnTo>
                  <a:lnTo>
                    <a:pt x="36" y="5"/>
                  </a:lnTo>
                  <a:lnTo>
                    <a:pt x="28" y="7"/>
                  </a:lnTo>
                  <a:lnTo>
                    <a:pt x="22" y="10"/>
                  </a:lnTo>
                  <a:lnTo>
                    <a:pt x="17" y="14"/>
                  </a:lnTo>
                  <a:lnTo>
                    <a:pt x="14" y="17"/>
                  </a:lnTo>
                  <a:lnTo>
                    <a:pt x="11" y="24"/>
                  </a:lnTo>
                  <a:lnTo>
                    <a:pt x="7" y="28"/>
                  </a:lnTo>
                  <a:lnTo>
                    <a:pt x="4" y="30"/>
                  </a:lnTo>
                  <a:lnTo>
                    <a:pt x="1" y="32"/>
                  </a:lnTo>
                  <a:lnTo>
                    <a:pt x="0" y="36"/>
                  </a:lnTo>
                  <a:lnTo>
                    <a:pt x="0" y="41"/>
                  </a:lnTo>
                  <a:lnTo>
                    <a:pt x="3" y="47"/>
                  </a:lnTo>
                  <a:lnTo>
                    <a:pt x="8" y="49"/>
                  </a:lnTo>
                  <a:lnTo>
                    <a:pt x="16" y="49"/>
                  </a:lnTo>
                  <a:lnTo>
                    <a:pt x="27" y="48"/>
                  </a:lnTo>
                  <a:lnTo>
                    <a:pt x="36" y="48"/>
                  </a:lnTo>
                  <a:lnTo>
                    <a:pt x="42" y="48"/>
                  </a:lnTo>
                  <a:lnTo>
                    <a:pt x="49" y="46"/>
                  </a:lnTo>
                  <a:lnTo>
                    <a:pt x="57" y="41"/>
                  </a:lnTo>
                  <a:lnTo>
                    <a:pt x="64" y="36"/>
                  </a:lnTo>
                  <a:lnTo>
                    <a:pt x="69" y="29"/>
                  </a:lnTo>
                  <a:lnTo>
                    <a:pt x="74" y="21"/>
                  </a:lnTo>
                  <a:lnTo>
                    <a:pt x="74" y="14"/>
                  </a:lnTo>
                  <a:lnTo>
                    <a:pt x="70" y="6"/>
                  </a:lnTo>
                  <a:lnTo>
                    <a:pt x="61" y="0"/>
                  </a:lnTo>
                  <a:close/>
                </a:path>
              </a:pathLst>
            </a:custGeom>
            <a:solidFill>
              <a:srgbClr val="BFCCD8">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11" name="Freeform 251">
              <a:extLst>
                <a:ext uri="{FF2B5EF4-FFF2-40B4-BE49-F238E27FC236}">
                  <a16:creationId xmlns:a16="http://schemas.microsoft.com/office/drawing/2014/main" id="{E24B24FE-EBB2-4B7B-AFBC-DE2663611920}"/>
                </a:ext>
              </a:extLst>
            </p:cNvPr>
            <p:cNvSpPr>
              <a:spLocks/>
            </p:cNvSpPr>
            <p:nvPr/>
          </p:nvSpPr>
          <p:spPr bwMode="auto">
            <a:xfrm>
              <a:off x="3152" y="2573"/>
              <a:ext cx="51" cy="26"/>
            </a:xfrm>
            <a:custGeom>
              <a:avLst/>
              <a:gdLst>
                <a:gd name="T0" fmla="*/ 0 w 103"/>
                <a:gd name="T1" fmla="*/ 0 h 53"/>
                <a:gd name="T2" fmla="*/ 0 w 103"/>
                <a:gd name="T3" fmla="*/ 0 h 53"/>
                <a:gd name="T4" fmla="*/ 0 w 103"/>
                <a:gd name="T5" fmla="*/ 0 h 53"/>
                <a:gd name="T6" fmla="*/ 0 w 103"/>
                <a:gd name="T7" fmla="*/ 0 h 53"/>
                <a:gd name="T8" fmla="*/ 0 w 103"/>
                <a:gd name="T9" fmla="*/ 0 h 53"/>
                <a:gd name="T10" fmla="*/ 0 w 103"/>
                <a:gd name="T11" fmla="*/ 0 h 53"/>
                <a:gd name="T12" fmla="*/ 0 w 103"/>
                <a:gd name="T13" fmla="*/ 0 h 53"/>
                <a:gd name="T14" fmla="*/ 0 w 103"/>
                <a:gd name="T15" fmla="*/ 0 h 53"/>
                <a:gd name="T16" fmla="*/ 0 w 103"/>
                <a:gd name="T17" fmla="*/ 0 h 53"/>
                <a:gd name="T18" fmla="*/ 0 w 103"/>
                <a:gd name="T19" fmla="*/ 0 h 53"/>
                <a:gd name="T20" fmla="*/ 0 w 103"/>
                <a:gd name="T21" fmla="*/ 0 h 53"/>
                <a:gd name="T22" fmla="*/ 0 w 103"/>
                <a:gd name="T23" fmla="*/ 0 h 53"/>
                <a:gd name="T24" fmla="*/ 0 w 103"/>
                <a:gd name="T25" fmla="*/ 0 h 53"/>
                <a:gd name="T26" fmla="*/ 0 w 103"/>
                <a:gd name="T27" fmla="*/ 0 h 53"/>
                <a:gd name="T28" fmla="*/ 0 w 103"/>
                <a:gd name="T29" fmla="*/ 0 h 53"/>
                <a:gd name="T30" fmla="*/ 0 w 103"/>
                <a:gd name="T31" fmla="*/ 0 h 53"/>
                <a:gd name="T32" fmla="*/ 0 w 103"/>
                <a:gd name="T33" fmla="*/ 0 h 53"/>
                <a:gd name="T34" fmla="*/ 0 w 103"/>
                <a:gd name="T35" fmla="*/ 0 h 53"/>
                <a:gd name="T36" fmla="*/ 0 w 103"/>
                <a:gd name="T37" fmla="*/ 0 h 53"/>
                <a:gd name="T38" fmla="*/ 0 w 103"/>
                <a:gd name="T39" fmla="*/ 0 h 53"/>
                <a:gd name="T40" fmla="*/ 0 w 103"/>
                <a:gd name="T41" fmla="*/ 0 h 53"/>
                <a:gd name="T42" fmla="*/ 0 w 103"/>
                <a:gd name="T43" fmla="*/ 0 h 53"/>
                <a:gd name="T44" fmla="*/ 0 w 103"/>
                <a:gd name="T45" fmla="*/ 0 h 53"/>
                <a:gd name="T46" fmla="*/ 0 w 103"/>
                <a:gd name="T47" fmla="*/ 0 h 53"/>
                <a:gd name="T48" fmla="*/ 0 w 103"/>
                <a:gd name="T49" fmla="*/ 0 h 53"/>
                <a:gd name="T50" fmla="*/ 0 w 103"/>
                <a:gd name="T51" fmla="*/ 0 h 53"/>
                <a:gd name="T52" fmla="*/ 0 w 103"/>
                <a:gd name="T53" fmla="*/ 0 h 53"/>
                <a:gd name="T54" fmla="*/ 0 w 103"/>
                <a:gd name="T55" fmla="*/ 0 h 53"/>
                <a:gd name="T56" fmla="*/ 0 w 103"/>
                <a:gd name="T57" fmla="*/ 0 h 53"/>
                <a:gd name="T58" fmla="*/ 0 w 103"/>
                <a:gd name="T59" fmla="*/ 0 h 53"/>
                <a:gd name="T60" fmla="*/ 0 w 103"/>
                <a:gd name="T61" fmla="*/ 0 h 53"/>
                <a:gd name="T62" fmla="*/ 0 w 103"/>
                <a:gd name="T63" fmla="*/ 0 h 53"/>
                <a:gd name="T64" fmla="*/ 0 w 103"/>
                <a:gd name="T65" fmla="*/ 0 h 53"/>
                <a:gd name="T66" fmla="*/ 0 w 103"/>
                <a:gd name="T67" fmla="*/ 0 h 53"/>
                <a:gd name="T68" fmla="*/ 0 w 103"/>
                <a:gd name="T69" fmla="*/ 0 h 53"/>
                <a:gd name="T70" fmla="*/ 0 w 103"/>
                <a:gd name="T71" fmla="*/ 0 h 53"/>
                <a:gd name="T72" fmla="*/ 0 w 103"/>
                <a:gd name="T73" fmla="*/ 0 h 5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03" h="53">
                  <a:moveTo>
                    <a:pt x="82" y="52"/>
                  </a:moveTo>
                  <a:lnTo>
                    <a:pt x="79" y="53"/>
                  </a:lnTo>
                  <a:lnTo>
                    <a:pt x="73" y="52"/>
                  </a:lnTo>
                  <a:lnTo>
                    <a:pt x="64" y="51"/>
                  </a:lnTo>
                  <a:lnTo>
                    <a:pt x="53" y="50"/>
                  </a:lnTo>
                  <a:lnTo>
                    <a:pt x="43" y="48"/>
                  </a:lnTo>
                  <a:lnTo>
                    <a:pt x="34" y="45"/>
                  </a:lnTo>
                  <a:lnTo>
                    <a:pt x="27" y="43"/>
                  </a:lnTo>
                  <a:lnTo>
                    <a:pt x="22" y="41"/>
                  </a:lnTo>
                  <a:lnTo>
                    <a:pt x="18" y="38"/>
                  </a:lnTo>
                  <a:lnTo>
                    <a:pt x="14" y="36"/>
                  </a:lnTo>
                  <a:lnTo>
                    <a:pt x="8" y="36"/>
                  </a:lnTo>
                  <a:lnTo>
                    <a:pt x="0" y="36"/>
                  </a:lnTo>
                  <a:lnTo>
                    <a:pt x="5" y="34"/>
                  </a:lnTo>
                  <a:lnTo>
                    <a:pt x="10" y="31"/>
                  </a:lnTo>
                  <a:lnTo>
                    <a:pt x="13" y="28"/>
                  </a:lnTo>
                  <a:lnTo>
                    <a:pt x="18" y="23"/>
                  </a:lnTo>
                  <a:lnTo>
                    <a:pt x="22" y="19"/>
                  </a:lnTo>
                  <a:lnTo>
                    <a:pt x="28" y="14"/>
                  </a:lnTo>
                  <a:lnTo>
                    <a:pt x="33" y="10"/>
                  </a:lnTo>
                  <a:lnTo>
                    <a:pt x="38" y="5"/>
                  </a:lnTo>
                  <a:lnTo>
                    <a:pt x="44" y="1"/>
                  </a:lnTo>
                  <a:lnTo>
                    <a:pt x="51" y="0"/>
                  </a:lnTo>
                  <a:lnTo>
                    <a:pt x="57" y="0"/>
                  </a:lnTo>
                  <a:lnTo>
                    <a:pt x="64" y="3"/>
                  </a:lnTo>
                  <a:lnTo>
                    <a:pt x="70" y="5"/>
                  </a:lnTo>
                  <a:lnTo>
                    <a:pt x="75" y="7"/>
                  </a:lnTo>
                  <a:lnTo>
                    <a:pt x="81" y="11"/>
                  </a:lnTo>
                  <a:lnTo>
                    <a:pt x="86" y="14"/>
                  </a:lnTo>
                  <a:lnTo>
                    <a:pt x="93" y="20"/>
                  </a:lnTo>
                  <a:lnTo>
                    <a:pt x="99" y="26"/>
                  </a:lnTo>
                  <a:lnTo>
                    <a:pt x="103" y="30"/>
                  </a:lnTo>
                  <a:lnTo>
                    <a:pt x="98" y="31"/>
                  </a:lnTo>
                  <a:lnTo>
                    <a:pt x="90" y="33"/>
                  </a:lnTo>
                  <a:lnTo>
                    <a:pt x="85" y="35"/>
                  </a:lnTo>
                  <a:lnTo>
                    <a:pt x="82" y="42"/>
                  </a:lnTo>
                  <a:lnTo>
                    <a:pt x="82" y="52"/>
                  </a:lnTo>
                  <a:close/>
                </a:path>
              </a:pathLst>
            </a:custGeom>
            <a:solidFill>
              <a:srgbClr val="BFCCD8">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12" name="Freeform 252">
              <a:extLst>
                <a:ext uri="{FF2B5EF4-FFF2-40B4-BE49-F238E27FC236}">
                  <a16:creationId xmlns:a16="http://schemas.microsoft.com/office/drawing/2014/main" id="{E4E5A06B-F149-4644-9899-7D5982B94B16}"/>
                </a:ext>
              </a:extLst>
            </p:cNvPr>
            <p:cNvSpPr>
              <a:spLocks/>
            </p:cNvSpPr>
            <p:nvPr/>
          </p:nvSpPr>
          <p:spPr bwMode="auto">
            <a:xfrm>
              <a:off x="3310" y="2542"/>
              <a:ext cx="107" cy="55"/>
            </a:xfrm>
            <a:custGeom>
              <a:avLst/>
              <a:gdLst>
                <a:gd name="T0" fmla="*/ 1 w 213"/>
                <a:gd name="T1" fmla="*/ 0 h 112"/>
                <a:gd name="T2" fmla="*/ 1 w 213"/>
                <a:gd name="T3" fmla="*/ 0 h 112"/>
                <a:gd name="T4" fmla="*/ 1 w 213"/>
                <a:gd name="T5" fmla="*/ 0 h 112"/>
                <a:gd name="T6" fmla="*/ 1 w 213"/>
                <a:gd name="T7" fmla="*/ 0 h 112"/>
                <a:gd name="T8" fmla="*/ 1 w 213"/>
                <a:gd name="T9" fmla="*/ 0 h 112"/>
                <a:gd name="T10" fmla="*/ 1 w 213"/>
                <a:gd name="T11" fmla="*/ 0 h 112"/>
                <a:gd name="T12" fmla="*/ 1 w 213"/>
                <a:gd name="T13" fmla="*/ 0 h 112"/>
                <a:gd name="T14" fmla="*/ 1 w 213"/>
                <a:gd name="T15" fmla="*/ 0 h 112"/>
                <a:gd name="T16" fmla="*/ 1 w 213"/>
                <a:gd name="T17" fmla="*/ 0 h 112"/>
                <a:gd name="T18" fmla="*/ 1 w 213"/>
                <a:gd name="T19" fmla="*/ 0 h 112"/>
                <a:gd name="T20" fmla="*/ 1 w 213"/>
                <a:gd name="T21" fmla="*/ 0 h 112"/>
                <a:gd name="T22" fmla="*/ 1 w 213"/>
                <a:gd name="T23" fmla="*/ 0 h 112"/>
                <a:gd name="T24" fmla="*/ 1 w 213"/>
                <a:gd name="T25" fmla="*/ 0 h 112"/>
                <a:gd name="T26" fmla="*/ 1 w 213"/>
                <a:gd name="T27" fmla="*/ 0 h 112"/>
                <a:gd name="T28" fmla="*/ 1 w 213"/>
                <a:gd name="T29" fmla="*/ 0 h 112"/>
                <a:gd name="T30" fmla="*/ 1 w 213"/>
                <a:gd name="T31" fmla="*/ 0 h 112"/>
                <a:gd name="T32" fmla="*/ 0 w 213"/>
                <a:gd name="T33" fmla="*/ 0 h 112"/>
                <a:gd name="T34" fmla="*/ 1 w 213"/>
                <a:gd name="T35" fmla="*/ 0 h 112"/>
                <a:gd name="T36" fmla="*/ 1 w 213"/>
                <a:gd name="T37" fmla="*/ 0 h 112"/>
                <a:gd name="T38" fmla="*/ 1 w 213"/>
                <a:gd name="T39" fmla="*/ 0 h 112"/>
                <a:gd name="T40" fmla="*/ 1 w 213"/>
                <a:gd name="T41" fmla="*/ 0 h 112"/>
                <a:gd name="T42" fmla="*/ 1 w 213"/>
                <a:gd name="T43" fmla="*/ 0 h 112"/>
                <a:gd name="T44" fmla="*/ 1 w 213"/>
                <a:gd name="T45" fmla="*/ 0 h 112"/>
                <a:gd name="T46" fmla="*/ 1 w 213"/>
                <a:gd name="T47" fmla="*/ 0 h 112"/>
                <a:gd name="T48" fmla="*/ 1 w 213"/>
                <a:gd name="T49" fmla="*/ 0 h 112"/>
                <a:gd name="T50" fmla="*/ 1 w 213"/>
                <a:gd name="T51" fmla="*/ 0 h 112"/>
                <a:gd name="T52" fmla="*/ 1 w 213"/>
                <a:gd name="T53" fmla="*/ 0 h 112"/>
                <a:gd name="T54" fmla="*/ 1 w 213"/>
                <a:gd name="T55" fmla="*/ 0 h 112"/>
                <a:gd name="T56" fmla="*/ 1 w 213"/>
                <a:gd name="T57" fmla="*/ 0 h 112"/>
                <a:gd name="T58" fmla="*/ 1 w 213"/>
                <a:gd name="T59" fmla="*/ 0 h 112"/>
                <a:gd name="T60" fmla="*/ 1 w 213"/>
                <a:gd name="T61" fmla="*/ 0 h 112"/>
                <a:gd name="T62" fmla="*/ 1 w 213"/>
                <a:gd name="T63" fmla="*/ 0 h 112"/>
                <a:gd name="T64" fmla="*/ 1 w 213"/>
                <a:gd name="T65" fmla="*/ 0 h 112"/>
                <a:gd name="T66" fmla="*/ 1 w 213"/>
                <a:gd name="T67" fmla="*/ 0 h 112"/>
                <a:gd name="T68" fmla="*/ 1 w 213"/>
                <a:gd name="T69" fmla="*/ 0 h 112"/>
                <a:gd name="T70" fmla="*/ 1 w 213"/>
                <a:gd name="T71" fmla="*/ 0 h 112"/>
                <a:gd name="T72" fmla="*/ 1 w 213"/>
                <a:gd name="T73" fmla="*/ 0 h 112"/>
                <a:gd name="T74" fmla="*/ 1 w 213"/>
                <a:gd name="T75" fmla="*/ 0 h 112"/>
                <a:gd name="T76" fmla="*/ 1 w 213"/>
                <a:gd name="T77" fmla="*/ 0 h 112"/>
                <a:gd name="T78" fmla="*/ 1 w 213"/>
                <a:gd name="T79" fmla="*/ 0 h 112"/>
                <a:gd name="T80" fmla="*/ 1 w 213"/>
                <a:gd name="T81" fmla="*/ 0 h 112"/>
                <a:gd name="T82" fmla="*/ 1 w 213"/>
                <a:gd name="T83" fmla="*/ 0 h 112"/>
                <a:gd name="T84" fmla="*/ 1 w 213"/>
                <a:gd name="T85" fmla="*/ 0 h 112"/>
                <a:gd name="T86" fmla="*/ 1 w 213"/>
                <a:gd name="T87" fmla="*/ 0 h 112"/>
                <a:gd name="T88" fmla="*/ 1 w 213"/>
                <a:gd name="T89" fmla="*/ 0 h 112"/>
                <a:gd name="T90" fmla="*/ 1 w 213"/>
                <a:gd name="T91" fmla="*/ 0 h 112"/>
                <a:gd name="T92" fmla="*/ 1 w 213"/>
                <a:gd name="T93" fmla="*/ 0 h 112"/>
                <a:gd name="T94" fmla="*/ 1 w 213"/>
                <a:gd name="T95" fmla="*/ 0 h 112"/>
                <a:gd name="T96" fmla="*/ 1 w 213"/>
                <a:gd name="T97" fmla="*/ 0 h 112"/>
                <a:gd name="T98" fmla="*/ 1 w 213"/>
                <a:gd name="T99" fmla="*/ 0 h 112"/>
                <a:gd name="T100" fmla="*/ 1 w 213"/>
                <a:gd name="T101" fmla="*/ 0 h 112"/>
                <a:gd name="T102" fmla="*/ 1 w 213"/>
                <a:gd name="T103" fmla="*/ 0 h 112"/>
                <a:gd name="T104" fmla="*/ 1 w 213"/>
                <a:gd name="T105" fmla="*/ 0 h 112"/>
                <a:gd name="T106" fmla="*/ 1 w 213"/>
                <a:gd name="T107" fmla="*/ 0 h 112"/>
                <a:gd name="T108" fmla="*/ 1 w 213"/>
                <a:gd name="T109" fmla="*/ 0 h 11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13" h="112">
                  <a:moveTo>
                    <a:pt x="213" y="112"/>
                  </a:moveTo>
                  <a:lnTo>
                    <a:pt x="204" y="110"/>
                  </a:lnTo>
                  <a:lnTo>
                    <a:pt x="190" y="106"/>
                  </a:lnTo>
                  <a:lnTo>
                    <a:pt x="172" y="101"/>
                  </a:lnTo>
                  <a:lnTo>
                    <a:pt x="151" y="97"/>
                  </a:lnTo>
                  <a:lnTo>
                    <a:pt x="131" y="93"/>
                  </a:lnTo>
                  <a:lnTo>
                    <a:pt x="114" y="91"/>
                  </a:lnTo>
                  <a:lnTo>
                    <a:pt x="100" y="90"/>
                  </a:lnTo>
                  <a:lnTo>
                    <a:pt x="92" y="90"/>
                  </a:lnTo>
                  <a:lnTo>
                    <a:pt x="87" y="91"/>
                  </a:lnTo>
                  <a:lnTo>
                    <a:pt x="76" y="91"/>
                  </a:lnTo>
                  <a:lnTo>
                    <a:pt x="63" y="90"/>
                  </a:lnTo>
                  <a:lnTo>
                    <a:pt x="50" y="89"/>
                  </a:lnTo>
                  <a:lnTo>
                    <a:pt x="35" y="87"/>
                  </a:lnTo>
                  <a:lnTo>
                    <a:pt x="21" y="84"/>
                  </a:lnTo>
                  <a:lnTo>
                    <a:pt x="9" y="82"/>
                  </a:lnTo>
                  <a:lnTo>
                    <a:pt x="0" y="78"/>
                  </a:lnTo>
                  <a:lnTo>
                    <a:pt x="13" y="62"/>
                  </a:lnTo>
                  <a:lnTo>
                    <a:pt x="29" y="54"/>
                  </a:lnTo>
                  <a:lnTo>
                    <a:pt x="30" y="53"/>
                  </a:lnTo>
                  <a:lnTo>
                    <a:pt x="31" y="49"/>
                  </a:lnTo>
                  <a:lnTo>
                    <a:pt x="34" y="44"/>
                  </a:lnTo>
                  <a:lnTo>
                    <a:pt x="36" y="37"/>
                  </a:lnTo>
                  <a:lnTo>
                    <a:pt x="39" y="31"/>
                  </a:lnTo>
                  <a:lnTo>
                    <a:pt x="43" y="27"/>
                  </a:lnTo>
                  <a:lnTo>
                    <a:pt x="46" y="23"/>
                  </a:lnTo>
                  <a:lnTo>
                    <a:pt x="50" y="21"/>
                  </a:lnTo>
                  <a:lnTo>
                    <a:pt x="53" y="20"/>
                  </a:lnTo>
                  <a:lnTo>
                    <a:pt x="59" y="17"/>
                  </a:lnTo>
                  <a:lnTo>
                    <a:pt x="66" y="14"/>
                  </a:lnTo>
                  <a:lnTo>
                    <a:pt x="75" y="9"/>
                  </a:lnTo>
                  <a:lnTo>
                    <a:pt x="83" y="6"/>
                  </a:lnTo>
                  <a:lnTo>
                    <a:pt x="91" y="2"/>
                  </a:lnTo>
                  <a:lnTo>
                    <a:pt x="97" y="0"/>
                  </a:lnTo>
                  <a:lnTo>
                    <a:pt x="100" y="0"/>
                  </a:lnTo>
                  <a:lnTo>
                    <a:pt x="105" y="2"/>
                  </a:lnTo>
                  <a:lnTo>
                    <a:pt x="113" y="8"/>
                  </a:lnTo>
                  <a:lnTo>
                    <a:pt x="123" y="16"/>
                  </a:lnTo>
                  <a:lnTo>
                    <a:pt x="135" y="24"/>
                  </a:lnTo>
                  <a:lnTo>
                    <a:pt x="148" y="34"/>
                  </a:lnTo>
                  <a:lnTo>
                    <a:pt x="158" y="40"/>
                  </a:lnTo>
                  <a:lnTo>
                    <a:pt x="167" y="46"/>
                  </a:lnTo>
                  <a:lnTo>
                    <a:pt x="172" y="49"/>
                  </a:lnTo>
                  <a:lnTo>
                    <a:pt x="179" y="51"/>
                  </a:lnTo>
                  <a:lnTo>
                    <a:pt x="188" y="53"/>
                  </a:lnTo>
                  <a:lnTo>
                    <a:pt x="196" y="55"/>
                  </a:lnTo>
                  <a:lnTo>
                    <a:pt x="201" y="58"/>
                  </a:lnTo>
                  <a:lnTo>
                    <a:pt x="201" y="63"/>
                  </a:lnTo>
                  <a:lnTo>
                    <a:pt x="201" y="74"/>
                  </a:lnTo>
                  <a:lnTo>
                    <a:pt x="202" y="85"/>
                  </a:lnTo>
                  <a:lnTo>
                    <a:pt x="204" y="92"/>
                  </a:lnTo>
                  <a:lnTo>
                    <a:pt x="207" y="96"/>
                  </a:lnTo>
                  <a:lnTo>
                    <a:pt x="211" y="101"/>
                  </a:lnTo>
                  <a:lnTo>
                    <a:pt x="213" y="107"/>
                  </a:lnTo>
                  <a:lnTo>
                    <a:pt x="213" y="112"/>
                  </a:lnTo>
                  <a:close/>
                </a:path>
              </a:pathLst>
            </a:custGeom>
            <a:solidFill>
              <a:srgbClr val="BFCCD8">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113" name="Freeform 253">
              <a:extLst>
                <a:ext uri="{FF2B5EF4-FFF2-40B4-BE49-F238E27FC236}">
                  <a16:creationId xmlns:a16="http://schemas.microsoft.com/office/drawing/2014/main" id="{CD451F85-939A-4F85-B229-C847F6137983}"/>
                </a:ext>
              </a:extLst>
            </p:cNvPr>
            <p:cNvSpPr>
              <a:spLocks/>
            </p:cNvSpPr>
            <p:nvPr/>
          </p:nvSpPr>
          <p:spPr bwMode="auto">
            <a:xfrm>
              <a:off x="3167" y="2502"/>
              <a:ext cx="192" cy="72"/>
            </a:xfrm>
            <a:custGeom>
              <a:avLst/>
              <a:gdLst>
                <a:gd name="T0" fmla="*/ 1 w 384"/>
                <a:gd name="T1" fmla="*/ 1 h 143"/>
                <a:gd name="T2" fmla="*/ 1 w 384"/>
                <a:gd name="T3" fmla="*/ 1 h 143"/>
                <a:gd name="T4" fmla="*/ 1 w 384"/>
                <a:gd name="T5" fmla="*/ 1 h 143"/>
                <a:gd name="T6" fmla="*/ 1 w 384"/>
                <a:gd name="T7" fmla="*/ 1 h 143"/>
                <a:gd name="T8" fmla="*/ 1 w 384"/>
                <a:gd name="T9" fmla="*/ 1 h 143"/>
                <a:gd name="T10" fmla="*/ 1 w 384"/>
                <a:gd name="T11" fmla="*/ 1 h 143"/>
                <a:gd name="T12" fmla="*/ 1 w 384"/>
                <a:gd name="T13" fmla="*/ 1 h 143"/>
                <a:gd name="T14" fmla="*/ 1 w 384"/>
                <a:gd name="T15" fmla="*/ 1 h 143"/>
                <a:gd name="T16" fmla="*/ 1 w 384"/>
                <a:gd name="T17" fmla="*/ 1 h 143"/>
                <a:gd name="T18" fmla="*/ 1 w 384"/>
                <a:gd name="T19" fmla="*/ 1 h 143"/>
                <a:gd name="T20" fmla="*/ 1 w 384"/>
                <a:gd name="T21" fmla="*/ 1 h 143"/>
                <a:gd name="T22" fmla="*/ 1 w 384"/>
                <a:gd name="T23" fmla="*/ 1 h 143"/>
                <a:gd name="T24" fmla="*/ 1 w 384"/>
                <a:gd name="T25" fmla="*/ 1 h 143"/>
                <a:gd name="T26" fmla="*/ 1 w 384"/>
                <a:gd name="T27" fmla="*/ 1 h 143"/>
                <a:gd name="T28" fmla="*/ 1 w 384"/>
                <a:gd name="T29" fmla="*/ 1 h 143"/>
                <a:gd name="T30" fmla="*/ 1 w 384"/>
                <a:gd name="T31" fmla="*/ 1 h 143"/>
                <a:gd name="T32" fmla="*/ 1 w 384"/>
                <a:gd name="T33" fmla="*/ 1 h 143"/>
                <a:gd name="T34" fmla="*/ 1 w 384"/>
                <a:gd name="T35" fmla="*/ 1 h 143"/>
                <a:gd name="T36" fmla="*/ 1 w 384"/>
                <a:gd name="T37" fmla="*/ 1 h 143"/>
                <a:gd name="T38" fmla="*/ 1 w 384"/>
                <a:gd name="T39" fmla="*/ 1 h 143"/>
                <a:gd name="T40" fmla="*/ 1 w 384"/>
                <a:gd name="T41" fmla="*/ 1 h 143"/>
                <a:gd name="T42" fmla="*/ 1 w 384"/>
                <a:gd name="T43" fmla="*/ 1 h 143"/>
                <a:gd name="T44" fmla="*/ 1 w 384"/>
                <a:gd name="T45" fmla="*/ 1 h 143"/>
                <a:gd name="T46" fmla="*/ 1 w 384"/>
                <a:gd name="T47" fmla="*/ 1 h 143"/>
                <a:gd name="T48" fmla="*/ 1 w 384"/>
                <a:gd name="T49" fmla="*/ 1 h 143"/>
                <a:gd name="T50" fmla="*/ 1 w 384"/>
                <a:gd name="T51" fmla="*/ 1 h 143"/>
                <a:gd name="T52" fmla="*/ 1 w 384"/>
                <a:gd name="T53" fmla="*/ 1 h 143"/>
                <a:gd name="T54" fmla="*/ 1 w 384"/>
                <a:gd name="T55" fmla="*/ 1 h 143"/>
                <a:gd name="T56" fmla="*/ 1 w 384"/>
                <a:gd name="T57" fmla="*/ 1 h 143"/>
                <a:gd name="T58" fmla="*/ 1 w 384"/>
                <a:gd name="T59" fmla="*/ 1 h 143"/>
                <a:gd name="T60" fmla="*/ 1 w 384"/>
                <a:gd name="T61" fmla="*/ 1 h 143"/>
                <a:gd name="T62" fmla="*/ 1 w 384"/>
                <a:gd name="T63" fmla="*/ 1 h 143"/>
                <a:gd name="T64" fmla="*/ 1 w 384"/>
                <a:gd name="T65" fmla="*/ 1 h 143"/>
                <a:gd name="T66" fmla="*/ 1 w 384"/>
                <a:gd name="T67" fmla="*/ 1 h 143"/>
                <a:gd name="T68" fmla="*/ 1 w 384"/>
                <a:gd name="T69" fmla="*/ 1 h 143"/>
                <a:gd name="T70" fmla="*/ 1 w 384"/>
                <a:gd name="T71" fmla="*/ 1 h 143"/>
                <a:gd name="T72" fmla="*/ 1 w 384"/>
                <a:gd name="T73" fmla="*/ 1 h 143"/>
                <a:gd name="T74" fmla="*/ 1 w 384"/>
                <a:gd name="T75" fmla="*/ 1 h 143"/>
                <a:gd name="T76" fmla="*/ 1 w 384"/>
                <a:gd name="T77" fmla="*/ 1 h 143"/>
                <a:gd name="T78" fmla="*/ 1 w 384"/>
                <a:gd name="T79" fmla="*/ 1 h 143"/>
                <a:gd name="T80" fmla="*/ 1 w 384"/>
                <a:gd name="T81" fmla="*/ 1 h 143"/>
                <a:gd name="T82" fmla="*/ 1 w 384"/>
                <a:gd name="T83" fmla="*/ 1 h 143"/>
                <a:gd name="T84" fmla="*/ 1 w 384"/>
                <a:gd name="T85" fmla="*/ 1 h 143"/>
                <a:gd name="T86" fmla="*/ 1 w 384"/>
                <a:gd name="T87" fmla="*/ 1 h 143"/>
                <a:gd name="T88" fmla="*/ 1 w 384"/>
                <a:gd name="T89" fmla="*/ 1 h 143"/>
                <a:gd name="T90" fmla="*/ 1 w 384"/>
                <a:gd name="T91" fmla="*/ 1 h 143"/>
                <a:gd name="T92" fmla="*/ 1 w 384"/>
                <a:gd name="T93" fmla="*/ 1 h 143"/>
                <a:gd name="T94" fmla="*/ 1 w 384"/>
                <a:gd name="T95" fmla="*/ 1 h 143"/>
                <a:gd name="T96" fmla="*/ 1 w 384"/>
                <a:gd name="T97" fmla="*/ 1 h 143"/>
                <a:gd name="T98" fmla="*/ 1 w 384"/>
                <a:gd name="T99" fmla="*/ 1 h 143"/>
                <a:gd name="T100" fmla="*/ 1 w 384"/>
                <a:gd name="T101" fmla="*/ 1 h 143"/>
                <a:gd name="T102" fmla="*/ 1 w 384"/>
                <a:gd name="T103" fmla="*/ 0 h 14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384" h="143">
                  <a:moveTo>
                    <a:pt x="124" y="0"/>
                  </a:moveTo>
                  <a:lnTo>
                    <a:pt x="118" y="2"/>
                  </a:lnTo>
                  <a:lnTo>
                    <a:pt x="109" y="6"/>
                  </a:lnTo>
                  <a:lnTo>
                    <a:pt x="97" y="10"/>
                  </a:lnTo>
                  <a:lnTo>
                    <a:pt x="84" y="14"/>
                  </a:lnTo>
                  <a:lnTo>
                    <a:pt x="72" y="18"/>
                  </a:lnTo>
                  <a:lnTo>
                    <a:pt x="60" y="22"/>
                  </a:lnTo>
                  <a:lnTo>
                    <a:pt x="51" y="25"/>
                  </a:lnTo>
                  <a:lnTo>
                    <a:pt x="46" y="27"/>
                  </a:lnTo>
                  <a:lnTo>
                    <a:pt x="43" y="31"/>
                  </a:lnTo>
                  <a:lnTo>
                    <a:pt x="36" y="37"/>
                  </a:lnTo>
                  <a:lnTo>
                    <a:pt x="29" y="45"/>
                  </a:lnTo>
                  <a:lnTo>
                    <a:pt x="21" y="53"/>
                  </a:lnTo>
                  <a:lnTo>
                    <a:pt x="13" y="61"/>
                  </a:lnTo>
                  <a:lnTo>
                    <a:pt x="6" y="67"/>
                  </a:lnTo>
                  <a:lnTo>
                    <a:pt x="2" y="71"/>
                  </a:lnTo>
                  <a:lnTo>
                    <a:pt x="0" y="74"/>
                  </a:lnTo>
                  <a:lnTo>
                    <a:pt x="18" y="82"/>
                  </a:lnTo>
                  <a:lnTo>
                    <a:pt x="37" y="88"/>
                  </a:lnTo>
                  <a:lnTo>
                    <a:pt x="58" y="97"/>
                  </a:lnTo>
                  <a:lnTo>
                    <a:pt x="78" y="103"/>
                  </a:lnTo>
                  <a:lnTo>
                    <a:pt x="96" y="109"/>
                  </a:lnTo>
                  <a:lnTo>
                    <a:pt x="111" y="114"/>
                  </a:lnTo>
                  <a:lnTo>
                    <a:pt x="122" y="117"/>
                  </a:lnTo>
                  <a:lnTo>
                    <a:pt x="129" y="117"/>
                  </a:lnTo>
                  <a:lnTo>
                    <a:pt x="137" y="115"/>
                  </a:lnTo>
                  <a:lnTo>
                    <a:pt x="146" y="114"/>
                  </a:lnTo>
                  <a:lnTo>
                    <a:pt x="154" y="113"/>
                  </a:lnTo>
                  <a:lnTo>
                    <a:pt x="159" y="113"/>
                  </a:lnTo>
                  <a:lnTo>
                    <a:pt x="164" y="114"/>
                  </a:lnTo>
                  <a:lnTo>
                    <a:pt x="174" y="116"/>
                  </a:lnTo>
                  <a:lnTo>
                    <a:pt x="188" y="120"/>
                  </a:lnTo>
                  <a:lnTo>
                    <a:pt x="203" y="123"/>
                  </a:lnTo>
                  <a:lnTo>
                    <a:pt x="218" y="127"/>
                  </a:lnTo>
                  <a:lnTo>
                    <a:pt x="232" y="129"/>
                  </a:lnTo>
                  <a:lnTo>
                    <a:pt x="242" y="131"/>
                  </a:lnTo>
                  <a:lnTo>
                    <a:pt x="247" y="133"/>
                  </a:lnTo>
                  <a:lnTo>
                    <a:pt x="252" y="137"/>
                  </a:lnTo>
                  <a:lnTo>
                    <a:pt x="256" y="139"/>
                  </a:lnTo>
                  <a:lnTo>
                    <a:pt x="262" y="141"/>
                  </a:lnTo>
                  <a:lnTo>
                    <a:pt x="268" y="143"/>
                  </a:lnTo>
                  <a:lnTo>
                    <a:pt x="276" y="141"/>
                  </a:lnTo>
                  <a:lnTo>
                    <a:pt x="284" y="140"/>
                  </a:lnTo>
                  <a:lnTo>
                    <a:pt x="291" y="139"/>
                  </a:lnTo>
                  <a:lnTo>
                    <a:pt x="294" y="138"/>
                  </a:lnTo>
                  <a:lnTo>
                    <a:pt x="300" y="136"/>
                  </a:lnTo>
                  <a:lnTo>
                    <a:pt x="306" y="132"/>
                  </a:lnTo>
                  <a:lnTo>
                    <a:pt x="310" y="128"/>
                  </a:lnTo>
                  <a:lnTo>
                    <a:pt x="314" y="123"/>
                  </a:lnTo>
                  <a:lnTo>
                    <a:pt x="316" y="117"/>
                  </a:lnTo>
                  <a:lnTo>
                    <a:pt x="320" y="108"/>
                  </a:lnTo>
                  <a:lnTo>
                    <a:pt x="324" y="100"/>
                  </a:lnTo>
                  <a:lnTo>
                    <a:pt x="330" y="94"/>
                  </a:lnTo>
                  <a:lnTo>
                    <a:pt x="334" y="92"/>
                  </a:lnTo>
                  <a:lnTo>
                    <a:pt x="341" y="88"/>
                  </a:lnTo>
                  <a:lnTo>
                    <a:pt x="349" y="85"/>
                  </a:lnTo>
                  <a:lnTo>
                    <a:pt x="359" y="82"/>
                  </a:lnTo>
                  <a:lnTo>
                    <a:pt x="367" y="79"/>
                  </a:lnTo>
                  <a:lnTo>
                    <a:pt x="375" y="77"/>
                  </a:lnTo>
                  <a:lnTo>
                    <a:pt x="381" y="75"/>
                  </a:lnTo>
                  <a:lnTo>
                    <a:pt x="384" y="74"/>
                  </a:lnTo>
                  <a:lnTo>
                    <a:pt x="382" y="62"/>
                  </a:lnTo>
                  <a:lnTo>
                    <a:pt x="376" y="55"/>
                  </a:lnTo>
                  <a:lnTo>
                    <a:pt x="368" y="49"/>
                  </a:lnTo>
                  <a:lnTo>
                    <a:pt x="361" y="46"/>
                  </a:lnTo>
                  <a:lnTo>
                    <a:pt x="356" y="44"/>
                  </a:lnTo>
                  <a:lnTo>
                    <a:pt x="349" y="39"/>
                  </a:lnTo>
                  <a:lnTo>
                    <a:pt x="341" y="34"/>
                  </a:lnTo>
                  <a:lnTo>
                    <a:pt x="332" y="29"/>
                  </a:lnTo>
                  <a:lnTo>
                    <a:pt x="324" y="24"/>
                  </a:lnTo>
                  <a:lnTo>
                    <a:pt x="316" y="19"/>
                  </a:lnTo>
                  <a:lnTo>
                    <a:pt x="309" y="17"/>
                  </a:lnTo>
                  <a:lnTo>
                    <a:pt x="306" y="16"/>
                  </a:lnTo>
                  <a:lnTo>
                    <a:pt x="302" y="17"/>
                  </a:lnTo>
                  <a:lnTo>
                    <a:pt x="296" y="19"/>
                  </a:lnTo>
                  <a:lnTo>
                    <a:pt x="290" y="22"/>
                  </a:lnTo>
                  <a:lnTo>
                    <a:pt x="281" y="25"/>
                  </a:lnTo>
                  <a:lnTo>
                    <a:pt x="275" y="30"/>
                  </a:lnTo>
                  <a:lnTo>
                    <a:pt x="269" y="33"/>
                  </a:lnTo>
                  <a:lnTo>
                    <a:pt x="263" y="38"/>
                  </a:lnTo>
                  <a:lnTo>
                    <a:pt x="261" y="42"/>
                  </a:lnTo>
                  <a:lnTo>
                    <a:pt x="255" y="45"/>
                  </a:lnTo>
                  <a:lnTo>
                    <a:pt x="248" y="48"/>
                  </a:lnTo>
                  <a:lnTo>
                    <a:pt x="241" y="50"/>
                  </a:lnTo>
                  <a:lnTo>
                    <a:pt x="234" y="53"/>
                  </a:lnTo>
                  <a:lnTo>
                    <a:pt x="227" y="54"/>
                  </a:lnTo>
                  <a:lnTo>
                    <a:pt x="222" y="55"/>
                  </a:lnTo>
                  <a:lnTo>
                    <a:pt x="218" y="55"/>
                  </a:lnTo>
                  <a:lnTo>
                    <a:pt x="216" y="54"/>
                  </a:lnTo>
                  <a:lnTo>
                    <a:pt x="215" y="49"/>
                  </a:lnTo>
                  <a:lnTo>
                    <a:pt x="211" y="42"/>
                  </a:lnTo>
                  <a:lnTo>
                    <a:pt x="208" y="36"/>
                  </a:lnTo>
                  <a:lnTo>
                    <a:pt x="204" y="32"/>
                  </a:lnTo>
                  <a:lnTo>
                    <a:pt x="201" y="31"/>
                  </a:lnTo>
                  <a:lnTo>
                    <a:pt x="194" y="27"/>
                  </a:lnTo>
                  <a:lnTo>
                    <a:pt x="185" y="23"/>
                  </a:lnTo>
                  <a:lnTo>
                    <a:pt x="175" y="17"/>
                  </a:lnTo>
                  <a:lnTo>
                    <a:pt x="165" y="11"/>
                  </a:lnTo>
                  <a:lnTo>
                    <a:pt x="156" y="7"/>
                  </a:lnTo>
                  <a:lnTo>
                    <a:pt x="149" y="3"/>
                  </a:lnTo>
                  <a:lnTo>
                    <a:pt x="144" y="2"/>
                  </a:lnTo>
                  <a:lnTo>
                    <a:pt x="139" y="1"/>
                  </a:lnTo>
                  <a:lnTo>
                    <a:pt x="134" y="0"/>
                  </a:lnTo>
                  <a:lnTo>
                    <a:pt x="128" y="0"/>
                  </a:lnTo>
                  <a:lnTo>
                    <a:pt x="124" y="0"/>
                  </a:lnTo>
                  <a:close/>
                </a:path>
              </a:pathLst>
            </a:custGeom>
            <a:solidFill>
              <a:srgbClr val="BFCCD8">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grpSp>
        <p:nvGrpSpPr>
          <p:cNvPr id="1038" name="Group 254">
            <a:extLst>
              <a:ext uri="{FF2B5EF4-FFF2-40B4-BE49-F238E27FC236}">
                <a16:creationId xmlns:a16="http://schemas.microsoft.com/office/drawing/2014/main" id="{6D0218BE-23F1-440A-BB03-C84415B1ACAF}"/>
              </a:ext>
            </a:extLst>
          </p:cNvPr>
          <p:cNvGrpSpPr>
            <a:grpSpLocks/>
          </p:cNvGrpSpPr>
          <p:nvPr/>
        </p:nvGrpSpPr>
        <p:grpSpPr bwMode="auto">
          <a:xfrm rot="-913339">
            <a:off x="279400" y="122238"/>
            <a:ext cx="906463" cy="762000"/>
            <a:chOff x="75" y="3654"/>
            <a:chExt cx="853" cy="600"/>
          </a:xfrm>
        </p:grpSpPr>
        <p:sp>
          <p:nvSpPr>
            <p:cNvPr id="1040" name="Freeform 255">
              <a:extLst>
                <a:ext uri="{FF2B5EF4-FFF2-40B4-BE49-F238E27FC236}">
                  <a16:creationId xmlns:a16="http://schemas.microsoft.com/office/drawing/2014/main" id="{6E59559D-2B29-4393-9D6E-8D756690A868}"/>
                </a:ext>
              </a:extLst>
            </p:cNvPr>
            <p:cNvSpPr>
              <a:spLocks/>
            </p:cNvSpPr>
            <p:nvPr/>
          </p:nvSpPr>
          <p:spPr bwMode="auto">
            <a:xfrm>
              <a:off x="800" y="3824"/>
              <a:ext cx="41" cy="54"/>
            </a:xfrm>
            <a:custGeom>
              <a:avLst/>
              <a:gdLst>
                <a:gd name="T0" fmla="*/ 0 w 122"/>
                <a:gd name="T1" fmla="*/ 0 h 160"/>
                <a:gd name="T2" fmla="*/ 0 w 122"/>
                <a:gd name="T3" fmla="*/ 0 h 160"/>
                <a:gd name="T4" fmla="*/ 0 w 122"/>
                <a:gd name="T5" fmla="*/ 0 h 160"/>
                <a:gd name="T6" fmla="*/ 0 w 122"/>
                <a:gd name="T7" fmla="*/ 0 h 160"/>
                <a:gd name="T8" fmla="*/ 0 w 122"/>
                <a:gd name="T9" fmla="*/ 0 h 160"/>
                <a:gd name="T10" fmla="*/ 0 w 122"/>
                <a:gd name="T11" fmla="*/ 0 h 160"/>
                <a:gd name="T12" fmla="*/ 0 w 122"/>
                <a:gd name="T13" fmla="*/ 0 h 160"/>
                <a:gd name="T14" fmla="*/ 0 w 122"/>
                <a:gd name="T15" fmla="*/ 0 h 160"/>
                <a:gd name="T16" fmla="*/ 0 w 122"/>
                <a:gd name="T17" fmla="*/ 0 h 160"/>
                <a:gd name="T18" fmla="*/ 0 w 122"/>
                <a:gd name="T19" fmla="*/ 0 h 160"/>
                <a:gd name="T20" fmla="*/ 0 w 122"/>
                <a:gd name="T21" fmla="*/ 0 h 160"/>
                <a:gd name="T22" fmla="*/ 0 w 122"/>
                <a:gd name="T23" fmla="*/ 0 h 160"/>
                <a:gd name="T24" fmla="*/ 0 w 122"/>
                <a:gd name="T25" fmla="*/ 0 h 160"/>
                <a:gd name="T26" fmla="*/ 0 w 122"/>
                <a:gd name="T27" fmla="*/ 0 h 160"/>
                <a:gd name="T28" fmla="*/ 0 w 122"/>
                <a:gd name="T29" fmla="*/ 0 h 160"/>
                <a:gd name="T30" fmla="*/ 0 w 122"/>
                <a:gd name="T31" fmla="*/ 0 h 160"/>
                <a:gd name="T32" fmla="*/ 0 w 122"/>
                <a:gd name="T33" fmla="*/ 0 h 160"/>
                <a:gd name="T34" fmla="*/ 0 w 122"/>
                <a:gd name="T35" fmla="*/ 0 h 160"/>
                <a:gd name="T36" fmla="*/ 0 w 122"/>
                <a:gd name="T37" fmla="*/ 0 h 160"/>
                <a:gd name="T38" fmla="*/ 0 w 122"/>
                <a:gd name="T39" fmla="*/ 0 h 160"/>
                <a:gd name="T40" fmla="*/ 0 w 122"/>
                <a:gd name="T41" fmla="*/ 0 h 160"/>
                <a:gd name="T42" fmla="*/ 0 w 122"/>
                <a:gd name="T43" fmla="*/ 0 h 160"/>
                <a:gd name="T44" fmla="*/ 0 w 122"/>
                <a:gd name="T45" fmla="*/ 0 h 160"/>
                <a:gd name="T46" fmla="*/ 0 w 122"/>
                <a:gd name="T47" fmla="*/ 0 h 160"/>
                <a:gd name="T48" fmla="*/ 0 w 122"/>
                <a:gd name="T49" fmla="*/ 0 h 160"/>
                <a:gd name="T50" fmla="*/ 0 w 122"/>
                <a:gd name="T51" fmla="*/ 0 h 160"/>
                <a:gd name="T52" fmla="*/ 0 w 122"/>
                <a:gd name="T53" fmla="*/ 0 h 160"/>
                <a:gd name="T54" fmla="*/ 0 w 122"/>
                <a:gd name="T55" fmla="*/ 0 h 160"/>
                <a:gd name="T56" fmla="*/ 0 w 122"/>
                <a:gd name="T57" fmla="*/ 0 h 160"/>
                <a:gd name="T58" fmla="*/ 0 w 122"/>
                <a:gd name="T59" fmla="*/ 0 h 160"/>
                <a:gd name="T60" fmla="*/ 0 w 122"/>
                <a:gd name="T61" fmla="*/ 0 h 160"/>
                <a:gd name="T62" fmla="*/ 0 w 122"/>
                <a:gd name="T63" fmla="*/ 0 h 160"/>
                <a:gd name="T64" fmla="*/ 0 w 122"/>
                <a:gd name="T65" fmla="*/ 0 h 160"/>
                <a:gd name="T66" fmla="*/ 0 w 122"/>
                <a:gd name="T67" fmla="*/ 0 h 160"/>
                <a:gd name="T68" fmla="*/ 0 w 122"/>
                <a:gd name="T69" fmla="*/ 0 h 160"/>
                <a:gd name="T70" fmla="*/ 0 w 122"/>
                <a:gd name="T71" fmla="*/ 0 h 160"/>
                <a:gd name="T72" fmla="*/ 0 w 122"/>
                <a:gd name="T73" fmla="*/ 0 h 16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22" h="160">
                  <a:moveTo>
                    <a:pt x="5" y="148"/>
                  </a:moveTo>
                  <a:lnTo>
                    <a:pt x="8" y="152"/>
                  </a:lnTo>
                  <a:lnTo>
                    <a:pt x="12" y="156"/>
                  </a:lnTo>
                  <a:lnTo>
                    <a:pt x="18" y="159"/>
                  </a:lnTo>
                  <a:lnTo>
                    <a:pt x="24" y="160"/>
                  </a:lnTo>
                  <a:lnTo>
                    <a:pt x="33" y="159"/>
                  </a:lnTo>
                  <a:lnTo>
                    <a:pt x="42" y="153"/>
                  </a:lnTo>
                  <a:lnTo>
                    <a:pt x="53" y="145"/>
                  </a:lnTo>
                  <a:lnTo>
                    <a:pt x="66" y="131"/>
                  </a:lnTo>
                  <a:lnTo>
                    <a:pt x="77" y="116"/>
                  </a:lnTo>
                  <a:lnTo>
                    <a:pt x="85" y="102"/>
                  </a:lnTo>
                  <a:lnTo>
                    <a:pt x="91" y="90"/>
                  </a:lnTo>
                  <a:lnTo>
                    <a:pt x="96" y="79"/>
                  </a:lnTo>
                  <a:lnTo>
                    <a:pt x="100" y="69"/>
                  </a:lnTo>
                  <a:lnTo>
                    <a:pt x="105" y="59"/>
                  </a:lnTo>
                  <a:lnTo>
                    <a:pt x="110" y="48"/>
                  </a:lnTo>
                  <a:lnTo>
                    <a:pt x="118" y="36"/>
                  </a:lnTo>
                  <a:lnTo>
                    <a:pt x="122" y="25"/>
                  </a:lnTo>
                  <a:lnTo>
                    <a:pt x="120" y="16"/>
                  </a:lnTo>
                  <a:lnTo>
                    <a:pt x="115" y="9"/>
                  </a:lnTo>
                  <a:lnTo>
                    <a:pt x="110" y="5"/>
                  </a:lnTo>
                  <a:lnTo>
                    <a:pt x="101" y="1"/>
                  </a:lnTo>
                  <a:lnTo>
                    <a:pt x="93" y="0"/>
                  </a:lnTo>
                  <a:lnTo>
                    <a:pt x="84" y="4"/>
                  </a:lnTo>
                  <a:lnTo>
                    <a:pt x="79" y="12"/>
                  </a:lnTo>
                  <a:lnTo>
                    <a:pt x="76" y="22"/>
                  </a:lnTo>
                  <a:lnTo>
                    <a:pt x="71" y="32"/>
                  </a:lnTo>
                  <a:lnTo>
                    <a:pt x="66" y="44"/>
                  </a:lnTo>
                  <a:lnTo>
                    <a:pt x="60" y="55"/>
                  </a:lnTo>
                  <a:lnTo>
                    <a:pt x="52" y="65"/>
                  </a:lnTo>
                  <a:lnTo>
                    <a:pt x="45" y="75"/>
                  </a:lnTo>
                  <a:lnTo>
                    <a:pt x="36" y="85"/>
                  </a:lnTo>
                  <a:lnTo>
                    <a:pt x="28" y="94"/>
                  </a:lnTo>
                  <a:lnTo>
                    <a:pt x="14" y="108"/>
                  </a:lnTo>
                  <a:lnTo>
                    <a:pt x="4" y="121"/>
                  </a:lnTo>
                  <a:lnTo>
                    <a:pt x="0" y="132"/>
                  </a:lnTo>
                  <a:lnTo>
                    <a:pt x="5" y="148"/>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41" name="Freeform 256">
              <a:extLst>
                <a:ext uri="{FF2B5EF4-FFF2-40B4-BE49-F238E27FC236}">
                  <a16:creationId xmlns:a16="http://schemas.microsoft.com/office/drawing/2014/main" id="{37BEBDDB-0B27-4CF7-9D20-CA349CA9F6FC}"/>
                </a:ext>
              </a:extLst>
            </p:cNvPr>
            <p:cNvSpPr>
              <a:spLocks/>
            </p:cNvSpPr>
            <p:nvPr/>
          </p:nvSpPr>
          <p:spPr bwMode="auto">
            <a:xfrm>
              <a:off x="724" y="3850"/>
              <a:ext cx="93" cy="35"/>
            </a:xfrm>
            <a:custGeom>
              <a:avLst/>
              <a:gdLst>
                <a:gd name="T0" fmla="*/ 0 w 279"/>
                <a:gd name="T1" fmla="*/ 0 h 105"/>
                <a:gd name="T2" fmla="*/ 0 w 279"/>
                <a:gd name="T3" fmla="*/ 0 h 105"/>
                <a:gd name="T4" fmla="*/ 0 w 279"/>
                <a:gd name="T5" fmla="*/ 0 h 105"/>
                <a:gd name="T6" fmla="*/ 0 w 279"/>
                <a:gd name="T7" fmla="*/ 0 h 105"/>
                <a:gd name="T8" fmla="*/ 0 w 279"/>
                <a:gd name="T9" fmla="*/ 0 h 105"/>
                <a:gd name="T10" fmla="*/ 0 w 279"/>
                <a:gd name="T11" fmla="*/ 0 h 105"/>
                <a:gd name="T12" fmla="*/ 0 w 279"/>
                <a:gd name="T13" fmla="*/ 0 h 105"/>
                <a:gd name="T14" fmla="*/ 0 w 279"/>
                <a:gd name="T15" fmla="*/ 0 h 105"/>
                <a:gd name="T16" fmla="*/ 0 w 279"/>
                <a:gd name="T17" fmla="*/ 0 h 105"/>
                <a:gd name="T18" fmla="*/ 0 w 279"/>
                <a:gd name="T19" fmla="*/ 0 h 105"/>
                <a:gd name="T20" fmla="*/ 0 w 279"/>
                <a:gd name="T21" fmla="*/ 0 h 105"/>
                <a:gd name="T22" fmla="*/ 0 w 279"/>
                <a:gd name="T23" fmla="*/ 0 h 105"/>
                <a:gd name="T24" fmla="*/ 0 w 279"/>
                <a:gd name="T25" fmla="*/ 0 h 105"/>
                <a:gd name="T26" fmla="*/ 0 w 279"/>
                <a:gd name="T27" fmla="*/ 0 h 105"/>
                <a:gd name="T28" fmla="*/ 0 w 279"/>
                <a:gd name="T29" fmla="*/ 0 h 105"/>
                <a:gd name="T30" fmla="*/ 0 w 279"/>
                <a:gd name="T31" fmla="*/ 0 h 105"/>
                <a:gd name="T32" fmla="*/ 0 w 279"/>
                <a:gd name="T33" fmla="*/ 0 h 105"/>
                <a:gd name="T34" fmla="*/ 0 w 279"/>
                <a:gd name="T35" fmla="*/ 0 h 105"/>
                <a:gd name="T36" fmla="*/ 0 w 279"/>
                <a:gd name="T37" fmla="*/ 0 h 105"/>
                <a:gd name="T38" fmla="*/ 0 w 279"/>
                <a:gd name="T39" fmla="*/ 0 h 105"/>
                <a:gd name="T40" fmla="*/ 0 w 279"/>
                <a:gd name="T41" fmla="*/ 0 h 105"/>
                <a:gd name="T42" fmla="*/ 0 w 279"/>
                <a:gd name="T43" fmla="*/ 0 h 105"/>
                <a:gd name="T44" fmla="*/ 0 w 279"/>
                <a:gd name="T45" fmla="*/ 0 h 105"/>
                <a:gd name="T46" fmla="*/ 0 w 279"/>
                <a:gd name="T47" fmla="*/ 0 h 105"/>
                <a:gd name="T48" fmla="*/ 0 w 279"/>
                <a:gd name="T49" fmla="*/ 0 h 105"/>
                <a:gd name="T50" fmla="*/ 0 w 279"/>
                <a:gd name="T51" fmla="*/ 0 h 105"/>
                <a:gd name="T52" fmla="*/ 0 w 279"/>
                <a:gd name="T53" fmla="*/ 0 h 105"/>
                <a:gd name="T54" fmla="*/ 0 w 279"/>
                <a:gd name="T55" fmla="*/ 0 h 105"/>
                <a:gd name="T56" fmla="*/ 0 w 279"/>
                <a:gd name="T57" fmla="*/ 0 h 105"/>
                <a:gd name="T58" fmla="*/ 0 w 279"/>
                <a:gd name="T59" fmla="*/ 0 h 105"/>
                <a:gd name="T60" fmla="*/ 0 w 279"/>
                <a:gd name="T61" fmla="*/ 0 h 105"/>
                <a:gd name="T62" fmla="*/ 0 w 279"/>
                <a:gd name="T63" fmla="*/ 0 h 105"/>
                <a:gd name="T64" fmla="*/ 0 w 279"/>
                <a:gd name="T65" fmla="*/ 0 h 105"/>
                <a:gd name="T66" fmla="*/ 0 w 279"/>
                <a:gd name="T67" fmla="*/ 0 h 105"/>
                <a:gd name="T68" fmla="*/ 0 w 279"/>
                <a:gd name="T69" fmla="*/ 0 h 10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79" h="105">
                  <a:moveTo>
                    <a:pt x="74" y="104"/>
                  </a:moveTo>
                  <a:lnTo>
                    <a:pt x="91" y="102"/>
                  </a:lnTo>
                  <a:lnTo>
                    <a:pt x="106" y="100"/>
                  </a:lnTo>
                  <a:lnTo>
                    <a:pt x="120" y="98"/>
                  </a:lnTo>
                  <a:lnTo>
                    <a:pt x="132" y="95"/>
                  </a:lnTo>
                  <a:lnTo>
                    <a:pt x="140" y="93"/>
                  </a:lnTo>
                  <a:lnTo>
                    <a:pt x="148" y="92"/>
                  </a:lnTo>
                  <a:lnTo>
                    <a:pt x="156" y="90"/>
                  </a:lnTo>
                  <a:lnTo>
                    <a:pt x="162" y="90"/>
                  </a:lnTo>
                  <a:lnTo>
                    <a:pt x="168" y="90"/>
                  </a:lnTo>
                  <a:lnTo>
                    <a:pt x="177" y="90"/>
                  </a:lnTo>
                  <a:lnTo>
                    <a:pt x="186" y="90"/>
                  </a:lnTo>
                  <a:lnTo>
                    <a:pt x="196" y="90"/>
                  </a:lnTo>
                  <a:lnTo>
                    <a:pt x="206" y="89"/>
                  </a:lnTo>
                  <a:lnTo>
                    <a:pt x="216" y="89"/>
                  </a:lnTo>
                  <a:lnTo>
                    <a:pt x="226" y="89"/>
                  </a:lnTo>
                  <a:lnTo>
                    <a:pt x="235" y="90"/>
                  </a:lnTo>
                  <a:lnTo>
                    <a:pt x="244" y="90"/>
                  </a:lnTo>
                  <a:lnTo>
                    <a:pt x="251" y="89"/>
                  </a:lnTo>
                  <a:lnTo>
                    <a:pt x="259" y="88"/>
                  </a:lnTo>
                  <a:lnTo>
                    <a:pt x="265" y="85"/>
                  </a:lnTo>
                  <a:lnTo>
                    <a:pt x="270" y="80"/>
                  </a:lnTo>
                  <a:lnTo>
                    <a:pt x="274" y="74"/>
                  </a:lnTo>
                  <a:lnTo>
                    <a:pt x="277" y="66"/>
                  </a:lnTo>
                  <a:lnTo>
                    <a:pt x="279" y="58"/>
                  </a:lnTo>
                  <a:lnTo>
                    <a:pt x="279" y="47"/>
                  </a:lnTo>
                  <a:lnTo>
                    <a:pt x="277" y="40"/>
                  </a:lnTo>
                  <a:lnTo>
                    <a:pt x="272" y="34"/>
                  </a:lnTo>
                  <a:lnTo>
                    <a:pt x="265" y="29"/>
                  </a:lnTo>
                  <a:lnTo>
                    <a:pt x="258" y="26"/>
                  </a:lnTo>
                  <a:lnTo>
                    <a:pt x="249" y="25"/>
                  </a:lnTo>
                  <a:lnTo>
                    <a:pt x="241" y="24"/>
                  </a:lnTo>
                  <a:lnTo>
                    <a:pt x="235" y="24"/>
                  </a:lnTo>
                  <a:lnTo>
                    <a:pt x="229" y="25"/>
                  </a:lnTo>
                  <a:lnTo>
                    <a:pt x="220" y="26"/>
                  </a:lnTo>
                  <a:lnTo>
                    <a:pt x="210" y="27"/>
                  </a:lnTo>
                  <a:lnTo>
                    <a:pt x="200" y="29"/>
                  </a:lnTo>
                  <a:lnTo>
                    <a:pt x="187" y="29"/>
                  </a:lnTo>
                  <a:lnTo>
                    <a:pt x="174" y="29"/>
                  </a:lnTo>
                  <a:lnTo>
                    <a:pt x="162" y="26"/>
                  </a:lnTo>
                  <a:lnTo>
                    <a:pt x="148" y="22"/>
                  </a:lnTo>
                  <a:lnTo>
                    <a:pt x="135" y="17"/>
                  </a:lnTo>
                  <a:lnTo>
                    <a:pt x="121" y="13"/>
                  </a:lnTo>
                  <a:lnTo>
                    <a:pt x="108" y="8"/>
                  </a:lnTo>
                  <a:lnTo>
                    <a:pt x="94" y="5"/>
                  </a:lnTo>
                  <a:lnTo>
                    <a:pt x="81" y="2"/>
                  </a:lnTo>
                  <a:lnTo>
                    <a:pt x="70" y="1"/>
                  </a:lnTo>
                  <a:lnTo>
                    <a:pt x="60" y="0"/>
                  </a:lnTo>
                  <a:lnTo>
                    <a:pt x="52" y="1"/>
                  </a:lnTo>
                  <a:lnTo>
                    <a:pt x="45" y="2"/>
                  </a:lnTo>
                  <a:lnTo>
                    <a:pt x="37" y="5"/>
                  </a:lnTo>
                  <a:lnTo>
                    <a:pt x="28" y="7"/>
                  </a:lnTo>
                  <a:lnTo>
                    <a:pt x="19" y="12"/>
                  </a:lnTo>
                  <a:lnTo>
                    <a:pt x="12" y="19"/>
                  </a:lnTo>
                  <a:lnTo>
                    <a:pt x="5" y="26"/>
                  </a:lnTo>
                  <a:lnTo>
                    <a:pt x="2" y="39"/>
                  </a:lnTo>
                  <a:lnTo>
                    <a:pt x="0" y="54"/>
                  </a:lnTo>
                  <a:lnTo>
                    <a:pt x="2" y="60"/>
                  </a:lnTo>
                  <a:lnTo>
                    <a:pt x="3" y="66"/>
                  </a:lnTo>
                  <a:lnTo>
                    <a:pt x="7" y="74"/>
                  </a:lnTo>
                  <a:lnTo>
                    <a:pt x="10" y="82"/>
                  </a:lnTo>
                  <a:lnTo>
                    <a:pt x="10" y="80"/>
                  </a:lnTo>
                  <a:lnTo>
                    <a:pt x="15" y="85"/>
                  </a:lnTo>
                  <a:lnTo>
                    <a:pt x="21" y="90"/>
                  </a:lnTo>
                  <a:lnTo>
                    <a:pt x="27" y="95"/>
                  </a:lnTo>
                  <a:lnTo>
                    <a:pt x="34" y="99"/>
                  </a:lnTo>
                  <a:lnTo>
                    <a:pt x="43" y="102"/>
                  </a:lnTo>
                  <a:lnTo>
                    <a:pt x="52" y="104"/>
                  </a:lnTo>
                  <a:lnTo>
                    <a:pt x="62" y="105"/>
                  </a:lnTo>
                  <a:lnTo>
                    <a:pt x="74" y="104"/>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42" name="Freeform 257">
              <a:extLst>
                <a:ext uri="{FF2B5EF4-FFF2-40B4-BE49-F238E27FC236}">
                  <a16:creationId xmlns:a16="http://schemas.microsoft.com/office/drawing/2014/main" id="{74BEC050-E821-4478-B17F-0A3C8228D2B3}"/>
                </a:ext>
              </a:extLst>
            </p:cNvPr>
            <p:cNvSpPr>
              <a:spLocks/>
            </p:cNvSpPr>
            <p:nvPr/>
          </p:nvSpPr>
          <p:spPr bwMode="auto">
            <a:xfrm>
              <a:off x="826" y="3804"/>
              <a:ext cx="14" cy="26"/>
            </a:xfrm>
            <a:custGeom>
              <a:avLst/>
              <a:gdLst>
                <a:gd name="T0" fmla="*/ 0 w 42"/>
                <a:gd name="T1" fmla="*/ 0 h 77"/>
                <a:gd name="T2" fmla="*/ 0 w 42"/>
                <a:gd name="T3" fmla="*/ 0 h 77"/>
                <a:gd name="T4" fmla="*/ 0 w 42"/>
                <a:gd name="T5" fmla="*/ 0 h 77"/>
                <a:gd name="T6" fmla="*/ 0 w 42"/>
                <a:gd name="T7" fmla="*/ 0 h 77"/>
                <a:gd name="T8" fmla="*/ 0 w 42"/>
                <a:gd name="T9" fmla="*/ 0 h 77"/>
                <a:gd name="T10" fmla="*/ 0 w 42"/>
                <a:gd name="T11" fmla="*/ 0 h 77"/>
                <a:gd name="T12" fmla="*/ 0 w 42"/>
                <a:gd name="T13" fmla="*/ 0 h 77"/>
                <a:gd name="T14" fmla="*/ 0 w 42"/>
                <a:gd name="T15" fmla="*/ 0 h 77"/>
                <a:gd name="T16" fmla="*/ 0 w 42"/>
                <a:gd name="T17" fmla="*/ 0 h 77"/>
                <a:gd name="T18" fmla="*/ 0 w 42"/>
                <a:gd name="T19" fmla="*/ 0 h 77"/>
                <a:gd name="T20" fmla="*/ 0 w 42"/>
                <a:gd name="T21" fmla="*/ 0 h 77"/>
                <a:gd name="T22" fmla="*/ 0 w 42"/>
                <a:gd name="T23" fmla="*/ 0 h 77"/>
                <a:gd name="T24" fmla="*/ 0 w 42"/>
                <a:gd name="T25" fmla="*/ 0 h 77"/>
                <a:gd name="T26" fmla="*/ 0 w 42"/>
                <a:gd name="T27" fmla="*/ 0 h 77"/>
                <a:gd name="T28" fmla="*/ 0 w 42"/>
                <a:gd name="T29" fmla="*/ 0 h 77"/>
                <a:gd name="T30" fmla="*/ 0 w 42"/>
                <a:gd name="T31" fmla="*/ 0 h 77"/>
                <a:gd name="T32" fmla="*/ 0 w 42"/>
                <a:gd name="T33" fmla="*/ 0 h 77"/>
                <a:gd name="T34" fmla="*/ 0 w 42"/>
                <a:gd name="T35" fmla="*/ 0 h 77"/>
                <a:gd name="T36" fmla="*/ 0 w 42"/>
                <a:gd name="T37" fmla="*/ 0 h 77"/>
                <a:gd name="T38" fmla="*/ 0 w 42"/>
                <a:gd name="T39" fmla="*/ 0 h 77"/>
                <a:gd name="T40" fmla="*/ 0 w 42"/>
                <a:gd name="T41" fmla="*/ 0 h 7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2" h="77">
                  <a:moveTo>
                    <a:pt x="18" y="77"/>
                  </a:moveTo>
                  <a:lnTo>
                    <a:pt x="9" y="75"/>
                  </a:lnTo>
                  <a:lnTo>
                    <a:pt x="3" y="65"/>
                  </a:lnTo>
                  <a:lnTo>
                    <a:pt x="0" y="48"/>
                  </a:lnTo>
                  <a:lnTo>
                    <a:pt x="4" y="27"/>
                  </a:lnTo>
                  <a:lnTo>
                    <a:pt x="13" y="9"/>
                  </a:lnTo>
                  <a:lnTo>
                    <a:pt x="22" y="0"/>
                  </a:lnTo>
                  <a:lnTo>
                    <a:pt x="29" y="0"/>
                  </a:lnTo>
                  <a:lnTo>
                    <a:pt x="36" y="4"/>
                  </a:lnTo>
                  <a:lnTo>
                    <a:pt x="41" y="11"/>
                  </a:lnTo>
                  <a:lnTo>
                    <a:pt x="42" y="16"/>
                  </a:lnTo>
                  <a:lnTo>
                    <a:pt x="41" y="19"/>
                  </a:lnTo>
                  <a:lnTo>
                    <a:pt x="36" y="26"/>
                  </a:lnTo>
                  <a:lnTo>
                    <a:pt x="32" y="35"/>
                  </a:lnTo>
                  <a:lnTo>
                    <a:pt x="28" y="42"/>
                  </a:lnTo>
                  <a:lnTo>
                    <a:pt x="27" y="50"/>
                  </a:lnTo>
                  <a:lnTo>
                    <a:pt x="27" y="56"/>
                  </a:lnTo>
                  <a:lnTo>
                    <a:pt x="28" y="61"/>
                  </a:lnTo>
                  <a:lnTo>
                    <a:pt x="28" y="67"/>
                  </a:lnTo>
                  <a:lnTo>
                    <a:pt x="26" y="74"/>
                  </a:lnTo>
                  <a:lnTo>
                    <a:pt x="18" y="77"/>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43" name="Freeform 258">
              <a:extLst>
                <a:ext uri="{FF2B5EF4-FFF2-40B4-BE49-F238E27FC236}">
                  <a16:creationId xmlns:a16="http://schemas.microsoft.com/office/drawing/2014/main" id="{A11E13BD-B834-4D1B-8453-E41BA0CB513C}"/>
                </a:ext>
              </a:extLst>
            </p:cNvPr>
            <p:cNvSpPr>
              <a:spLocks/>
            </p:cNvSpPr>
            <p:nvPr/>
          </p:nvSpPr>
          <p:spPr bwMode="auto">
            <a:xfrm>
              <a:off x="835" y="3821"/>
              <a:ext cx="26" cy="12"/>
            </a:xfrm>
            <a:custGeom>
              <a:avLst/>
              <a:gdLst>
                <a:gd name="T0" fmla="*/ 0 w 78"/>
                <a:gd name="T1" fmla="*/ 0 h 37"/>
                <a:gd name="T2" fmla="*/ 0 w 78"/>
                <a:gd name="T3" fmla="*/ 0 h 37"/>
                <a:gd name="T4" fmla="*/ 0 w 78"/>
                <a:gd name="T5" fmla="*/ 0 h 37"/>
                <a:gd name="T6" fmla="*/ 0 w 78"/>
                <a:gd name="T7" fmla="*/ 0 h 37"/>
                <a:gd name="T8" fmla="*/ 0 w 78"/>
                <a:gd name="T9" fmla="*/ 0 h 37"/>
                <a:gd name="T10" fmla="*/ 0 w 78"/>
                <a:gd name="T11" fmla="*/ 0 h 37"/>
                <a:gd name="T12" fmla="*/ 0 w 78"/>
                <a:gd name="T13" fmla="*/ 0 h 37"/>
                <a:gd name="T14" fmla="*/ 0 w 78"/>
                <a:gd name="T15" fmla="*/ 0 h 37"/>
                <a:gd name="T16" fmla="*/ 0 w 78"/>
                <a:gd name="T17" fmla="*/ 0 h 37"/>
                <a:gd name="T18" fmla="*/ 0 w 78"/>
                <a:gd name="T19" fmla="*/ 0 h 37"/>
                <a:gd name="T20" fmla="*/ 0 w 78"/>
                <a:gd name="T21" fmla="*/ 0 h 37"/>
                <a:gd name="T22" fmla="*/ 0 w 78"/>
                <a:gd name="T23" fmla="*/ 0 h 37"/>
                <a:gd name="T24" fmla="*/ 0 w 78"/>
                <a:gd name="T25" fmla="*/ 0 h 37"/>
                <a:gd name="T26" fmla="*/ 0 w 78"/>
                <a:gd name="T27" fmla="*/ 0 h 37"/>
                <a:gd name="T28" fmla="*/ 0 w 78"/>
                <a:gd name="T29" fmla="*/ 0 h 37"/>
                <a:gd name="T30" fmla="*/ 0 w 78"/>
                <a:gd name="T31" fmla="*/ 0 h 37"/>
                <a:gd name="T32" fmla="*/ 0 w 78"/>
                <a:gd name="T33" fmla="*/ 0 h 37"/>
                <a:gd name="T34" fmla="*/ 0 w 78"/>
                <a:gd name="T35" fmla="*/ 0 h 37"/>
                <a:gd name="T36" fmla="*/ 0 w 78"/>
                <a:gd name="T37" fmla="*/ 0 h 37"/>
                <a:gd name="T38" fmla="*/ 0 w 78"/>
                <a:gd name="T39" fmla="*/ 0 h 37"/>
                <a:gd name="T40" fmla="*/ 0 w 78"/>
                <a:gd name="T41" fmla="*/ 0 h 37"/>
                <a:gd name="T42" fmla="*/ 0 w 78"/>
                <a:gd name="T43" fmla="*/ 0 h 37"/>
                <a:gd name="T44" fmla="*/ 0 w 78"/>
                <a:gd name="T45" fmla="*/ 0 h 37"/>
                <a:gd name="T46" fmla="*/ 0 w 78"/>
                <a:gd name="T47" fmla="*/ 0 h 37"/>
                <a:gd name="T48" fmla="*/ 0 w 78"/>
                <a:gd name="T49" fmla="*/ 0 h 37"/>
                <a:gd name="T50" fmla="*/ 0 w 78"/>
                <a:gd name="T51" fmla="*/ 0 h 3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78" h="37">
                  <a:moveTo>
                    <a:pt x="77" y="20"/>
                  </a:moveTo>
                  <a:lnTo>
                    <a:pt x="73" y="27"/>
                  </a:lnTo>
                  <a:lnTo>
                    <a:pt x="67" y="30"/>
                  </a:lnTo>
                  <a:lnTo>
                    <a:pt x="61" y="30"/>
                  </a:lnTo>
                  <a:lnTo>
                    <a:pt x="54" y="27"/>
                  </a:lnTo>
                  <a:lnTo>
                    <a:pt x="48" y="26"/>
                  </a:lnTo>
                  <a:lnTo>
                    <a:pt x="42" y="26"/>
                  </a:lnTo>
                  <a:lnTo>
                    <a:pt x="33" y="30"/>
                  </a:lnTo>
                  <a:lnTo>
                    <a:pt x="24" y="34"/>
                  </a:lnTo>
                  <a:lnTo>
                    <a:pt x="18" y="36"/>
                  </a:lnTo>
                  <a:lnTo>
                    <a:pt x="13" y="37"/>
                  </a:lnTo>
                  <a:lnTo>
                    <a:pt x="9" y="36"/>
                  </a:lnTo>
                  <a:lnTo>
                    <a:pt x="3" y="31"/>
                  </a:lnTo>
                  <a:lnTo>
                    <a:pt x="0" y="25"/>
                  </a:lnTo>
                  <a:lnTo>
                    <a:pt x="1" y="16"/>
                  </a:lnTo>
                  <a:lnTo>
                    <a:pt x="10" y="8"/>
                  </a:lnTo>
                  <a:lnTo>
                    <a:pt x="29" y="2"/>
                  </a:lnTo>
                  <a:lnTo>
                    <a:pt x="39" y="1"/>
                  </a:lnTo>
                  <a:lnTo>
                    <a:pt x="48" y="0"/>
                  </a:lnTo>
                  <a:lnTo>
                    <a:pt x="56" y="1"/>
                  </a:lnTo>
                  <a:lnTo>
                    <a:pt x="63" y="3"/>
                  </a:lnTo>
                  <a:lnTo>
                    <a:pt x="68" y="6"/>
                  </a:lnTo>
                  <a:lnTo>
                    <a:pt x="73" y="8"/>
                  </a:lnTo>
                  <a:lnTo>
                    <a:pt x="77" y="12"/>
                  </a:lnTo>
                  <a:lnTo>
                    <a:pt x="78" y="16"/>
                  </a:lnTo>
                  <a:lnTo>
                    <a:pt x="77" y="2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44" name="Freeform 259">
              <a:extLst>
                <a:ext uri="{FF2B5EF4-FFF2-40B4-BE49-F238E27FC236}">
                  <a16:creationId xmlns:a16="http://schemas.microsoft.com/office/drawing/2014/main" id="{7B231D8A-1095-431A-986C-E704A6EB05E9}"/>
                </a:ext>
              </a:extLst>
            </p:cNvPr>
            <p:cNvSpPr>
              <a:spLocks/>
            </p:cNvSpPr>
            <p:nvPr/>
          </p:nvSpPr>
          <p:spPr bwMode="auto">
            <a:xfrm>
              <a:off x="835" y="3803"/>
              <a:ext cx="11" cy="6"/>
            </a:xfrm>
            <a:custGeom>
              <a:avLst/>
              <a:gdLst>
                <a:gd name="T0" fmla="*/ 0 w 33"/>
                <a:gd name="T1" fmla="*/ 0 h 18"/>
                <a:gd name="T2" fmla="*/ 0 w 33"/>
                <a:gd name="T3" fmla="*/ 0 h 18"/>
                <a:gd name="T4" fmla="*/ 0 w 33"/>
                <a:gd name="T5" fmla="*/ 0 h 18"/>
                <a:gd name="T6" fmla="*/ 0 w 33"/>
                <a:gd name="T7" fmla="*/ 0 h 18"/>
                <a:gd name="T8" fmla="*/ 0 w 33"/>
                <a:gd name="T9" fmla="*/ 0 h 18"/>
                <a:gd name="T10" fmla="*/ 0 w 33"/>
                <a:gd name="T11" fmla="*/ 0 h 18"/>
                <a:gd name="T12" fmla="*/ 0 w 33"/>
                <a:gd name="T13" fmla="*/ 0 h 18"/>
                <a:gd name="T14" fmla="*/ 0 w 33"/>
                <a:gd name="T15" fmla="*/ 0 h 18"/>
                <a:gd name="T16" fmla="*/ 0 w 33"/>
                <a:gd name="T17" fmla="*/ 0 h 18"/>
                <a:gd name="T18" fmla="*/ 0 w 33"/>
                <a:gd name="T19" fmla="*/ 0 h 18"/>
                <a:gd name="T20" fmla="*/ 0 w 33"/>
                <a:gd name="T21" fmla="*/ 0 h 18"/>
                <a:gd name="T22" fmla="*/ 0 w 33"/>
                <a:gd name="T23" fmla="*/ 0 h 18"/>
                <a:gd name="T24" fmla="*/ 0 w 33"/>
                <a:gd name="T25" fmla="*/ 0 h 18"/>
                <a:gd name="T26" fmla="*/ 0 w 33"/>
                <a:gd name="T27" fmla="*/ 0 h 18"/>
                <a:gd name="T28" fmla="*/ 0 w 33"/>
                <a:gd name="T29" fmla="*/ 0 h 18"/>
                <a:gd name="T30" fmla="*/ 0 w 33"/>
                <a:gd name="T31" fmla="*/ 0 h 18"/>
                <a:gd name="T32" fmla="*/ 0 w 33"/>
                <a:gd name="T33" fmla="*/ 0 h 1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3" h="18">
                  <a:moveTo>
                    <a:pt x="0" y="5"/>
                  </a:moveTo>
                  <a:lnTo>
                    <a:pt x="3" y="5"/>
                  </a:lnTo>
                  <a:lnTo>
                    <a:pt x="5" y="7"/>
                  </a:lnTo>
                  <a:lnTo>
                    <a:pt x="6" y="8"/>
                  </a:lnTo>
                  <a:lnTo>
                    <a:pt x="8" y="9"/>
                  </a:lnTo>
                  <a:lnTo>
                    <a:pt x="9" y="12"/>
                  </a:lnTo>
                  <a:lnTo>
                    <a:pt x="12" y="14"/>
                  </a:lnTo>
                  <a:lnTo>
                    <a:pt x="13" y="16"/>
                  </a:lnTo>
                  <a:lnTo>
                    <a:pt x="13" y="18"/>
                  </a:lnTo>
                  <a:lnTo>
                    <a:pt x="17" y="13"/>
                  </a:lnTo>
                  <a:lnTo>
                    <a:pt x="23" y="9"/>
                  </a:lnTo>
                  <a:lnTo>
                    <a:pt x="28" y="5"/>
                  </a:lnTo>
                  <a:lnTo>
                    <a:pt x="33" y="4"/>
                  </a:lnTo>
                  <a:lnTo>
                    <a:pt x="27" y="2"/>
                  </a:lnTo>
                  <a:lnTo>
                    <a:pt x="17" y="0"/>
                  </a:lnTo>
                  <a:lnTo>
                    <a:pt x="6" y="2"/>
                  </a:lnTo>
                  <a:lnTo>
                    <a:pt x="0" y="5"/>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45" name="Freeform 260">
              <a:extLst>
                <a:ext uri="{FF2B5EF4-FFF2-40B4-BE49-F238E27FC236}">
                  <a16:creationId xmlns:a16="http://schemas.microsoft.com/office/drawing/2014/main" id="{7EEA1A4E-8672-4505-8272-07AA3CD7B51F}"/>
                </a:ext>
              </a:extLst>
            </p:cNvPr>
            <p:cNvSpPr>
              <a:spLocks/>
            </p:cNvSpPr>
            <p:nvPr/>
          </p:nvSpPr>
          <p:spPr bwMode="auto">
            <a:xfrm>
              <a:off x="858" y="3826"/>
              <a:ext cx="7" cy="7"/>
            </a:xfrm>
            <a:custGeom>
              <a:avLst/>
              <a:gdLst>
                <a:gd name="T0" fmla="*/ 0 w 20"/>
                <a:gd name="T1" fmla="*/ 0 h 23"/>
                <a:gd name="T2" fmla="*/ 0 w 20"/>
                <a:gd name="T3" fmla="*/ 0 h 23"/>
                <a:gd name="T4" fmla="*/ 0 w 20"/>
                <a:gd name="T5" fmla="*/ 0 h 23"/>
                <a:gd name="T6" fmla="*/ 0 w 20"/>
                <a:gd name="T7" fmla="*/ 0 h 23"/>
                <a:gd name="T8" fmla="*/ 0 w 20"/>
                <a:gd name="T9" fmla="*/ 0 h 23"/>
                <a:gd name="T10" fmla="*/ 0 w 20"/>
                <a:gd name="T11" fmla="*/ 0 h 23"/>
                <a:gd name="T12" fmla="*/ 0 w 20"/>
                <a:gd name="T13" fmla="*/ 0 h 23"/>
                <a:gd name="T14" fmla="*/ 0 w 20"/>
                <a:gd name="T15" fmla="*/ 0 h 23"/>
                <a:gd name="T16" fmla="*/ 0 w 20"/>
                <a:gd name="T17" fmla="*/ 0 h 23"/>
                <a:gd name="T18" fmla="*/ 0 w 20"/>
                <a:gd name="T19" fmla="*/ 0 h 23"/>
                <a:gd name="T20" fmla="*/ 0 w 20"/>
                <a:gd name="T21" fmla="*/ 0 h 23"/>
                <a:gd name="T22" fmla="*/ 0 w 20"/>
                <a:gd name="T23" fmla="*/ 0 h 23"/>
                <a:gd name="T24" fmla="*/ 0 w 20"/>
                <a:gd name="T25" fmla="*/ 0 h 23"/>
                <a:gd name="T26" fmla="*/ 0 w 20"/>
                <a:gd name="T27" fmla="*/ 0 h 23"/>
                <a:gd name="T28" fmla="*/ 0 w 20"/>
                <a:gd name="T29" fmla="*/ 0 h 23"/>
                <a:gd name="T30" fmla="*/ 0 w 20"/>
                <a:gd name="T31" fmla="*/ 0 h 23"/>
                <a:gd name="T32" fmla="*/ 0 w 20"/>
                <a:gd name="T33" fmla="*/ 0 h 2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0" h="23">
                  <a:moveTo>
                    <a:pt x="7" y="0"/>
                  </a:moveTo>
                  <a:lnTo>
                    <a:pt x="8" y="1"/>
                  </a:lnTo>
                  <a:lnTo>
                    <a:pt x="8" y="2"/>
                  </a:lnTo>
                  <a:lnTo>
                    <a:pt x="8" y="5"/>
                  </a:lnTo>
                  <a:lnTo>
                    <a:pt x="7" y="6"/>
                  </a:lnTo>
                  <a:lnTo>
                    <a:pt x="6" y="10"/>
                  </a:lnTo>
                  <a:lnTo>
                    <a:pt x="5" y="12"/>
                  </a:lnTo>
                  <a:lnTo>
                    <a:pt x="2" y="15"/>
                  </a:lnTo>
                  <a:lnTo>
                    <a:pt x="0" y="16"/>
                  </a:lnTo>
                  <a:lnTo>
                    <a:pt x="5" y="17"/>
                  </a:lnTo>
                  <a:lnTo>
                    <a:pt x="11" y="18"/>
                  </a:lnTo>
                  <a:lnTo>
                    <a:pt x="16" y="21"/>
                  </a:lnTo>
                  <a:lnTo>
                    <a:pt x="20" y="23"/>
                  </a:lnTo>
                  <a:lnTo>
                    <a:pt x="20" y="17"/>
                  </a:lnTo>
                  <a:lnTo>
                    <a:pt x="17" y="10"/>
                  </a:lnTo>
                  <a:lnTo>
                    <a:pt x="13" y="3"/>
                  </a:lnTo>
                  <a:lnTo>
                    <a:pt x="7" y="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46" name="Freeform 261">
              <a:extLst>
                <a:ext uri="{FF2B5EF4-FFF2-40B4-BE49-F238E27FC236}">
                  <a16:creationId xmlns:a16="http://schemas.microsoft.com/office/drawing/2014/main" id="{293FD4AC-AC31-4435-9AAB-2F98783422EF}"/>
                </a:ext>
              </a:extLst>
            </p:cNvPr>
            <p:cNvSpPr>
              <a:spLocks/>
            </p:cNvSpPr>
            <p:nvPr/>
          </p:nvSpPr>
          <p:spPr bwMode="auto">
            <a:xfrm>
              <a:off x="540" y="3864"/>
              <a:ext cx="203" cy="187"/>
            </a:xfrm>
            <a:custGeom>
              <a:avLst/>
              <a:gdLst>
                <a:gd name="T0" fmla="*/ 0 w 607"/>
                <a:gd name="T1" fmla="*/ 0 h 560"/>
                <a:gd name="T2" fmla="*/ 0 w 607"/>
                <a:gd name="T3" fmla="*/ 0 h 560"/>
                <a:gd name="T4" fmla="*/ 0 w 607"/>
                <a:gd name="T5" fmla="*/ 0 h 560"/>
                <a:gd name="T6" fmla="*/ 0 w 607"/>
                <a:gd name="T7" fmla="*/ 0 h 560"/>
                <a:gd name="T8" fmla="*/ 0 w 607"/>
                <a:gd name="T9" fmla="*/ 0 h 560"/>
                <a:gd name="T10" fmla="*/ 0 w 607"/>
                <a:gd name="T11" fmla="*/ 0 h 560"/>
                <a:gd name="T12" fmla="*/ 0 w 607"/>
                <a:gd name="T13" fmla="*/ 0 h 560"/>
                <a:gd name="T14" fmla="*/ 0 w 607"/>
                <a:gd name="T15" fmla="*/ 0 h 560"/>
                <a:gd name="T16" fmla="*/ 0 w 607"/>
                <a:gd name="T17" fmla="*/ 0 h 560"/>
                <a:gd name="T18" fmla="*/ 0 w 607"/>
                <a:gd name="T19" fmla="*/ 0 h 560"/>
                <a:gd name="T20" fmla="*/ 0 w 607"/>
                <a:gd name="T21" fmla="*/ 0 h 560"/>
                <a:gd name="T22" fmla="*/ 0 w 607"/>
                <a:gd name="T23" fmla="*/ 0 h 560"/>
                <a:gd name="T24" fmla="*/ 0 w 607"/>
                <a:gd name="T25" fmla="*/ 0 h 560"/>
                <a:gd name="T26" fmla="*/ 0 w 607"/>
                <a:gd name="T27" fmla="*/ 0 h 560"/>
                <a:gd name="T28" fmla="*/ 0 w 607"/>
                <a:gd name="T29" fmla="*/ 0 h 560"/>
                <a:gd name="T30" fmla="*/ 0 w 607"/>
                <a:gd name="T31" fmla="*/ 0 h 560"/>
                <a:gd name="T32" fmla="*/ 0 w 607"/>
                <a:gd name="T33" fmla="*/ 0 h 560"/>
                <a:gd name="T34" fmla="*/ 0 w 607"/>
                <a:gd name="T35" fmla="*/ 0 h 560"/>
                <a:gd name="T36" fmla="*/ 0 w 607"/>
                <a:gd name="T37" fmla="*/ 0 h 560"/>
                <a:gd name="T38" fmla="*/ 0 w 607"/>
                <a:gd name="T39" fmla="*/ 0 h 560"/>
                <a:gd name="T40" fmla="*/ 0 w 607"/>
                <a:gd name="T41" fmla="*/ 0 h 560"/>
                <a:gd name="T42" fmla="*/ 0 w 607"/>
                <a:gd name="T43" fmla="*/ 0 h 560"/>
                <a:gd name="T44" fmla="*/ 0 w 607"/>
                <a:gd name="T45" fmla="*/ 0 h 560"/>
                <a:gd name="T46" fmla="*/ 0 w 607"/>
                <a:gd name="T47" fmla="*/ 0 h 560"/>
                <a:gd name="T48" fmla="*/ 0 w 607"/>
                <a:gd name="T49" fmla="*/ 0 h 560"/>
                <a:gd name="T50" fmla="*/ 0 w 607"/>
                <a:gd name="T51" fmla="*/ 0 h 560"/>
                <a:gd name="T52" fmla="*/ 0 w 607"/>
                <a:gd name="T53" fmla="*/ 0 h 560"/>
                <a:gd name="T54" fmla="*/ 0 w 607"/>
                <a:gd name="T55" fmla="*/ 0 h 560"/>
                <a:gd name="T56" fmla="*/ 0 w 607"/>
                <a:gd name="T57" fmla="*/ 0 h 560"/>
                <a:gd name="T58" fmla="*/ 0 w 607"/>
                <a:gd name="T59" fmla="*/ 0 h 560"/>
                <a:gd name="T60" fmla="*/ 0 w 607"/>
                <a:gd name="T61" fmla="*/ 0 h 560"/>
                <a:gd name="T62" fmla="*/ 0 w 607"/>
                <a:gd name="T63" fmla="*/ 0 h 560"/>
                <a:gd name="T64" fmla="*/ 0 w 607"/>
                <a:gd name="T65" fmla="*/ 0 h 560"/>
                <a:gd name="T66" fmla="*/ 0 w 607"/>
                <a:gd name="T67" fmla="*/ 0 h 560"/>
                <a:gd name="T68" fmla="*/ 0 w 607"/>
                <a:gd name="T69" fmla="*/ 0 h 560"/>
                <a:gd name="T70" fmla="*/ 0 w 607"/>
                <a:gd name="T71" fmla="*/ 0 h 560"/>
                <a:gd name="T72" fmla="*/ 0 w 607"/>
                <a:gd name="T73" fmla="*/ 0 h 560"/>
                <a:gd name="T74" fmla="*/ 0 w 607"/>
                <a:gd name="T75" fmla="*/ 0 h 560"/>
                <a:gd name="T76" fmla="*/ 0 w 607"/>
                <a:gd name="T77" fmla="*/ 0 h 560"/>
                <a:gd name="T78" fmla="*/ 0 w 607"/>
                <a:gd name="T79" fmla="*/ 0 h 56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607" h="560">
                  <a:moveTo>
                    <a:pt x="566" y="536"/>
                  </a:moveTo>
                  <a:lnTo>
                    <a:pt x="551" y="546"/>
                  </a:lnTo>
                  <a:lnTo>
                    <a:pt x="536" y="554"/>
                  </a:lnTo>
                  <a:lnTo>
                    <a:pt x="518" y="559"/>
                  </a:lnTo>
                  <a:lnTo>
                    <a:pt x="501" y="560"/>
                  </a:lnTo>
                  <a:lnTo>
                    <a:pt x="482" y="560"/>
                  </a:lnTo>
                  <a:lnTo>
                    <a:pt x="462" y="555"/>
                  </a:lnTo>
                  <a:lnTo>
                    <a:pt x="443" y="546"/>
                  </a:lnTo>
                  <a:lnTo>
                    <a:pt x="424" y="532"/>
                  </a:lnTo>
                  <a:lnTo>
                    <a:pt x="414" y="525"/>
                  </a:lnTo>
                  <a:lnTo>
                    <a:pt x="402" y="516"/>
                  </a:lnTo>
                  <a:lnTo>
                    <a:pt x="388" y="506"/>
                  </a:lnTo>
                  <a:lnTo>
                    <a:pt x="374" y="497"/>
                  </a:lnTo>
                  <a:lnTo>
                    <a:pt x="359" y="487"/>
                  </a:lnTo>
                  <a:lnTo>
                    <a:pt x="344" y="478"/>
                  </a:lnTo>
                  <a:lnTo>
                    <a:pt x="329" y="468"/>
                  </a:lnTo>
                  <a:lnTo>
                    <a:pt x="313" y="458"/>
                  </a:lnTo>
                  <a:lnTo>
                    <a:pt x="297" y="449"/>
                  </a:lnTo>
                  <a:lnTo>
                    <a:pt x="282" y="440"/>
                  </a:lnTo>
                  <a:lnTo>
                    <a:pt x="267" y="431"/>
                  </a:lnTo>
                  <a:lnTo>
                    <a:pt x="253" y="424"/>
                  </a:lnTo>
                  <a:lnTo>
                    <a:pt x="241" y="416"/>
                  </a:lnTo>
                  <a:lnTo>
                    <a:pt x="228" y="410"/>
                  </a:lnTo>
                  <a:lnTo>
                    <a:pt x="218" y="405"/>
                  </a:lnTo>
                  <a:lnTo>
                    <a:pt x="209" y="401"/>
                  </a:lnTo>
                  <a:lnTo>
                    <a:pt x="200" y="397"/>
                  </a:lnTo>
                  <a:lnTo>
                    <a:pt x="189" y="395"/>
                  </a:lnTo>
                  <a:lnTo>
                    <a:pt x="175" y="391"/>
                  </a:lnTo>
                  <a:lnTo>
                    <a:pt x="161" y="386"/>
                  </a:lnTo>
                  <a:lnTo>
                    <a:pt x="145" y="381"/>
                  </a:lnTo>
                  <a:lnTo>
                    <a:pt x="128" y="375"/>
                  </a:lnTo>
                  <a:lnTo>
                    <a:pt x="112" y="366"/>
                  </a:lnTo>
                  <a:lnTo>
                    <a:pt x="94" y="357"/>
                  </a:lnTo>
                  <a:lnTo>
                    <a:pt x="78" y="346"/>
                  </a:lnTo>
                  <a:lnTo>
                    <a:pt x="62" y="332"/>
                  </a:lnTo>
                  <a:lnTo>
                    <a:pt x="46" y="316"/>
                  </a:lnTo>
                  <a:lnTo>
                    <a:pt x="33" y="298"/>
                  </a:lnTo>
                  <a:lnTo>
                    <a:pt x="21" y="276"/>
                  </a:lnTo>
                  <a:lnTo>
                    <a:pt x="11" y="253"/>
                  </a:lnTo>
                  <a:lnTo>
                    <a:pt x="4" y="225"/>
                  </a:lnTo>
                  <a:lnTo>
                    <a:pt x="0" y="193"/>
                  </a:lnTo>
                  <a:lnTo>
                    <a:pt x="1" y="162"/>
                  </a:lnTo>
                  <a:lnTo>
                    <a:pt x="7" y="133"/>
                  </a:lnTo>
                  <a:lnTo>
                    <a:pt x="19" y="106"/>
                  </a:lnTo>
                  <a:lnTo>
                    <a:pt x="35" y="84"/>
                  </a:lnTo>
                  <a:lnTo>
                    <a:pt x="55" y="63"/>
                  </a:lnTo>
                  <a:lnTo>
                    <a:pt x="79" y="47"/>
                  </a:lnTo>
                  <a:lnTo>
                    <a:pt x="104" y="32"/>
                  </a:lnTo>
                  <a:lnTo>
                    <a:pt x="132" y="21"/>
                  </a:lnTo>
                  <a:lnTo>
                    <a:pt x="160" y="12"/>
                  </a:lnTo>
                  <a:lnTo>
                    <a:pt x="188" y="5"/>
                  </a:lnTo>
                  <a:lnTo>
                    <a:pt x="214" y="2"/>
                  </a:lnTo>
                  <a:lnTo>
                    <a:pt x="241" y="0"/>
                  </a:lnTo>
                  <a:lnTo>
                    <a:pt x="263" y="2"/>
                  </a:lnTo>
                  <a:lnTo>
                    <a:pt x="285" y="5"/>
                  </a:lnTo>
                  <a:lnTo>
                    <a:pt x="301" y="12"/>
                  </a:lnTo>
                  <a:lnTo>
                    <a:pt x="314" y="21"/>
                  </a:lnTo>
                  <a:lnTo>
                    <a:pt x="352" y="60"/>
                  </a:lnTo>
                  <a:lnTo>
                    <a:pt x="383" y="101"/>
                  </a:lnTo>
                  <a:lnTo>
                    <a:pt x="411" y="142"/>
                  </a:lnTo>
                  <a:lnTo>
                    <a:pt x="435" y="179"/>
                  </a:lnTo>
                  <a:lnTo>
                    <a:pt x="455" y="216"/>
                  </a:lnTo>
                  <a:lnTo>
                    <a:pt x="470" y="247"/>
                  </a:lnTo>
                  <a:lnTo>
                    <a:pt x="483" y="273"/>
                  </a:lnTo>
                  <a:lnTo>
                    <a:pt x="492" y="290"/>
                  </a:lnTo>
                  <a:lnTo>
                    <a:pt x="501" y="305"/>
                  </a:lnTo>
                  <a:lnTo>
                    <a:pt x="513" y="322"/>
                  </a:lnTo>
                  <a:lnTo>
                    <a:pt x="526" y="339"/>
                  </a:lnTo>
                  <a:lnTo>
                    <a:pt x="540" y="358"/>
                  </a:lnTo>
                  <a:lnTo>
                    <a:pt x="554" y="375"/>
                  </a:lnTo>
                  <a:lnTo>
                    <a:pt x="567" y="390"/>
                  </a:lnTo>
                  <a:lnTo>
                    <a:pt x="578" y="402"/>
                  </a:lnTo>
                  <a:lnTo>
                    <a:pt x="586" y="411"/>
                  </a:lnTo>
                  <a:lnTo>
                    <a:pt x="593" y="420"/>
                  </a:lnTo>
                  <a:lnTo>
                    <a:pt x="600" y="431"/>
                  </a:lnTo>
                  <a:lnTo>
                    <a:pt x="605" y="445"/>
                  </a:lnTo>
                  <a:lnTo>
                    <a:pt x="607" y="462"/>
                  </a:lnTo>
                  <a:lnTo>
                    <a:pt x="605" y="479"/>
                  </a:lnTo>
                  <a:lnTo>
                    <a:pt x="599" y="498"/>
                  </a:lnTo>
                  <a:lnTo>
                    <a:pt x="586" y="517"/>
                  </a:lnTo>
                  <a:lnTo>
                    <a:pt x="566" y="536"/>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47" name="Freeform 262">
              <a:extLst>
                <a:ext uri="{FF2B5EF4-FFF2-40B4-BE49-F238E27FC236}">
                  <a16:creationId xmlns:a16="http://schemas.microsoft.com/office/drawing/2014/main" id="{5309B4D0-3D73-4C30-BD57-3FFB1D684681}"/>
                </a:ext>
              </a:extLst>
            </p:cNvPr>
            <p:cNvSpPr>
              <a:spLocks/>
            </p:cNvSpPr>
            <p:nvPr/>
          </p:nvSpPr>
          <p:spPr bwMode="auto">
            <a:xfrm>
              <a:off x="701" y="4156"/>
              <a:ext cx="17" cy="19"/>
            </a:xfrm>
            <a:custGeom>
              <a:avLst/>
              <a:gdLst>
                <a:gd name="T0" fmla="*/ 0 w 50"/>
                <a:gd name="T1" fmla="*/ 0 h 57"/>
                <a:gd name="T2" fmla="*/ 0 w 50"/>
                <a:gd name="T3" fmla="*/ 0 h 57"/>
                <a:gd name="T4" fmla="*/ 0 w 50"/>
                <a:gd name="T5" fmla="*/ 0 h 57"/>
                <a:gd name="T6" fmla="*/ 0 w 50"/>
                <a:gd name="T7" fmla="*/ 0 h 57"/>
                <a:gd name="T8" fmla="*/ 0 w 50"/>
                <a:gd name="T9" fmla="*/ 0 h 57"/>
                <a:gd name="T10" fmla="*/ 0 w 50"/>
                <a:gd name="T11" fmla="*/ 0 h 57"/>
                <a:gd name="T12" fmla="*/ 0 w 50"/>
                <a:gd name="T13" fmla="*/ 0 h 57"/>
                <a:gd name="T14" fmla="*/ 0 w 50"/>
                <a:gd name="T15" fmla="*/ 0 h 57"/>
                <a:gd name="T16" fmla="*/ 0 w 50"/>
                <a:gd name="T17" fmla="*/ 0 h 57"/>
                <a:gd name="T18" fmla="*/ 0 w 50"/>
                <a:gd name="T19" fmla="*/ 0 h 57"/>
                <a:gd name="T20" fmla="*/ 0 w 50"/>
                <a:gd name="T21" fmla="*/ 0 h 57"/>
                <a:gd name="T22" fmla="*/ 0 w 50"/>
                <a:gd name="T23" fmla="*/ 0 h 57"/>
                <a:gd name="T24" fmla="*/ 0 w 50"/>
                <a:gd name="T25" fmla="*/ 0 h 57"/>
                <a:gd name="T26" fmla="*/ 0 w 50"/>
                <a:gd name="T27" fmla="*/ 0 h 57"/>
                <a:gd name="T28" fmla="*/ 0 w 50"/>
                <a:gd name="T29" fmla="*/ 0 h 57"/>
                <a:gd name="T30" fmla="*/ 0 w 50"/>
                <a:gd name="T31" fmla="*/ 0 h 57"/>
                <a:gd name="T32" fmla="*/ 0 w 50"/>
                <a:gd name="T33" fmla="*/ 0 h 57"/>
                <a:gd name="T34" fmla="*/ 0 w 50"/>
                <a:gd name="T35" fmla="*/ 0 h 57"/>
                <a:gd name="T36" fmla="*/ 0 w 50"/>
                <a:gd name="T37" fmla="*/ 0 h 57"/>
                <a:gd name="T38" fmla="*/ 0 w 50"/>
                <a:gd name="T39" fmla="*/ 0 h 57"/>
                <a:gd name="T40" fmla="*/ 0 w 50"/>
                <a:gd name="T41" fmla="*/ 0 h 5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50" h="57">
                  <a:moveTo>
                    <a:pt x="39" y="27"/>
                  </a:moveTo>
                  <a:lnTo>
                    <a:pt x="38" y="34"/>
                  </a:lnTo>
                  <a:lnTo>
                    <a:pt x="40" y="43"/>
                  </a:lnTo>
                  <a:lnTo>
                    <a:pt x="45" y="52"/>
                  </a:lnTo>
                  <a:lnTo>
                    <a:pt x="50" y="57"/>
                  </a:lnTo>
                  <a:lnTo>
                    <a:pt x="40" y="53"/>
                  </a:lnTo>
                  <a:lnTo>
                    <a:pt x="31" y="47"/>
                  </a:lnTo>
                  <a:lnTo>
                    <a:pt x="22" y="39"/>
                  </a:lnTo>
                  <a:lnTo>
                    <a:pt x="16" y="30"/>
                  </a:lnTo>
                  <a:lnTo>
                    <a:pt x="10" y="22"/>
                  </a:lnTo>
                  <a:lnTo>
                    <a:pt x="6" y="14"/>
                  </a:lnTo>
                  <a:lnTo>
                    <a:pt x="2" y="6"/>
                  </a:lnTo>
                  <a:lnTo>
                    <a:pt x="0" y="0"/>
                  </a:lnTo>
                  <a:lnTo>
                    <a:pt x="5" y="0"/>
                  </a:lnTo>
                  <a:lnTo>
                    <a:pt x="10" y="1"/>
                  </a:lnTo>
                  <a:lnTo>
                    <a:pt x="16" y="4"/>
                  </a:lnTo>
                  <a:lnTo>
                    <a:pt x="22" y="8"/>
                  </a:lnTo>
                  <a:lnTo>
                    <a:pt x="29" y="11"/>
                  </a:lnTo>
                  <a:lnTo>
                    <a:pt x="34" y="16"/>
                  </a:lnTo>
                  <a:lnTo>
                    <a:pt x="36" y="22"/>
                  </a:lnTo>
                  <a:lnTo>
                    <a:pt x="39" y="27"/>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48" name="Freeform 263">
              <a:extLst>
                <a:ext uri="{FF2B5EF4-FFF2-40B4-BE49-F238E27FC236}">
                  <a16:creationId xmlns:a16="http://schemas.microsoft.com/office/drawing/2014/main" id="{1EB626B1-369F-43EF-8641-E8E508C9D9DD}"/>
                </a:ext>
              </a:extLst>
            </p:cNvPr>
            <p:cNvSpPr>
              <a:spLocks/>
            </p:cNvSpPr>
            <p:nvPr/>
          </p:nvSpPr>
          <p:spPr bwMode="auto">
            <a:xfrm>
              <a:off x="675" y="4102"/>
              <a:ext cx="108" cy="97"/>
            </a:xfrm>
            <a:custGeom>
              <a:avLst/>
              <a:gdLst>
                <a:gd name="T0" fmla="*/ 0 w 324"/>
                <a:gd name="T1" fmla="*/ 0 h 290"/>
                <a:gd name="T2" fmla="*/ 0 w 324"/>
                <a:gd name="T3" fmla="*/ 0 h 290"/>
                <a:gd name="T4" fmla="*/ 0 w 324"/>
                <a:gd name="T5" fmla="*/ 0 h 290"/>
                <a:gd name="T6" fmla="*/ 0 w 324"/>
                <a:gd name="T7" fmla="*/ 0 h 290"/>
                <a:gd name="T8" fmla="*/ 0 w 324"/>
                <a:gd name="T9" fmla="*/ 0 h 290"/>
                <a:gd name="T10" fmla="*/ 0 w 324"/>
                <a:gd name="T11" fmla="*/ 0 h 290"/>
                <a:gd name="T12" fmla="*/ 0 w 324"/>
                <a:gd name="T13" fmla="*/ 0 h 290"/>
                <a:gd name="T14" fmla="*/ 0 w 324"/>
                <a:gd name="T15" fmla="*/ 0 h 290"/>
                <a:gd name="T16" fmla="*/ 0 w 324"/>
                <a:gd name="T17" fmla="*/ 0 h 290"/>
                <a:gd name="T18" fmla="*/ 0 w 324"/>
                <a:gd name="T19" fmla="*/ 0 h 290"/>
                <a:gd name="T20" fmla="*/ 0 w 324"/>
                <a:gd name="T21" fmla="*/ 0 h 290"/>
                <a:gd name="T22" fmla="*/ 0 w 324"/>
                <a:gd name="T23" fmla="*/ 0 h 290"/>
                <a:gd name="T24" fmla="*/ 0 w 324"/>
                <a:gd name="T25" fmla="*/ 0 h 290"/>
                <a:gd name="T26" fmla="*/ 0 w 324"/>
                <a:gd name="T27" fmla="*/ 0 h 290"/>
                <a:gd name="T28" fmla="*/ 0 w 324"/>
                <a:gd name="T29" fmla="*/ 0 h 290"/>
                <a:gd name="T30" fmla="*/ 0 w 324"/>
                <a:gd name="T31" fmla="*/ 0 h 290"/>
                <a:gd name="T32" fmla="*/ 0 w 324"/>
                <a:gd name="T33" fmla="*/ 0 h 290"/>
                <a:gd name="T34" fmla="*/ 0 w 324"/>
                <a:gd name="T35" fmla="*/ 0 h 290"/>
                <a:gd name="T36" fmla="*/ 0 w 324"/>
                <a:gd name="T37" fmla="*/ 0 h 290"/>
                <a:gd name="T38" fmla="*/ 0 w 324"/>
                <a:gd name="T39" fmla="*/ 0 h 290"/>
                <a:gd name="T40" fmla="*/ 0 w 324"/>
                <a:gd name="T41" fmla="*/ 0 h 290"/>
                <a:gd name="T42" fmla="*/ 0 w 324"/>
                <a:gd name="T43" fmla="*/ 0 h 290"/>
                <a:gd name="T44" fmla="*/ 0 w 324"/>
                <a:gd name="T45" fmla="*/ 0 h 290"/>
                <a:gd name="T46" fmla="*/ 0 w 324"/>
                <a:gd name="T47" fmla="*/ 0 h 290"/>
                <a:gd name="T48" fmla="*/ 0 w 324"/>
                <a:gd name="T49" fmla="*/ 0 h 290"/>
                <a:gd name="T50" fmla="*/ 0 w 324"/>
                <a:gd name="T51" fmla="*/ 0 h 290"/>
                <a:gd name="T52" fmla="*/ 0 w 324"/>
                <a:gd name="T53" fmla="*/ 0 h 290"/>
                <a:gd name="T54" fmla="*/ 0 w 324"/>
                <a:gd name="T55" fmla="*/ 0 h 290"/>
                <a:gd name="T56" fmla="*/ 0 w 324"/>
                <a:gd name="T57" fmla="*/ 0 h 290"/>
                <a:gd name="T58" fmla="*/ 0 w 324"/>
                <a:gd name="T59" fmla="*/ 0 h 290"/>
                <a:gd name="T60" fmla="*/ 0 w 324"/>
                <a:gd name="T61" fmla="*/ 0 h 290"/>
                <a:gd name="T62" fmla="*/ 0 w 324"/>
                <a:gd name="T63" fmla="*/ 0 h 290"/>
                <a:gd name="T64" fmla="*/ 0 w 324"/>
                <a:gd name="T65" fmla="*/ 0 h 290"/>
                <a:gd name="T66" fmla="*/ 0 w 324"/>
                <a:gd name="T67" fmla="*/ 0 h 29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324" h="290">
                  <a:moveTo>
                    <a:pt x="116" y="188"/>
                  </a:moveTo>
                  <a:lnTo>
                    <a:pt x="123" y="193"/>
                  </a:lnTo>
                  <a:lnTo>
                    <a:pt x="131" y="196"/>
                  </a:lnTo>
                  <a:lnTo>
                    <a:pt x="139" y="200"/>
                  </a:lnTo>
                  <a:lnTo>
                    <a:pt x="146" y="204"/>
                  </a:lnTo>
                  <a:lnTo>
                    <a:pt x="152" y="209"/>
                  </a:lnTo>
                  <a:lnTo>
                    <a:pt x="159" y="214"/>
                  </a:lnTo>
                  <a:lnTo>
                    <a:pt x="164" y="219"/>
                  </a:lnTo>
                  <a:lnTo>
                    <a:pt x="169" y="225"/>
                  </a:lnTo>
                  <a:lnTo>
                    <a:pt x="179" y="242"/>
                  </a:lnTo>
                  <a:lnTo>
                    <a:pt x="186" y="256"/>
                  </a:lnTo>
                  <a:lnTo>
                    <a:pt x="195" y="269"/>
                  </a:lnTo>
                  <a:lnTo>
                    <a:pt x="203" y="280"/>
                  </a:lnTo>
                  <a:lnTo>
                    <a:pt x="213" y="287"/>
                  </a:lnTo>
                  <a:lnTo>
                    <a:pt x="224" y="290"/>
                  </a:lnTo>
                  <a:lnTo>
                    <a:pt x="239" y="290"/>
                  </a:lnTo>
                  <a:lnTo>
                    <a:pt x="258" y="283"/>
                  </a:lnTo>
                  <a:lnTo>
                    <a:pt x="265" y="285"/>
                  </a:lnTo>
                  <a:lnTo>
                    <a:pt x="271" y="285"/>
                  </a:lnTo>
                  <a:lnTo>
                    <a:pt x="277" y="283"/>
                  </a:lnTo>
                  <a:lnTo>
                    <a:pt x="285" y="281"/>
                  </a:lnTo>
                  <a:lnTo>
                    <a:pt x="291" y="277"/>
                  </a:lnTo>
                  <a:lnTo>
                    <a:pt x="299" y="275"/>
                  </a:lnTo>
                  <a:lnTo>
                    <a:pt x="305" y="269"/>
                  </a:lnTo>
                  <a:lnTo>
                    <a:pt x="311" y="266"/>
                  </a:lnTo>
                  <a:lnTo>
                    <a:pt x="318" y="259"/>
                  </a:lnTo>
                  <a:lnTo>
                    <a:pt x="321" y="249"/>
                  </a:lnTo>
                  <a:lnTo>
                    <a:pt x="324" y="238"/>
                  </a:lnTo>
                  <a:lnTo>
                    <a:pt x="324" y="224"/>
                  </a:lnTo>
                  <a:lnTo>
                    <a:pt x="320" y="210"/>
                  </a:lnTo>
                  <a:lnTo>
                    <a:pt x="314" y="198"/>
                  </a:lnTo>
                  <a:lnTo>
                    <a:pt x="304" y="186"/>
                  </a:lnTo>
                  <a:lnTo>
                    <a:pt x="290" y="176"/>
                  </a:lnTo>
                  <a:lnTo>
                    <a:pt x="272" y="167"/>
                  </a:lnTo>
                  <a:lnTo>
                    <a:pt x="251" y="156"/>
                  </a:lnTo>
                  <a:lnTo>
                    <a:pt x="229" y="142"/>
                  </a:lnTo>
                  <a:lnTo>
                    <a:pt x="208" y="127"/>
                  </a:lnTo>
                  <a:lnTo>
                    <a:pt x="186" y="109"/>
                  </a:lnTo>
                  <a:lnTo>
                    <a:pt x="166" y="89"/>
                  </a:lnTo>
                  <a:lnTo>
                    <a:pt x="147" y="68"/>
                  </a:lnTo>
                  <a:lnTo>
                    <a:pt x="131" y="44"/>
                  </a:lnTo>
                  <a:lnTo>
                    <a:pt x="116" y="24"/>
                  </a:lnTo>
                  <a:lnTo>
                    <a:pt x="101" y="10"/>
                  </a:lnTo>
                  <a:lnTo>
                    <a:pt x="84" y="2"/>
                  </a:lnTo>
                  <a:lnTo>
                    <a:pt x="69" y="0"/>
                  </a:lnTo>
                  <a:lnTo>
                    <a:pt x="54" y="1"/>
                  </a:lnTo>
                  <a:lnTo>
                    <a:pt x="41" y="5"/>
                  </a:lnTo>
                  <a:lnTo>
                    <a:pt x="29" y="11"/>
                  </a:lnTo>
                  <a:lnTo>
                    <a:pt x="19" y="16"/>
                  </a:lnTo>
                  <a:lnTo>
                    <a:pt x="6" y="30"/>
                  </a:lnTo>
                  <a:lnTo>
                    <a:pt x="0" y="55"/>
                  </a:lnTo>
                  <a:lnTo>
                    <a:pt x="4" y="82"/>
                  </a:lnTo>
                  <a:lnTo>
                    <a:pt x="22" y="106"/>
                  </a:lnTo>
                  <a:lnTo>
                    <a:pt x="35" y="114"/>
                  </a:lnTo>
                  <a:lnTo>
                    <a:pt x="46" y="123"/>
                  </a:lnTo>
                  <a:lnTo>
                    <a:pt x="55" y="131"/>
                  </a:lnTo>
                  <a:lnTo>
                    <a:pt x="62" y="137"/>
                  </a:lnTo>
                  <a:lnTo>
                    <a:pt x="68" y="143"/>
                  </a:lnTo>
                  <a:lnTo>
                    <a:pt x="72" y="150"/>
                  </a:lnTo>
                  <a:lnTo>
                    <a:pt x="74" y="155"/>
                  </a:lnTo>
                  <a:lnTo>
                    <a:pt x="77" y="161"/>
                  </a:lnTo>
                  <a:lnTo>
                    <a:pt x="82" y="161"/>
                  </a:lnTo>
                  <a:lnTo>
                    <a:pt x="87" y="162"/>
                  </a:lnTo>
                  <a:lnTo>
                    <a:pt x="93" y="165"/>
                  </a:lnTo>
                  <a:lnTo>
                    <a:pt x="99" y="169"/>
                  </a:lnTo>
                  <a:lnTo>
                    <a:pt x="106" y="172"/>
                  </a:lnTo>
                  <a:lnTo>
                    <a:pt x="111" y="177"/>
                  </a:lnTo>
                  <a:lnTo>
                    <a:pt x="113" y="183"/>
                  </a:lnTo>
                  <a:lnTo>
                    <a:pt x="116" y="188"/>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49" name="Freeform 264">
              <a:extLst>
                <a:ext uri="{FF2B5EF4-FFF2-40B4-BE49-F238E27FC236}">
                  <a16:creationId xmlns:a16="http://schemas.microsoft.com/office/drawing/2014/main" id="{72FAAC3F-19B7-4F04-AA59-1274969CC6E7}"/>
                </a:ext>
              </a:extLst>
            </p:cNvPr>
            <p:cNvSpPr>
              <a:spLocks/>
            </p:cNvSpPr>
            <p:nvPr/>
          </p:nvSpPr>
          <p:spPr bwMode="auto">
            <a:xfrm>
              <a:off x="670" y="3996"/>
              <a:ext cx="72" cy="139"/>
            </a:xfrm>
            <a:custGeom>
              <a:avLst/>
              <a:gdLst>
                <a:gd name="T0" fmla="*/ 0 w 216"/>
                <a:gd name="T1" fmla="*/ 0 h 416"/>
                <a:gd name="T2" fmla="*/ 0 w 216"/>
                <a:gd name="T3" fmla="*/ 0 h 416"/>
                <a:gd name="T4" fmla="*/ 0 w 216"/>
                <a:gd name="T5" fmla="*/ 0 h 416"/>
                <a:gd name="T6" fmla="*/ 0 w 216"/>
                <a:gd name="T7" fmla="*/ 0 h 416"/>
                <a:gd name="T8" fmla="*/ 0 w 216"/>
                <a:gd name="T9" fmla="*/ 0 h 416"/>
                <a:gd name="T10" fmla="*/ 0 w 216"/>
                <a:gd name="T11" fmla="*/ 0 h 416"/>
                <a:gd name="T12" fmla="*/ 0 w 216"/>
                <a:gd name="T13" fmla="*/ 0 h 416"/>
                <a:gd name="T14" fmla="*/ 0 w 216"/>
                <a:gd name="T15" fmla="*/ 0 h 416"/>
                <a:gd name="T16" fmla="*/ 0 w 216"/>
                <a:gd name="T17" fmla="*/ 0 h 416"/>
                <a:gd name="T18" fmla="*/ 0 w 216"/>
                <a:gd name="T19" fmla="*/ 0 h 416"/>
                <a:gd name="T20" fmla="*/ 0 w 216"/>
                <a:gd name="T21" fmla="*/ 0 h 416"/>
                <a:gd name="T22" fmla="*/ 0 w 216"/>
                <a:gd name="T23" fmla="*/ 0 h 416"/>
                <a:gd name="T24" fmla="*/ 0 w 216"/>
                <a:gd name="T25" fmla="*/ 0 h 416"/>
                <a:gd name="T26" fmla="*/ 0 w 216"/>
                <a:gd name="T27" fmla="*/ 0 h 416"/>
                <a:gd name="T28" fmla="*/ 0 w 216"/>
                <a:gd name="T29" fmla="*/ 0 h 416"/>
                <a:gd name="T30" fmla="*/ 0 w 216"/>
                <a:gd name="T31" fmla="*/ 0 h 416"/>
                <a:gd name="T32" fmla="*/ 0 w 216"/>
                <a:gd name="T33" fmla="*/ 0 h 416"/>
                <a:gd name="T34" fmla="*/ 0 w 216"/>
                <a:gd name="T35" fmla="*/ 0 h 416"/>
                <a:gd name="T36" fmla="*/ 0 w 216"/>
                <a:gd name="T37" fmla="*/ 0 h 416"/>
                <a:gd name="T38" fmla="*/ 0 w 216"/>
                <a:gd name="T39" fmla="*/ 0 h 416"/>
                <a:gd name="T40" fmla="*/ 0 w 216"/>
                <a:gd name="T41" fmla="*/ 0 h 416"/>
                <a:gd name="T42" fmla="*/ 0 w 216"/>
                <a:gd name="T43" fmla="*/ 0 h 416"/>
                <a:gd name="T44" fmla="*/ 0 w 216"/>
                <a:gd name="T45" fmla="*/ 0 h 416"/>
                <a:gd name="T46" fmla="*/ 0 w 216"/>
                <a:gd name="T47" fmla="*/ 0 h 416"/>
                <a:gd name="T48" fmla="*/ 0 w 216"/>
                <a:gd name="T49" fmla="*/ 0 h 416"/>
                <a:gd name="T50" fmla="*/ 0 w 216"/>
                <a:gd name="T51" fmla="*/ 0 h 416"/>
                <a:gd name="T52" fmla="*/ 0 w 216"/>
                <a:gd name="T53" fmla="*/ 0 h 416"/>
                <a:gd name="T54" fmla="*/ 0 w 216"/>
                <a:gd name="T55" fmla="*/ 0 h 416"/>
                <a:gd name="T56" fmla="*/ 0 w 216"/>
                <a:gd name="T57" fmla="*/ 0 h 416"/>
                <a:gd name="T58" fmla="*/ 0 w 216"/>
                <a:gd name="T59" fmla="*/ 0 h 416"/>
                <a:gd name="T60" fmla="*/ 0 w 216"/>
                <a:gd name="T61" fmla="*/ 0 h 416"/>
                <a:gd name="T62" fmla="*/ 0 w 216"/>
                <a:gd name="T63" fmla="*/ 0 h 416"/>
                <a:gd name="T64" fmla="*/ 0 w 216"/>
                <a:gd name="T65" fmla="*/ 0 h 416"/>
                <a:gd name="T66" fmla="*/ 0 w 216"/>
                <a:gd name="T67" fmla="*/ 0 h 416"/>
                <a:gd name="T68" fmla="*/ 0 w 216"/>
                <a:gd name="T69" fmla="*/ 0 h 416"/>
                <a:gd name="T70" fmla="*/ 0 w 216"/>
                <a:gd name="T71" fmla="*/ 0 h 416"/>
                <a:gd name="T72" fmla="*/ 0 w 216"/>
                <a:gd name="T73" fmla="*/ 0 h 416"/>
                <a:gd name="T74" fmla="*/ 0 w 216"/>
                <a:gd name="T75" fmla="*/ 0 h 416"/>
                <a:gd name="T76" fmla="*/ 0 w 216"/>
                <a:gd name="T77" fmla="*/ 0 h 416"/>
                <a:gd name="T78" fmla="*/ 0 w 216"/>
                <a:gd name="T79" fmla="*/ 0 h 416"/>
                <a:gd name="T80" fmla="*/ 0 w 216"/>
                <a:gd name="T81" fmla="*/ 0 h 416"/>
                <a:gd name="T82" fmla="*/ 0 w 216"/>
                <a:gd name="T83" fmla="*/ 0 h 416"/>
                <a:gd name="T84" fmla="*/ 0 w 216"/>
                <a:gd name="T85" fmla="*/ 0 h 416"/>
                <a:gd name="T86" fmla="*/ 0 w 216"/>
                <a:gd name="T87" fmla="*/ 0 h 416"/>
                <a:gd name="T88" fmla="*/ 0 w 216"/>
                <a:gd name="T89" fmla="*/ 0 h 416"/>
                <a:gd name="T90" fmla="*/ 0 w 216"/>
                <a:gd name="T91" fmla="*/ 0 h 416"/>
                <a:gd name="T92" fmla="*/ 0 w 216"/>
                <a:gd name="T93" fmla="*/ 0 h 416"/>
                <a:gd name="T94" fmla="*/ 0 w 216"/>
                <a:gd name="T95" fmla="*/ 0 h 416"/>
                <a:gd name="T96" fmla="*/ 0 w 216"/>
                <a:gd name="T97" fmla="*/ 0 h 416"/>
                <a:gd name="T98" fmla="*/ 0 w 216"/>
                <a:gd name="T99" fmla="*/ 0 h 416"/>
                <a:gd name="T100" fmla="*/ 0 w 216"/>
                <a:gd name="T101" fmla="*/ 0 h 416"/>
                <a:gd name="T102" fmla="*/ 0 w 216"/>
                <a:gd name="T103" fmla="*/ 0 h 416"/>
                <a:gd name="T104" fmla="*/ 0 w 216"/>
                <a:gd name="T105" fmla="*/ 0 h 416"/>
                <a:gd name="T106" fmla="*/ 0 w 216"/>
                <a:gd name="T107" fmla="*/ 0 h 416"/>
                <a:gd name="T108" fmla="*/ 0 w 216"/>
                <a:gd name="T109" fmla="*/ 0 h 416"/>
                <a:gd name="T110" fmla="*/ 0 w 216"/>
                <a:gd name="T111" fmla="*/ 0 h 416"/>
                <a:gd name="T112" fmla="*/ 0 w 216"/>
                <a:gd name="T113" fmla="*/ 0 h 41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16" h="416">
                  <a:moveTo>
                    <a:pt x="195" y="5"/>
                  </a:moveTo>
                  <a:lnTo>
                    <a:pt x="181" y="1"/>
                  </a:lnTo>
                  <a:lnTo>
                    <a:pt x="168" y="0"/>
                  </a:lnTo>
                  <a:lnTo>
                    <a:pt x="156" y="1"/>
                  </a:lnTo>
                  <a:lnTo>
                    <a:pt x="143" y="5"/>
                  </a:lnTo>
                  <a:lnTo>
                    <a:pt x="133" y="10"/>
                  </a:lnTo>
                  <a:lnTo>
                    <a:pt x="124" y="18"/>
                  </a:lnTo>
                  <a:lnTo>
                    <a:pt x="116" y="27"/>
                  </a:lnTo>
                  <a:lnTo>
                    <a:pt x="110" y="37"/>
                  </a:lnTo>
                  <a:lnTo>
                    <a:pt x="101" y="53"/>
                  </a:lnTo>
                  <a:lnTo>
                    <a:pt x="95" y="64"/>
                  </a:lnTo>
                  <a:lnTo>
                    <a:pt x="87" y="69"/>
                  </a:lnTo>
                  <a:lnTo>
                    <a:pt x="76" y="73"/>
                  </a:lnTo>
                  <a:lnTo>
                    <a:pt x="68" y="75"/>
                  </a:lnTo>
                  <a:lnTo>
                    <a:pt x="60" y="78"/>
                  </a:lnTo>
                  <a:lnTo>
                    <a:pt x="50" y="85"/>
                  </a:lnTo>
                  <a:lnTo>
                    <a:pt x="39" y="92"/>
                  </a:lnTo>
                  <a:lnTo>
                    <a:pt x="31" y="101"/>
                  </a:lnTo>
                  <a:lnTo>
                    <a:pt x="23" y="112"/>
                  </a:lnTo>
                  <a:lnTo>
                    <a:pt x="17" y="125"/>
                  </a:lnTo>
                  <a:lnTo>
                    <a:pt x="13" y="139"/>
                  </a:lnTo>
                  <a:lnTo>
                    <a:pt x="8" y="167"/>
                  </a:lnTo>
                  <a:lnTo>
                    <a:pt x="5" y="192"/>
                  </a:lnTo>
                  <a:lnTo>
                    <a:pt x="7" y="214"/>
                  </a:lnTo>
                  <a:lnTo>
                    <a:pt x="12" y="237"/>
                  </a:lnTo>
                  <a:lnTo>
                    <a:pt x="17" y="261"/>
                  </a:lnTo>
                  <a:lnTo>
                    <a:pt x="17" y="289"/>
                  </a:lnTo>
                  <a:lnTo>
                    <a:pt x="13" y="318"/>
                  </a:lnTo>
                  <a:lnTo>
                    <a:pt x="8" y="342"/>
                  </a:lnTo>
                  <a:lnTo>
                    <a:pt x="3" y="362"/>
                  </a:lnTo>
                  <a:lnTo>
                    <a:pt x="0" y="380"/>
                  </a:lnTo>
                  <a:lnTo>
                    <a:pt x="5" y="395"/>
                  </a:lnTo>
                  <a:lnTo>
                    <a:pt x="24" y="407"/>
                  </a:lnTo>
                  <a:lnTo>
                    <a:pt x="38" y="412"/>
                  </a:lnTo>
                  <a:lnTo>
                    <a:pt x="53" y="415"/>
                  </a:lnTo>
                  <a:lnTo>
                    <a:pt x="70" y="416"/>
                  </a:lnTo>
                  <a:lnTo>
                    <a:pt x="85" y="415"/>
                  </a:lnTo>
                  <a:lnTo>
                    <a:pt x="99" y="410"/>
                  </a:lnTo>
                  <a:lnTo>
                    <a:pt x="110" y="402"/>
                  </a:lnTo>
                  <a:lnTo>
                    <a:pt x="119" y="391"/>
                  </a:lnTo>
                  <a:lnTo>
                    <a:pt x="125" y="376"/>
                  </a:lnTo>
                  <a:lnTo>
                    <a:pt x="132" y="348"/>
                  </a:lnTo>
                  <a:lnTo>
                    <a:pt x="140" y="303"/>
                  </a:lnTo>
                  <a:lnTo>
                    <a:pt x="149" y="256"/>
                  </a:lnTo>
                  <a:lnTo>
                    <a:pt x="157" y="223"/>
                  </a:lnTo>
                  <a:lnTo>
                    <a:pt x="161" y="211"/>
                  </a:lnTo>
                  <a:lnTo>
                    <a:pt x="167" y="193"/>
                  </a:lnTo>
                  <a:lnTo>
                    <a:pt x="174" y="173"/>
                  </a:lnTo>
                  <a:lnTo>
                    <a:pt x="182" y="153"/>
                  </a:lnTo>
                  <a:lnTo>
                    <a:pt x="191" y="133"/>
                  </a:lnTo>
                  <a:lnTo>
                    <a:pt x="197" y="115"/>
                  </a:lnTo>
                  <a:lnTo>
                    <a:pt x="203" y="101"/>
                  </a:lnTo>
                  <a:lnTo>
                    <a:pt x="207" y="92"/>
                  </a:lnTo>
                  <a:lnTo>
                    <a:pt x="212" y="75"/>
                  </a:lnTo>
                  <a:lnTo>
                    <a:pt x="216" y="48"/>
                  </a:lnTo>
                  <a:lnTo>
                    <a:pt x="212" y="23"/>
                  </a:lnTo>
                  <a:lnTo>
                    <a:pt x="195" y="5"/>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50" name="Freeform 265">
              <a:extLst>
                <a:ext uri="{FF2B5EF4-FFF2-40B4-BE49-F238E27FC236}">
                  <a16:creationId xmlns:a16="http://schemas.microsoft.com/office/drawing/2014/main" id="{B31F9FFB-B91C-4F96-BF0A-8FCF7A2D5E6B}"/>
                </a:ext>
              </a:extLst>
            </p:cNvPr>
            <p:cNvSpPr>
              <a:spLocks/>
            </p:cNvSpPr>
            <p:nvPr/>
          </p:nvSpPr>
          <p:spPr bwMode="auto">
            <a:xfrm>
              <a:off x="768" y="4151"/>
              <a:ext cx="43" cy="27"/>
            </a:xfrm>
            <a:custGeom>
              <a:avLst/>
              <a:gdLst>
                <a:gd name="T0" fmla="*/ 0 w 127"/>
                <a:gd name="T1" fmla="*/ 0 h 83"/>
                <a:gd name="T2" fmla="*/ 0 w 127"/>
                <a:gd name="T3" fmla="*/ 0 h 83"/>
                <a:gd name="T4" fmla="*/ 0 w 127"/>
                <a:gd name="T5" fmla="*/ 0 h 83"/>
                <a:gd name="T6" fmla="*/ 0 w 127"/>
                <a:gd name="T7" fmla="*/ 0 h 83"/>
                <a:gd name="T8" fmla="*/ 0 w 127"/>
                <a:gd name="T9" fmla="*/ 0 h 83"/>
                <a:gd name="T10" fmla="*/ 0 w 127"/>
                <a:gd name="T11" fmla="*/ 0 h 83"/>
                <a:gd name="T12" fmla="*/ 0 w 127"/>
                <a:gd name="T13" fmla="*/ 0 h 83"/>
                <a:gd name="T14" fmla="*/ 0 w 127"/>
                <a:gd name="T15" fmla="*/ 0 h 83"/>
                <a:gd name="T16" fmla="*/ 0 w 127"/>
                <a:gd name="T17" fmla="*/ 0 h 83"/>
                <a:gd name="T18" fmla="*/ 0 w 127"/>
                <a:gd name="T19" fmla="*/ 0 h 83"/>
                <a:gd name="T20" fmla="*/ 0 w 127"/>
                <a:gd name="T21" fmla="*/ 0 h 83"/>
                <a:gd name="T22" fmla="*/ 0 w 127"/>
                <a:gd name="T23" fmla="*/ 0 h 83"/>
                <a:gd name="T24" fmla="*/ 0 w 127"/>
                <a:gd name="T25" fmla="*/ 0 h 83"/>
                <a:gd name="T26" fmla="*/ 0 w 127"/>
                <a:gd name="T27" fmla="*/ 0 h 83"/>
                <a:gd name="T28" fmla="*/ 0 w 127"/>
                <a:gd name="T29" fmla="*/ 0 h 83"/>
                <a:gd name="T30" fmla="*/ 0 w 127"/>
                <a:gd name="T31" fmla="*/ 0 h 83"/>
                <a:gd name="T32" fmla="*/ 0 w 127"/>
                <a:gd name="T33" fmla="*/ 0 h 83"/>
                <a:gd name="T34" fmla="*/ 0 w 127"/>
                <a:gd name="T35" fmla="*/ 0 h 83"/>
                <a:gd name="T36" fmla="*/ 0 w 127"/>
                <a:gd name="T37" fmla="*/ 0 h 83"/>
                <a:gd name="T38" fmla="*/ 0 w 127"/>
                <a:gd name="T39" fmla="*/ 0 h 83"/>
                <a:gd name="T40" fmla="*/ 0 w 127"/>
                <a:gd name="T41" fmla="*/ 0 h 83"/>
                <a:gd name="T42" fmla="*/ 0 w 127"/>
                <a:gd name="T43" fmla="*/ 0 h 83"/>
                <a:gd name="T44" fmla="*/ 0 w 127"/>
                <a:gd name="T45" fmla="*/ 0 h 83"/>
                <a:gd name="T46" fmla="*/ 0 w 127"/>
                <a:gd name="T47" fmla="*/ 0 h 83"/>
                <a:gd name="T48" fmla="*/ 0 w 127"/>
                <a:gd name="T49" fmla="*/ 0 h 83"/>
                <a:gd name="T50" fmla="*/ 0 w 127"/>
                <a:gd name="T51" fmla="*/ 0 h 83"/>
                <a:gd name="T52" fmla="*/ 0 w 127"/>
                <a:gd name="T53" fmla="*/ 0 h 83"/>
                <a:gd name="T54" fmla="*/ 0 w 127"/>
                <a:gd name="T55" fmla="*/ 0 h 83"/>
                <a:gd name="T56" fmla="*/ 0 w 127"/>
                <a:gd name="T57" fmla="*/ 0 h 83"/>
                <a:gd name="T58" fmla="*/ 0 w 127"/>
                <a:gd name="T59" fmla="*/ 0 h 83"/>
                <a:gd name="T60" fmla="*/ 0 w 127"/>
                <a:gd name="T61" fmla="*/ 0 h 83"/>
                <a:gd name="T62" fmla="*/ 0 w 127"/>
                <a:gd name="T63" fmla="*/ 0 h 83"/>
                <a:gd name="T64" fmla="*/ 0 w 127"/>
                <a:gd name="T65" fmla="*/ 0 h 83"/>
                <a:gd name="T66" fmla="*/ 0 w 127"/>
                <a:gd name="T67" fmla="*/ 0 h 83"/>
                <a:gd name="T68" fmla="*/ 0 w 127"/>
                <a:gd name="T69" fmla="*/ 0 h 83"/>
                <a:gd name="T70" fmla="*/ 0 w 127"/>
                <a:gd name="T71" fmla="*/ 0 h 83"/>
                <a:gd name="T72" fmla="*/ 0 w 127"/>
                <a:gd name="T73" fmla="*/ 0 h 83"/>
                <a:gd name="T74" fmla="*/ 0 w 127"/>
                <a:gd name="T75" fmla="*/ 0 h 83"/>
                <a:gd name="T76" fmla="*/ 0 w 127"/>
                <a:gd name="T77" fmla="*/ 0 h 83"/>
                <a:gd name="T78" fmla="*/ 0 w 127"/>
                <a:gd name="T79" fmla="*/ 0 h 83"/>
                <a:gd name="T80" fmla="*/ 0 w 127"/>
                <a:gd name="T81" fmla="*/ 0 h 83"/>
                <a:gd name="T82" fmla="*/ 0 w 127"/>
                <a:gd name="T83" fmla="*/ 0 h 83"/>
                <a:gd name="T84" fmla="*/ 0 w 127"/>
                <a:gd name="T85" fmla="*/ 0 h 83"/>
                <a:gd name="T86" fmla="*/ 0 w 127"/>
                <a:gd name="T87" fmla="*/ 0 h 83"/>
                <a:gd name="T88" fmla="*/ 0 w 127"/>
                <a:gd name="T89" fmla="*/ 0 h 83"/>
                <a:gd name="T90" fmla="*/ 0 w 127"/>
                <a:gd name="T91" fmla="*/ 0 h 83"/>
                <a:gd name="T92" fmla="*/ 0 w 127"/>
                <a:gd name="T93" fmla="*/ 0 h 83"/>
                <a:gd name="T94" fmla="*/ 0 w 127"/>
                <a:gd name="T95" fmla="*/ 0 h 83"/>
                <a:gd name="T96" fmla="*/ 0 w 127"/>
                <a:gd name="T97" fmla="*/ 0 h 83"/>
                <a:gd name="T98" fmla="*/ 0 w 127"/>
                <a:gd name="T99" fmla="*/ 0 h 83"/>
                <a:gd name="T100" fmla="*/ 0 w 127"/>
                <a:gd name="T101" fmla="*/ 0 h 83"/>
                <a:gd name="T102" fmla="*/ 0 w 127"/>
                <a:gd name="T103" fmla="*/ 0 h 83"/>
                <a:gd name="T104" fmla="*/ 0 w 127"/>
                <a:gd name="T105" fmla="*/ 0 h 8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27" h="83">
                  <a:moveTo>
                    <a:pt x="119" y="0"/>
                  </a:moveTo>
                  <a:lnTo>
                    <a:pt x="123" y="6"/>
                  </a:lnTo>
                  <a:lnTo>
                    <a:pt x="122" y="10"/>
                  </a:lnTo>
                  <a:lnTo>
                    <a:pt x="117" y="13"/>
                  </a:lnTo>
                  <a:lnTo>
                    <a:pt x="109" y="14"/>
                  </a:lnTo>
                  <a:lnTo>
                    <a:pt x="103" y="14"/>
                  </a:lnTo>
                  <a:lnTo>
                    <a:pt x="100" y="11"/>
                  </a:lnTo>
                  <a:lnTo>
                    <a:pt x="99" y="8"/>
                  </a:lnTo>
                  <a:lnTo>
                    <a:pt x="98" y="4"/>
                  </a:lnTo>
                  <a:lnTo>
                    <a:pt x="98" y="9"/>
                  </a:lnTo>
                  <a:lnTo>
                    <a:pt x="95" y="14"/>
                  </a:lnTo>
                  <a:lnTo>
                    <a:pt x="90" y="18"/>
                  </a:lnTo>
                  <a:lnTo>
                    <a:pt x="85" y="20"/>
                  </a:lnTo>
                  <a:lnTo>
                    <a:pt x="82" y="20"/>
                  </a:lnTo>
                  <a:lnTo>
                    <a:pt x="79" y="16"/>
                  </a:lnTo>
                  <a:lnTo>
                    <a:pt x="78" y="11"/>
                  </a:lnTo>
                  <a:lnTo>
                    <a:pt x="75" y="6"/>
                  </a:lnTo>
                  <a:lnTo>
                    <a:pt x="74" y="13"/>
                  </a:lnTo>
                  <a:lnTo>
                    <a:pt x="70" y="19"/>
                  </a:lnTo>
                  <a:lnTo>
                    <a:pt x="64" y="25"/>
                  </a:lnTo>
                  <a:lnTo>
                    <a:pt x="59" y="29"/>
                  </a:lnTo>
                  <a:lnTo>
                    <a:pt x="55" y="30"/>
                  </a:lnTo>
                  <a:lnTo>
                    <a:pt x="53" y="28"/>
                  </a:lnTo>
                  <a:lnTo>
                    <a:pt x="51" y="24"/>
                  </a:lnTo>
                  <a:lnTo>
                    <a:pt x="49" y="19"/>
                  </a:lnTo>
                  <a:lnTo>
                    <a:pt x="48" y="24"/>
                  </a:lnTo>
                  <a:lnTo>
                    <a:pt x="45" y="31"/>
                  </a:lnTo>
                  <a:lnTo>
                    <a:pt x="39" y="39"/>
                  </a:lnTo>
                  <a:lnTo>
                    <a:pt x="32" y="44"/>
                  </a:lnTo>
                  <a:lnTo>
                    <a:pt x="25" y="47"/>
                  </a:lnTo>
                  <a:lnTo>
                    <a:pt x="21" y="44"/>
                  </a:lnTo>
                  <a:lnTo>
                    <a:pt x="18" y="39"/>
                  </a:lnTo>
                  <a:lnTo>
                    <a:pt x="16" y="34"/>
                  </a:lnTo>
                  <a:lnTo>
                    <a:pt x="15" y="47"/>
                  </a:lnTo>
                  <a:lnTo>
                    <a:pt x="11" y="60"/>
                  </a:lnTo>
                  <a:lnTo>
                    <a:pt x="6" y="72"/>
                  </a:lnTo>
                  <a:lnTo>
                    <a:pt x="0" y="79"/>
                  </a:lnTo>
                  <a:lnTo>
                    <a:pt x="5" y="82"/>
                  </a:lnTo>
                  <a:lnTo>
                    <a:pt x="10" y="83"/>
                  </a:lnTo>
                  <a:lnTo>
                    <a:pt x="16" y="82"/>
                  </a:lnTo>
                  <a:lnTo>
                    <a:pt x="21" y="79"/>
                  </a:lnTo>
                  <a:lnTo>
                    <a:pt x="27" y="74"/>
                  </a:lnTo>
                  <a:lnTo>
                    <a:pt x="36" y="69"/>
                  </a:lnTo>
                  <a:lnTo>
                    <a:pt x="46" y="63"/>
                  </a:lnTo>
                  <a:lnTo>
                    <a:pt x="58" y="57"/>
                  </a:lnTo>
                  <a:lnTo>
                    <a:pt x="70" y="50"/>
                  </a:lnTo>
                  <a:lnTo>
                    <a:pt x="83" y="45"/>
                  </a:lnTo>
                  <a:lnTo>
                    <a:pt x="95" y="43"/>
                  </a:lnTo>
                  <a:lnTo>
                    <a:pt x="106" y="42"/>
                  </a:lnTo>
                  <a:lnTo>
                    <a:pt x="119" y="37"/>
                  </a:lnTo>
                  <a:lnTo>
                    <a:pt x="126" y="26"/>
                  </a:lnTo>
                  <a:lnTo>
                    <a:pt x="127" y="13"/>
                  </a:lnTo>
                  <a:lnTo>
                    <a:pt x="119" y="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51" name="Freeform 266">
              <a:extLst>
                <a:ext uri="{FF2B5EF4-FFF2-40B4-BE49-F238E27FC236}">
                  <a16:creationId xmlns:a16="http://schemas.microsoft.com/office/drawing/2014/main" id="{20A573C1-5F06-4E63-BFD5-5C5545C583BE}"/>
                </a:ext>
              </a:extLst>
            </p:cNvPr>
            <p:cNvSpPr>
              <a:spLocks/>
            </p:cNvSpPr>
            <p:nvPr/>
          </p:nvSpPr>
          <p:spPr bwMode="auto">
            <a:xfrm>
              <a:off x="764" y="4148"/>
              <a:ext cx="45" cy="29"/>
            </a:xfrm>
            <a:custGeom>
              <a:avLst/>
              <a:gdLst>
                <a:gd name="T0" fmla="*/ 0 w 137"/>
                <a:gd name="T1" fmla="*/ 0 h 88"/>
                <a:gd name="T2" fmla="*/ 0 w 137"/>
                <a:gd name="T3" fmla="*/ 0 h 88"/>
                <a:gd name="T4" fmla="*/ 0 w 137"/>
                <a:gd name="T5" fmla="*/ 0 h 88"/>
                <a:gd name="T6" fmla="*/ 0 w 137"/>
                <a:gd name="T7" fmla="*/ 0 h 88"/>
                <a:gd name="T8" fmla="*/ 0 w 137"/>
                <a:gd name="T9" fmla="*/ 0 h 88"/>
                <a:gd name="T10" fmla="*/ 0 w 137"/>
                <a:gd name="T11" fmla="*/ 0 h 88"/>
                <a:gd name="T12" fmla="*/ 0 w 137"/>
                <a:gd name="T13" fmla="*/ 0 h 88"/>
                <a:gd name="T14" fmla="*/ 0 w 137"/>
                <a:gd name="T15" fmla="*/ 0 h 88"/>
                <a:gd name="T16" fmla="*/ 0 w 137"/>
                <a:gd name="T17" fmla="*/ 0 h 88"/>
                <a:gd name="T18" fmla="*/ 0 w 137"/>
                <a:gd name="T19" fmla="*/ 0 h 88"/>
                <a:gd name="T20" fmla="*/ 0 w 137"/>
                <a:gd name="T21" fmla="*/ 0 h 88"/>
                <a:gd name="T22" fmla="*/ 0 w 137"/>
                <a:gd name="T23" fmla="*/ 0 h 88"/>
                <a:gd name="T24" fmla="*/ 0 w 137"/>
                <a:gd name="T25" fmla="*/ 0 h 88"/>
                <a:gd name="T26" fmla="*/ 0 w 137"/>
                <a:gd name="T27" fmla="*/ 0 h 88"/>
                <a:gd name="T28" fmla="*/ 0 w 137"/>
                <a:gd name="T29" fmla="*/ 0 h 88"/>
                <a:gd name="T30" fmla="*/ 0 w 137"/>
                <a:gd name="T31" fmla="*/ 0 h 88"/>
                <a:gd name="T32" fmla="*/ 0 w 137"/>
                <a:gd name="T33" fmla="*/ 0 h 88"/>
                <a:gd name="T34" fmla="*/ 0 w 137"/>
                <a:gd name="T35" fmla="*/ 0 h 88"/>
                <a:gd name="T36" fmla="*/ 0 w 137"/>
                <a:gd name="T37" fmla="*/ 0 h 88"/>
                <a:gd name="T38" fmla="*/ 0 w 137"/>
                <a:gd name="T39" fmla="*/ 0 h 88"/>
                <a:gd name="T40" fmla="*/ 0 w 137"/>
                <a:gd name="T41" fmla="*/ 0 h 88"/>
                <a:gd name="T42" fmla="*/ 0 w 137"/>
                <a:gd name="T43" fmla="*/ 0 h 88"/>
                <a:gd name="T44" fmla="*/ 0 w 137"/>
                <a:gd name="T45" fmla="*/ 0 h 88"/>
                <a:gd name="T46" fmla="*/ 0 w 137"/>
                <a:gd name="T47" fmla="*/ 0 h 88"/>
                <a:gd name="T48" fmla="*/ 0 w 137"/>
                <a:gd name="T49" fmla="*/ 0 h 88"/>
                <a:gd name="T50" fmla="*/ 0 w 137"/>
                <a:gd name="T51" fmla="*/ 0 h 88"/>
                <a:gd name="T52" fmla="*/ 0 w 137"/>
                <a:gd name="T53" fmla="*/ 0 h 88"/>
                <a:gd name="T54" fmla="*/ 0 w 137"/>
                <a:gd name="T55" fmla="*/ 0 h 88"/>
                <a:gd name="T56" fmla="*/ 0 w 137"/>
                <a:gd name="T57" fmla="*/ 0 h 88"/>
                <a:gd name="T58" fmla="*/ 0 w 137"/>
                <a:gd name="T59" fmla="*/ 0 h 88"/>
                <a:gd name="T60" fmla="*/ 0 w 137"/>
                <a:gd name="T61" fmla="*/ 0 h 88"/>
                <a:gd name="T62" fmla="*/ 0 w 137"/>
                <a:gd name="T63" fmla="*/ 0 h 88"/>
                <a:gd name="T64" fmla="*/ 0 w 137"/>
                <a:gd name="T65" fmla="*/ 0 h 88"/>
                <a:gd name="T66" fmla="*/ 0 w 137"/>
                <a:gd name="T67" fmla="*/ 0 h 88"/>
                <a:gd name="T68" fmla="*/ 0 w 137"/>
                <a:gd name="T69" fmla="*/ 0 h 88"/>
                <a:gd name="T70" fmla="*/ 0 w 137"/>
                <a:gd name="T71" fmla="*/ 0 h 88"/>
                <a:gd name="T72" fmla="*/ 0 w 137"/>
                <a:gd name="T73" fmla="*/ 0 h 88"/>
                <a:gd name="T74" fmla="*/ 0 w 137"/>
                <a:gd name="T75" fmla="*/ 0 h 88"/>
                <a:gd name="T76" fmla="*/ 0 w 137"/>
                <a:gd name="T77" fmla="*/ 0 h 88"/>
                <a:gd name="T78" fmla="*/ 0 w 137"/>
                <a:gd name="T79" fmla="*/ 0 h 88"/>
                <a:gd name="T80" fmla="*/ 0 w 137"/>
                <a:gd name="T81" fmla="*/ 0 h 88"/>
                <a:gd name="T82" fmla="*/ 0 w 137"/>
                <a:gd name="T83" fmla="*/ 0 h 88"/>
                <a:gd name="T84" fmla="*/ 0 w 137"/>
                <a:gd name="T85" fmla="*/ 0 h 88"/>
                <a:gd name="T86" fmla="*/ 0 w 137"/>
                <a:gd name="T87" fmla="*/ 0 h 88"/>
                <a:gd name="T88" fmla="*/ 0 w 137"/>
                <a:gd name="T89" fmla="*/ 0 h 88"/>
                <a:gd name="T90" fmla="*/ 0 w 137"/>
                <a:gd name="T91" fmla="*/ 0 h 88"/>
                <a:gd name="T92" fmla="*/ 0 w 137"/>
                <a:gd name="T93" fmla="*/ 0 h 88"/>
                <a:gd name="T94" fmla="*/ 0 w 137"/>
                <a:gd name="T95" fmla="*/ 0 h 88"/>
                <a:gd name="T96" fmla="*/ 0 w 137"/>
                <a:gd name="T97" fmla="*/ 0 h 88"/>
                <a:gd name="T98" fmla="*/ 0 w 137"/>
                <a:gd name="T99" fmla="*/ 0 h 88"/>
                <a:gd name="T100" fmla="*/ 0 w 137"/>
                <a:gd name="T101" fmla="*/ 0 h 88"/>
                <a:gd name="T102" fmla="*/ 0 w 137"/>
                <a:gd name="T103" fmla="*/ 0 h 88"/>
                <a:gd name="T104" fmla="*/ 0 w 137"/>
                <a:gd name="T105" fmla="*/ 0 h 88"/>
                <a:gd name="T106" fmla="*/ 0 w 137"/>
                <a:gd name="T107" fmla="*/ 0 h 88"/>
                <a:gd name="T108" fmla="*/ 0 w 137"/>
                <a:gd name="T109" fmla="*/ 0 h 88"/>
                <a:gd name="T110" fmla="*/ 0 w 137"/>
                <a:gd name="T111" fmla="*/ 0 h 88"/>
                <a:gd name="T112" fmla="*/ 0 w 137"/>
                <a:gd name="T113" fmla="*/ 0 h 8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37" h="88">
                  <a:moveTo>
                    <a:pt x="30" y="43"/>
                  </a:moveTo>
                  <a:lnTo>
                    <a:pt x="32" y="48"/>
                  </a:lnTo>
                  <a:lnTo>
                    <a:pt x="35" y="53"/>
                  </a:lnTo>
                  <a:lnTo>
                    <a:pt x="39" y="56"/>
                  </a:lnTo>
                  <a:lnTo>
                    <a:pt x="46" y="53"/>
                  </a:lnTo>
                  <a:lnTo>
                    <a:pt x="53" y="48"/>
                  </a:lnTo>
                  <a:lnTo>
                    <a:pt x="59" y="40"/>
                  </a:lnTo>
                  <a:lnTo>
                    <a:pt x="62" y="33"/>
                  </a:lnTo>
                  <a:lnTo>
                    <a:pt x="63" y="28"/>
                  </a:lnTo>
                  <a:lnTo>
                    <a:pt x="65" y="33"/>
                  </a:lnTo>
                  <a:lnTo>
                    <a:pt x="67" y="37"/>
                  </a:lnTo>
                  <a:lnTo>
                    <a:pt x="69" y="39"/>
                  </a:lnTo>
                  <a:lnTo>
                    <a:pt x="73" y="38"/>
                  </a:lnTo>
                  <a:lnTo>
                    <a:pt x="78" y="34"/>
                  </a:lnTo>
                  <a:lnTo>
                    <a:pt x="84" y="28"/>
                  </a:lnTo>
                  <a:lnTo>
                    <a:pt x="88" y="22"/>
                  </a:lnTo>
                  <a:lnTo>
                    <a:pt x="89" y="15"/>
                  </a:lnTo>
                  <a:lnTo>
                    <a:pt x="92" y="20"/>
                  </a:lnTo>
                  <a:lnTo>
                    <a:pt x="93" y="25"/>
                  </a:lnTo>
                  <a:lnTo>
                    <a:pt x="96" y="29"/>
                  </a:lnTo>
                  <a:lnTo>
                    <a:pt x="99" y="29"/>
                  </a:lnTo>
                  <a:lnTo>
                    <a:pt x="104" y="27"/>
                  </a:lnTo>
                  <a:lnTo>
                    <a:pt x="109" y="23"/>
                  </a:lnTo>
                  <a:lnTo>
                    <a:pt x="112" y="18"/>
                  </a:lnTo>
                  <a:lnTo>
                    <a:pt x="112" y="13"/>
                  </a:lnTo>
                  <a:lnTo>
                    <a:pt x="113" y="17"/>
                  </a:lnTo>
                  <a:lnTo>
                    <a:pt x="114" y="20"/>
                  </a:lnTo>
                  <a:lnTo>
                    <a:pt x="117" y="23"/>
                  </a:lnTo>
                  <a:lnTo>
                    <a:pt x="123" y="23"/>
                  </a:lnTo>
                  <a:lnTo>
                    <a:pt x="131" y="22"/>
                  </a:lnTo>
                  <a:lnTo>
                    <a:pt x="136" y="19"/>
                  </a:lnTo>
                  <a:lnTo>
                    <a:pt x="137" y="15"/>
                  </a:lnTo>
                  <a:lnTo>
                    <a:pt x="133" y="9"/>
                  </a:lnTo>
                  <a:lnTo>
                    <a:pt x="130" y="6"/>
                  </a:lnTo>
                  <a:lnTo>
                    <a:pt x="123" y="4"/>
                  </a:lnTo>
                  <a:lnTo>
                    <a:pt x="116" y="1"/>
                  </a:lnTo>
                  <a:lnTo>
                    <a:pt x="108" y="0"/>
                  </a:lnTo>
                  <a:lnTo>
                    <a:pt x="98" y="1"/>
                  </a:lnTo>
                  <a:lnTo>
                    <a:pt x="87" y="3"/>
                  </a:lnTo>
                  <a:lnTo>
                    <a:pt x="73" y="6"/>
                  </a:lnTo>
                  <a:lnTo>
                    <a:pt x="58" y="11"/>
                  </a:lnTo>
                  <a:lnTo>
                    <a:pt x="43" y="19"/>
                  </a:lnTo>
                  <a:lnTo>
                    <a:pt x="30" y="27"/>
                  </a:lnTo>
                  <a:lnTo>
                    <a:pt x="19" y="35"/>
                  </a:lnTo>
                  <a:lnTo>
                    <a:pt x="11" y="44"/>
                  </a:lnTo>
                  <a:lnTo>
                    <a:pt x="5" y="53"/>
                  </a:lnTo>
                  <a:lnTo>
                    <a:pt x="1" y="61"/>
                  </a:lnTo>
                  <a:lnTo>
                    <a:pt x="0" y="68"/>
                  </a:lnTo>
                  <a:lnTo>
                    <a:pt x="2" y="75"/>
                  </a:lnTo>
                  <a:lnTo>
                    <a:pt x="5" y="78"/>
                  </a:lnTo>
                  <a:lnTo>
                    <a:pt x="7" y="82"/>
                  </a:lnTo>
                  <a:lnTo>
                    <a:pt x="11" y="86"/>
                  </a:lnTo>
                  <a:lnTo>
                    <a:pt x="14" y="88"/>
                  </a:lnTo>
                  <a:lnTo>
                    <a:pt x="20" y="81"/>
                  </a:lnTo>
                  <a:lnTo>
                    <a:pt x="25" y="69"/>
                  </a:lnTo>
                  <a:lnTo>
                    <a:pt x="29" y="56"/>
                  </a:lnTo>
                  <a:lnTo>
                    <a:pt x="30" y="43"/>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52" name="Freeform 267">
              <a:extLst>
                <a:ext uri="{FF2B5EF4-FFF2-40B4-BE49-F238E27FC236}">
                  <a16:creationId xmlns:a16="http://schemas.microsoft.com/office/drawing/2014/main" id="{96E3C4F1-954E-4D25-8FF2-979C0CA050B1}"/>
                </a:ext>
              </a:extLst>
            </p:cNvPr>
            <p:cNvSpPr>
              <a:spLocks/>
            </p:cNvSpPr>
            <p:nvPr/>
          </p:nvSpPr>
          <p:spPr bwMode="auto">
            <a:xfrm>
              <a:off x="770" y="4161"/>
              <a:ext cx="45" cy="22"/>
            </a:xfrm>
            <a:custGeom>
              <a:avLst/>
              <a:gdLst>
                <a:gd name="T0" fmla="*/ 0 w 135"/>
                <a:gd name="T1" fmla="*/ 0 h 67"/>
                <a:gd name="T2" fmla="*/ 0 w 135"/>
                <a:gd name="T3" fmla="*/ 0 h 67"/>
                <a:gd name="T4" fmla="*/ 0 w 135"/>
                <a:gd name="T5" fmla="*/ 0 h 67"/>
                <a:gd name="T6" fmla="*/ 0 w 135"/>
                <a:gd name="T7" fmla="*/ 0 h 67"/>
                <a:gd name="T8" fmla="*/ 0 w 135"/>
                <a:gd name="T9" fmla="*/ 0 h 67"/>
                <a:gd name="T10" fmla="*/ 0 w 135"/>
                <a:gd name="T11" fmla="*/ 0 h 67"/>
                <a:gd name="T12" fmla="*/ 0 w 135"/>
                <a:gd name="T13" fmla="*/ 0 h 67"/>
                <a:gd name="T14" fmla="*/ 0 w 135"/>
                <a:gd name="T15" fmla="*/ 0 h 67"/>
                <a:gd name="T16" fmla="*/ 0 w 135"/>
                <a:gd name="T17" fmla="*/ 0 h 67"/>
                <a:gd name="T18" fmla="*/ 0 w 135"/>
                <a:gd name="T19" fmla="*/ 0 h 67"/>
                <a:gd name="T20" fmla="*/ 0 w 135"/>
                <a:gd name="T21" fmla="*/ 0 h 67"/>
                <a:gd name="T22" fmla="*/ 0 w 135"/>
                <a:gd name="T23" fmla="*/ 0 h 67"/>
                <a:gd name="T24" fmla="*/ 0 w 135"/>
                <a:gd name="T25" fmla="*/ 0 h 67"/>
                <a:gd name="T26" fmla="*/ 0 w 135"/>
                <a:gd name="T27" fmla="*/ 0 h 67"/>
                <a:gd name="T28" fmla="*/ 0 w 135"/>
                <a:gd name="T29" fmla="*/ 0 h 67"/>
                <a:gd name="T30" fmla="*/ 0 w 135"/>
                <a:gd name="T31" fmla="*/ 0 h 67"/>
                <a:gd name="T32" fmla="*/ 0 w 135"/>
                <a:gd name="T33" fmla="*/ 0 h 67"/>
                <a:gd name="T34" fmla="*/ 0 w 135"/>
                <a:gd name="T35" fmla="*/ 0 h 67"/>
                <a:gd name="T36" fmla="*/ 0 w 135"/>
                <a:gd name="T37" fmla="*/ 0 h 67"/>
                <a:gd name="T38" fmla="*/ 0 w 135"/>
                <a:gd name="T39" fmla="*/ 0 h 67"/>
                <a:gd name="T40" fmla="*/ 0 w 135"/>
                <a:gd name="T41" fmla="*/ 0 h 67"/>
                <a:gd name="T42" fmla="*/ 0 w 135"/>
                <a:gd name="T43" fmla="*/ 0 h 67"/>
                <a:gd name="T44" fmla="*/ 0 w 135"/>
                <a:gd name="T45" fmla="*/ 0 h 67"/>
                <a:gd name="T46" fmla="*/ 0 w 135"/>
                <a:gd name="T47" fmla="*/ 0 h 67"/>
                <a:gd name="T48" fmla="*/ 0 w 135"/>
                <a:gd name="T49" fmla="*/ 0 h 67"/>
                <a:gd name="T50" fmla="*/ 0 w 135"/>
                <a:gd name="T51" fmla="*/ 0 h 67"/>
                <a:gd name="T52" fmla="*/ 0 w 135"/>
                <a:gd name="T53" fmla="*/ 0 h 67"/>
                <a:gd name="T54" fmla="*/ 0 w 135"/>
                <a:gd name="T55" fmla="*/ 0 h 67"/>
                <a:gd name="T56" fmla="*/ 0 w 135"/>
                <a:gd name="T57" fmla="*/ 0 h 67"/>
                <a:gd name="T58" fmla="*/ 0 w 135"/>
                <a:gd name="T59" fmla="*/ 0 h 67"/>
                <a:gd name="T60" fmla="*/ 0 w 135"/>
                <a:gd name="T61" fmla="*/ 0 h 67"/>
                <a:gd name="T62" fmla="*/ 0 w 135"/>
                <a:gd name="T63" fmla="*/ 0 h 67"/>
                <a:gd name="T64" fmla="*/ 0 w 135"/>
                <a:gd name="T65" fmla="*/ 0 h 67"/>
                <a:gd name="T66" fmla="*/ 0 w 135"/>
                <a:gd name="T67" fmla="*/ 0 h 67"/>
                <a:gd name="T68" fmla="*/ 0 w 135"/>
                <a:gd name="T69" fmla="*/ 0 h 67"/>
                <a:gd name="T70" fmla="*/ 0 w 135"/>
                <a:gd name="T71" fmla="*/ 0 h 67"/>
                <a:gd name="T72" fmla="*/ 0 w 135"/>
                <a:gd name="T73" fmla="*/ 0 h 67"/>
                <a:gd name="T74" fmla="*/ 0 w 135"/>
                <a:gd name="T75" fmla="*/ 0 h 67"/>
                <a:gd name="T76" fmla="*/ 0 w 135"/>
                <a:gd name="T77" fmla="*/ 0 h 67"/>
                <a:gd name="T78" fmla="*/ 0 w 135"/>
                <a:gd name="T79" fmla="*/ 0 h 67"/>
                <a:gd name="T80" fmla="*/ 0 w 135"/>
                <a:gd name="T81" fmla="*/ 0 h 67"/>
                <a:gd name="T82" fmla="*/ 0 w 135"/>
                <a:gd name="T83" fmla="*/ 0 h 67"/>
                <a:gd name="T84" fmla="*/ 0 w 135"/>
                <a:gd name="T85" fmla="*/ 0 h 67"/>
                <a:gd name="T86" fmla="*/ 0 w 135"/>
                <a:gd name="T87" fmla="*/ 0 h 67"/>
                <a:gd name="T88" fmla="*/ 0 w 135"/>
                <a:gd name="T89" fmla="*/ 0 h 67"/>
                <a:gd name="T90" fmla="*/ 0 w 135"/>
                <a:gd name="T91" fmla="*/ 0 h 67"/>
                <a:gd name="T92" fmla="*/ 0 w 135"/>
                <a:gd name="T93" fmla="*/ 0 h 67"/>
                <a:gd name="T94" fmla="*/ 0 w 135"/>
                <a:gd name="T95" fmla="*/ 0 h 67"/>
                <a:gd name="T96" fmla="*/ 0 w 135"/>
                <a:gd name="T97" fmla="*/ 0 h 67"/>
                <a:gd name="T98" fmla="*/ 0 w 135"/>
                <a:gd name="T99" fmla="*/ 0 h 67"/>
                <a:gd name="T100" fmla="*/ 0 w 135"/>
                <a:gd name="T101" fmla="*/ 0 h 67"/>
                <a:gd name="T102" fmla="*/ 0 w 135"/>
                <a:gd name="T103" fmla="*/ 0 h 67"/>
                <a:gd name="T104" fmla="*/ 0 w 135"/>
                <a:gd name="T105" fmla="*/ 0 h 6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35" h="67">
                  <a:moveTo>
                    <a:pt x="130" y="2"/>
                  </a:moveTo>
                  <a:lnTo>
                    <a:pt x="132" y="9"/>
                  </a:lnTo>
                  <a:lnTo>
                    <a:pt x="131" y="13"/>
                  </a:lnTo>
                  <a:lnTo>
                    <a:pt x="127" y="16"/>
                  </a:lnTo>
                  <a:lnTo>
                    <a:pt x="119" y="17"/>
                  </a:lnTo>
                  <a:lnTo>
                    <a:pt x="113" y="16"/>
                  </a:lnTo>
                  <a:lnTo>
                    <a:pt x="111" y="13"/>
                  </a:lnTo>
                  <a:lnTo>
                    <a:pt x="109" y="11"/>
                  </a:lnTo>
                  <a:lnTo>
                    <a:pt x="109" y="6"/>
                  </a:lnTo>
                  <a:lnTo>
                    <a:pt x="108" y="9"/>
                  </a:lnTo>
                  <a:lnTo>
                    <a:pt x="104" y="14"/>
                  </a:lnTo>
                  <a:lnTo>
                    <a:pt x="99" y="18"/>
                  </a:lnTo>
                  <a:lnTo>
                    <a:pt x="93" y="19"/>
                  </a:lnTo>
                  <a:lnTo>
                    <a:pt x="89" y="18"/>
                  </a:lnTo>
                  <a:lnTo>
                    <a:pt x="87" y="13"/>
                  </a:lnTo>
                  <a:lnTo>
                    <a:pt x="85" y="7"/>
                  </a:lnTo>
                  <a:lnTo>
                    <a:pt x="83" y="0"/>
                  </a:lnTo>
                  <a:lnTo>
                    <a:pt x="80" y="7"/>
                  </a:lnTo>
                  <a:lnTo>
                    <a:pt x="75" y="12"/>
                  </a:lnTo>
                  <a:lnTo>
                    <a:pt x="69" y="17"/>
                  </a:lnTo>
                  <a:lnTo>
                    <a:pt x="63" y="21"/>
                  </a:lnTo>
                  <a:lnTo>
                    <a:pt x="58" y="22"/>
                  </a:lnTo>
                  <a:lnTo>
                    <a:pt x="56" y="18"/>
                  </a:lnTo>
                  <a:lnTo>
                    <a:pt x="56" y="14"/>
                  </a:lnTo>
                  <a:lnTo>
                    <a:pt x="54" y="9"/>
                  </a:lnTo>
                  <a:lnTo>
                    <a:pt x="53" y="14"/>
                  </a:lnTo>
                  <a:lnTo>
                    <a:pt x="49" y="21"/>
                  </a:lnTo>
                  <a:lnTo>
                    <a:pt x="41" y="27"/>
                  </a:lnTo>
                  <a:lnTo>
                    <a:pt x="35" y="31"/>
                  </a:lnTo>
                  <a:lnTo>
                    <a:pt x="26" y="32"/>
                  </a:lnTo>
                  <a:lnTo>
                    <a:pt x="24" y="29"/>
                  </a:lnTo>
                  <a:lnTo>
                    <a:pt x="21" y="24"/>
                  </a:lnTo>
                  <a:lnTo>
                    <a:pt x="20" y="19"/>
                  </a:lnTo>
                  <a:lnTo>
                    <a:pt x="16" y="37"/>
                  </a:lnTo>
                  <a:lnTo>
                    <a:pt x="11" y="51"/>
                  </a:lnTo>
                  <a:lnTo>
                    <a:pt x="6" y="60"/>
                  </a:lnTo>
                  <a:lnTo>
                    <a:pt x="0" y="63"/>
                  </a:lnTo>
                  <a:lnTo>
                    <a:pt x="3" y="66"/>
                  </a:lnTo>
                  <a:lnTo>
                    <a:pt x="8" y="67"/>
                  </a:lnTo>
                  <a:lnTo>
                    <a:pt x="15" y="67"/>
                  </a:lnTo>
                  <a:lnTo>
                    <a:pt x="20" y="65"/>
                  </a:lnTo>
                  <a:lnTo>
                    <a:pt x="26" y="61"/>
                  </a:lnTo>
                  <a:lnTo>
                    <a:pt x="36" y="57"/>
                  </a:lnTo>
                  <a:lnTo>
                    <a:pt x="48" y="52"/>
                  </a:lnTo>
                  <a:lnTo>
                    <a:pt x="60" y="47"/>
                  </a:lnTo>
                  <a:lnTo>
                    <a:pt x="73" y="43"/>
                  </a:lnTo>
                  <a:lnTo>
                    <a:pt x="85" y="41"/>
                  </a:lnTo>
                  <a:lnTo>
                    <a:pt x="98" y="40"/>
                  </a:lnTo>
                  <a:lnTo>
                    <a:pt x="108" y="41"/>
                  </a:lnTo>
                  <a:lnTo>
                    <a:pt x="122" y="38"/>
                  </a:lnTo>
                  <a:lnTo>
                    <a:pt x="132" y="28"/>
                  </a:lnTo>
                  <a:lnTo>
                    <a:pt x="135" y="14"/>
                  </a:lnTo>
                  <a:lnTo>
                    <a:pt x="130" y="2"/>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53" name="Freeform 268">
              <a:extLst>
                <a:ext uri="{FF2B5EF4-FFF2-40B4-BE49-F238E27FC236}">
                  <a16:creationId xmlns:a16="http://schemas.microsoft.com/office/drawing/2014/main" id="{55406351-6224-4571-AB28-D43FE7F7BDD0}"/>
                </a:ext>
              </a:extLst>
            </p:cNvPr>
            <p:cNvSpPr>
              <a:spLocks/>
            </p:cNvSpPr>
            <p:nvPr/>
          </p:nvSpPr>
          <p:spPr bwMode="auto">
            <a:xfrm>
              <a:off x="766" y="4157"/>
              <a:ext cx="48" cy="25"/>
            </a:xfrm>
            <a:custGeom>
              <a:avLst/>
              <a:gdLst>
                <a:gd name="T0" fmla="*/ 0 w 144"/>
                <a:gd name="T1" fmla="*/ 0 h 75"/>
                <a:gd name="T2" fmla="*/ 0 w 144"/>
                <a:gd name="T3" fmla="*/ 0 h 75"/>
                <a:gd name="T4" fmla="*/ 0 w 144"/>
                <a:gd name="T5" fmla="*/ 0 h 75"/>
                <a:gd name="T6" fmla="*/ 0 w 144"/>
                <a:gd name="T7" fmla="*/ 0 h 75"/>
                <a:gd name="T8" fmla="*/ 0 w 144"/>
                <a:gd name="T9" fmla="*/ 0 h 75"/>
                <a:gd name="T10" fmla="*/ 0 w 144"/>
                <a:gd name="T11" fmla="*/ 0 h 75"/>
                <a:gd name="T12" fmla="*/ 0 w 144"/>
                <a:gd name="T13" fmla="*/ 0 h 75"/>
                <a:gd name="T14" fmla="*/ 0 w 144"/>
                <a:gd name="T15" fmla="*/ 0 h 75"/>
                <a:gd name="T16" fmla="*/ 0 w 144"/>
                <a:gd name="T17" fmla="*/ 0 h 75"/>
                <a:gd name="T18" fmla="*/ 0 w 144"/>
                <a:gd name="T19" fmla="*/ 0 h 75"/>
                <a:gd name="T20" fmla="*/ 0 w 144"/>
                <a:gd name="T21" fmla="*/ 0 h 75"/>
                <a:gd name="T22" fmla="*/ 0 w 144"/>
                <a:gd name="T23" fmla="*/ 0 h 75"/>
                <a:gd name="T24" fmla="*/ 0 w 144"/>
                <a:gd name="T25" fmla="*/ 0 h 75"/>
                <a:gd name="T26" fmla="*/ 0 w 144"/>
                <a:gd name="T27" fmla="*/ 0 h 75"/>
                <a:gd name="T28" fmla="*/ 0 w 144"/>
                <a:gd name="T29" fmla="*/ 0 h 75"/>
                <a:gd name="T30" fmla="*/ 0 w 144"/>
                <a:gd name="T31" fmla="*/ 0 h 75"/>
                <a:gd name="T32" fmla="*/ 0 w 144"/>
                <a:gd name="T33" fmla="*/ 0 h 75"/>
                <a:gd name="T34" fmla="*/ 0 w 144"/>
                <a:gd name="T35" fmla="*/ 0 h 75"/>
                <a:gd name="T36" fmla="*/ 0 w 144"/>
                <a:gd name="T37" fmla="*/ 0 h 75"/>
                <a:gd name="T38" fmla="*/ 0 w 144"/>
                <a:gd name="T39" fmla="*/ 0 h 75"/>
                <a:gd name="T40" fmla="*/ 0 w 144"/>
                <a:gd name="T41" fmla="*/ 0 h 75"/>
                <a:gd name="T42" fmla="*/ 0 w 144"/>
                <a:gd name="T43" fmla="*/ 0 h 75"/>
                <a:gd name="T44" fmla="*/ 0 w 144"/>
                <a:gd name="T45" fmla="*/ 0 h 75"/>
                <a:gd name="T46" fmla="*/ 0 w 144"/>
                <a:gd name="T47" fmla="*/ 0 h 75"/>
                <a:gd name="T48" fmla="*/ 0 w 144"/>
                <a:gd name="T49" fmla="*/ 0 h 75"/>
                <a:gd name="T50" fmla="*/ 0 w 144"/>
                <a:gd name="T51" fmla="*/ 0 h 75"/>
                <a:gd name="T52" fmla="*/ 0 w 144"/>
                <a:gd name="T53" fmla="*/ 0 h 75"/>
                <a:gd name="T54" fmla="*/ 0 w 144"/>
                <a:gd name="T55" fmla="*/ 0 h 75"/>
                <a:gd name="T56" fmla="*/ 0 w 144"/>
                <a:gd name="T57" fmla="*/ 0 h 75"/>
                <a:gd name="T58" fmla="*/ 0 w 144"/>
                <a:gd name="T59" fmla="*/ 0 h 75"/>
                <a:gd name="T60" fmla="*/ 0 w 144"/>
                <a:gd name="T61" fmla="*/ 0 h 75"/>
                <a:gd name="T62" fmla="*/ 0 w 144"/>
                <a:gd name="T63" fmla="*/ 0 h 75"/>
                <a:gd name="T64" fmla="*/ 0 w 144"/>
                <a:gd name="T65" fmla="*/ 0 h 75"/>
                <a:gd name="T66" fmla="*/ 0 w 144"/>
                <a:gd name="T67" fmla="*/ 0 h 75"/>
                <a:gd name="T68" fmla="*/ 0 w 144"/>
                <a:gd name="T69" fmla="*/ 0 h 75"/>
                <a:gd name="T70" fmla="*/ 0 w 144"/>
                <a:gd name="T71" fmla="*/ 0 h 75"/>
                <a:gd name="T72" fmla="*/ 0 w 144"/>
                <a:gd name="T73" fmla="*/ 0 h 75"/>
                <a:gd name="T74" fmla="*/ 0 w 144"/>
                <a:gd name="T75" fmla="*/ 0 h 75"/>
                <a:gd name="T76" fmla="*/ 0 w 144"/>
                <a:gd name="T77" fmla="*/ 0 h 75"/>
                <a:gd name="T78" fmla="*/ 0 w 144"/>
                <a:gd name="T79" fmla="*/ 0 h 75"/>
                <a:gd name="T80" fmla="*/ 0 w 144"/>
                <a:gd name="T81" fmla="*/ 0 h 75"/>
                <a:gd name="T82" fmla="*/ 0 w 144"/>
                <a:gd name="T83" fmla="*/ 0 h 75"/>
                <a:gd name="T84" fmla="*/ 0 w 144"/>
                <a:gd name="T85" fmla="*/ 0 h 75"/>
                <a:gd name="T86" fmla="*/ 0 w 144"/>
                <a:gd name="T87" fmla="*/ 0 h 75"/>
                <a:gd name="T88" fmla="*/ 0 w 144"/>
                <a:gd name="T89" fmla="*/ 0 h 75"/>
                <a:gd name="T90" fmla="*/ 0 w 144"/>
                <a:gd name="T91" fmla="*/ 0 h 75"/>
                <a:gd name="T92" fmla="*/ 0 w 144"/>
                <a:gd name="T93" fmla="*/ 0 h 75"/>
                <a:gd name="T94" fmla="*/ 0 w 144"/>
                <a:gd name="T95" fmla="*/ 0 h 75"/>
                <a:gd name="T96" fmla="*/ 0 w 144"/>
                <a:gd name="T97" fmla="*/ 0 h 75"/>
                <a:gd name="T98" fmla="*/ 0 w 144"/>
                <a:gd name="T99" fmla="*/ 0 h 75"/>
                <a:gd name="T100" fmla="*/ 0 w 144"/>
                <a:gd name="T101" fmla="*/ 0 h 75"/>
                <a:gd name="T102" fmla="*/ 0 w 144"/>
                <a:gd name="T103" fmla="*/ 0 h 75"/>
                <a:gd name="T104" fmla="*/ 0 w 144"/>
                <a:gd name="T105" fmla="*/ 0 h 75"/>
                <a:gd name="T106" fmla="*/ 0 w 144"/>
                <a:gd name="T107" fmla="*/ 0 h 75"/>
                <a:gd name="T108" fmla="*/ 0 w 144"/>
                <a:gd name="T109" fmla="*/ 0 h 75"/>
                <a:gd name="T110" fmla="*/ 0 w 144"/>
                <a:gd name="T111" fmla="*/ 0 h 75"/>
                <a:gd name="T112" fmla="*/ 0 w 144"/>
                <a:gd name="T113" fmla="*/ 0 h 7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44" h="75">
                  <a:moveTo>
                    <a:pt x="32" y="31"/>
                  </a:moveTo>
                  <a:lnTo>
                    <a:pt x="33" y="36"/>
                  </a:lnTo>
                  <a:lnTo>
                    <a:pt x="36" y="41"/>
                  </a:lnTo>
                  <a:lnTo>
                    <a:pt x="38" y="44"/>
                  </a:lnTo>
                  <a:lnTo>
                    <a:pt x="47" y="43"/>
                  </a:lnTo>
                  <a:lnTo>
                    <a:pt x="53" y="39"/>
                  </a:lnTo>
                  <a:lnTo>
                    <a:pt x="61" y="33"/>
                  </a:lnTo>
                  <a:lnTo>
                    <a:pt x="65" y="26"/>
                  </a:lnTo>
                  <a:lnTo>
                    <a:pt x="66" y="21"/>
                  </a:lnTo>
                  <a:lnTo>
                    <a:pt x="68" y="26"/>
                  </a:lnTo>
                  <a:lnTo>
                    <a:pt x="68" y="30"/>
                  </a:lnTo>
                  <a:lnTo>
                    <a:pt x="70" y="34"/>
                  </a:lnTo>
                  <a:lnTo>
                    <a:pt x="75" y="33"/>
                  </a:lnTo>
                  <a:lnTo>
                    <a:pt x="81" y="29"/>
                  </a:lnTo>
                  <a:lnTo>
                    <a:pt x="87" y="24"/>
                  </a:lnTo>
                  <a:lnTo>
                    <a:pt x="92" y="19"/>
                  </a:lnTo>
                  <a:lnTo>
                    <a:pt x="95" y="12"/>
                  </a:lnTo>
                  <a:lnTo>
                    <a:pt x="97" y="19"/>
                  </a:lnTo>
                  <a:lnTo>
                    <a:pt x="99" y="25"/>
                  </a:lnTo>
                  <a:lnTo>
                    <a:pt x="101" y="30"/>
                  </a:lnTo>
                  <a:lnTo>
                    <a:pt x="105" y="31"/>
                  </a:lnTo>
                  <a:lnTo>
                    <a:pt x="111" y="30"/>
                  </a:lnTo>
                  <a:lnTo>
                    <a:pt x="116" y="26"/>
                  </a:lnTo>
                  <a:lnTo>
                    <a:pt x="120" y="21"/>
                  </a:lnTo>
                  <a:lnTo>
                    <a:pt x="121" y="18"/>
                  </a:lnTo>
                  <a:lnTo>
                    <a:pt x="121" y="23"/>
                  </a:lnTo>
                  <a:lnTo>
                    <a:pt x="123" y="25"/>
                  </a:lnTo>
                  <a:lnTo>
                    <a:pt x="125" y="28"/>
                  </a:lnTo>
                  <a:lnTo>
                    <a:pt x="131" y="29"/>
                  </a:lnTo>
                  <a:lnTo>
                    <a:pt x="139" y="28"/>
                  </a:lnTo>
                  <a:lnTo>
                    <a:pt x="143" y="25"/>
                  </a:lnTo>
                  <a:lnTo>
                    <a:pt x="144" y="21"/>
                  </a:lnTo>
                  <a:lnTo>
                    <a:pt x="142" y="14"/>
                  </a:lnTo>
                  <a:lnTo>
                    <a:pt x="138" y="10"/>
                  </a:lnTo>
                  <a:lnTo>
                    <a:pt x="133" y="6"/>
                  </a:lnTo>
                  <a:lnTo>
                    <a:pt x="125" y="4"/>
                  </a:lnTo>
                  <a:lnTo>
                    <a:pt x="116" y="1"/>
                  </a:lnTo>
                  <a:lnTo>
                    <a:pt x="106" y="0"/>
                  </a:lnTo>
                  <a:lnTo>
                    <a:pt x="95" y="0"/>
                  </a:lnTo>
                  <a:lnTo>
                    <a:pt x="81" y="2"/>
                  </a:lnTo>
                  <a:lnTo>
                    <a:pt x="65" y="5"/>
                  </a:lnTo>
                  <a:lnTo>
                    <a:pt x="49" y="10"/>
                  </a:lnTo>
                  <a:lnTo>
                    <a:pt x="36" y="16"/>
                  </a:lnTo>
                  <a:lnTo>
                    <a:pt x="23" y="23"/>
                  </a:lnTo>
                  <a:lnTo>
                    <a:pt x="14" y="30"/>
                  </a:lnTo>
                  <a:lnTo>
                    <a:pt x="7" y="38"/>
                  </a:lnTo>
                  <a:lnTo>
                    <a:pt x="3" y="45"/>
                  </a:lnTo>
                  <a:lnTo>
                    <a:pt x="0" y="53"/>
                  </a:lnTo>
                  <a:lnTo>
                    <a:pt x="2" y="59"/>
                  </a:lnTo>
                  <a:lnTo>
                    <a:pt x="4" y="64"/>
                  </a:lnTo>
                  <a:lnTo>
                    <a:pt x="5" y="68"/>
                  </a:lnTo>
                  <a:lnTo>
                    <a:pt x="8" y="72"/>
                  </a:lnTo>
                  <a:lnTo>
                    <a:pt x="12" y="75"/>
                  </a:lnTo>
                  <a:lnTo>
                    <a:pt x="18" y="72"/>
                  </a:lnTo>
                  <a:lnTo>
                    <a:pt x="23" y="63"/>
                  </a:lnTo>
                  <a:lnTo>
                    <a:pt x="28" y="49"/>
                  </a:lnTo>
                  <a:lnTo>
                    <a:pt x="32" y="31"/>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54" name="Freeform 269">
              <a:extLst>
                <a:ext uri="{FF2B5EF4-FFF2-40B4-BE49-F238E27FC236}">
                  <a16:creationId xmlns:a16="http://schemas.microsoft.com/office/drawing/2014/main" id="{4DA1FC9D-784F-48D4-8F3A-9BE93FD4A120}"/>
                </a:ext>
              </a:extLst>
            </p:cNvPr>
            <p:cNvSpPr>
              <a:spLocks/>
            </p:cNvSpPr>
            <p:nvPr/>
          </p:nvSpPr>
          <p:spPr bwMode="auto">
            <a:xfrm>
              <a:off x="767" y="4169"/>
              <a:ext cx="49" cy="24"/>
            </a:xfrm>
            <a:custGeom>
              <a:avLst/>
              <a:gdLst>
                <a:gd name="T0" fmla="*/ 0 w 147"/>
                <a:gd name="T1" fmla="*/ 0 h 73"/>
                <a:gd name="T2" fmla="*/ 0 w 147"/>
                <a:gd name="T3" fmla="*/ 0 h 73"/>
                <a:gd name="T4" fmla="*/ 0 w 147"/>
                <a:gd name="T5" fmla="*/ 0 h 73"/>
                <a:gd name="T6" fmla="*/ 0 w 147"/>
                <a:gd name="T7" fmla="*/ 0 h 73"/>
                <a:gd name="T8" fmla="*/ 0 w 147"/>
                <a:gd name="T9" fmla="*/ 0 h 73"/>
                <a:gd name="T10" fmla="*/ 0 w 147"/>
                <a:gd name="T11" fmla="*/ 0 h 73"/>
                <a:gd name="T12" fmla="*/ 0 w 147"/>
                <a:gd name="T13" fmla="*/ 0 h 73"/>
                <a:gd name="T14" fmla="*/ 0 w 147"/>
                <a:gd name="T15" fmla="*/ 0 h 73"/>
                <a:gd name="T16" fmla="*/ 0 w 147"/>
                <a:gd name="T17" fmla="*/ 0 h 73"/>
                <a:gd name="T18" fmla="*/ 0 w 147"/>
                <a:gd name="T19" fmla="*/ 0 h 73"/>
                <a:gd name="T20" fmla="*/ 0 w 147"/>
                <a:gd name="T21" fmla="*/ 0 h 73"/>
                <a:gd name="T22" fmla="*/ 0 w 147"/>
                <a:gd name="T23" fmla="*/ 0 h 73"/>
                <a:gd name="T24" fmla="*/ 0 w 147"/>
                <a:gd name="T25" fmla="*/ 0 h 73"/>
                <a:gd name="T26" fmla="*/ 0 w 147"/>
                <a:gd name="T27" fmla="*/ 0 h 73"/>
                <a:gd name="T28" fmla="*/ 0 w 147"/>
                <a:gd name="T29" fmla="*/ 0 h 73"/>
                <a:gd name="T30" fmla="*/ 0 w 147"/>
                <a:gd name="T31" fmla="*/ 0 h 73"/>
                <a:gd name="T32" fmla="*/ 0 w 147"/>
                <a:gd name="T33" fmla="*/ 0 h 73"/>
                <a:gd name="T34" fmla="*/ 0 w 147"/>
                <a:gd name="T35" fmla="*/ 0 h 73"/>
                <a:gd name="T36" fmla="*/ 0 w 147"/>
                <a:gd name="T37" fmla="*/ 0 h 73"/>
                <a:gd name="T38" fmla="*/ 0 w 147"/>
                <a:gd name="T39" fmla="*/ 0 h 73"/>
                <a:gd name="T40" fmla="*/ 0 w 147"/>
                <a:gd name="T41" fmla="*/ 0 h 73"/>
                <a:gd name="T42" fmla="*/ 0 w 147"/>
                <a:gd name="T43" fmla="*/ 0 h 73"/>
                <a:gd name="T44" fmla="*/ 0 w 147"/>
                <a:gd name="T45" fmla="*/ 0 h 73"/>
                <a:gd name="T46" fmla="*/ 0 w 147"/>
                <a:gd name="T47" fmla="*/ 0 h 73"/>
                <a:gd name="T48" fmla="*/ 0 w 147"/>
                <a:gd name="T49" fmla="*/ 0 h 73"/>
                <a:gd name="T50" fmla="*/ 0 w 147"/>
                <a:gd name="T51" fmla="*/ 0 h 73"/>
                <a:gd name="T52" fmla="*/ 0 w 147"/>
                <a:gd name="T53" fmla="*/ 0 h 73"/>
                <a:gd name="T54" fmla="*/ 0 w 147"/>
                <a:gd name="T55" fmla="*/ 0 h 73"/>
                <a:gd name="T56" fmla="*/ 0 w 147"/>
                <a:gd name="T57" fmla="*/ 0 h 73"/>
                <a:gd name="T58" fmla="*/ 0 w 147"/>
                <a:gd name="T59" fmla="*/ 0 h 73"/>
                <a:gd name="T60" fmla="*/ 0 w 147"/>
                <a:gd name="T61" fmla="*/ 0 h 73"/>
                <a:gd name="T62" fmla="*/ 0 w 147"/>
                <a:gd name="T63" fmla="*/ 0 h 73"/>
                <a:gd name="T64" fmla="*/ 0 w 147"/>
                <a:gd name="T65" fmla="*/ 0 h 7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47" h="73">
                  <a:moveTo>
                    <a:pt x="144" y="18"/>
                  </a:moveTo>
                  <a:lnTo>
                    <a:pt x="140" y="14"/>
                  </a:lnTo>
                  <a:lnTo>
                    <a:pt x="135" y="10"/>
                  </a:lnTo>
                  <a:lnTo>
                    <a:pt x="128" y="6"/>
                  </a:lnTo>
                  <a:lnTo>
                    <a:pt x="121" y="4"/>
                  </a:lnTo>
                  <a:lnTo>
                    <a:pt x="111" y="1"/>
                  </a:lnTo>
                  <a:lnTo>
                    <a:pt x="99" y="0"/>
                  </a:lnTo>
                  <a:lnTo>
                    <a:pt x="86" y="1"/>
                  </a:lnTo>
                  <a:lnTo>
                    <a:pt x="69" y="3"/>
                  </a:lnTo>
                  <a:lnTo>
                    <a:pt x="53" y="6"/>
                  </a:lnTo>
                  <a:lnTo>
                    <a:pt x="38" y="12"/>
                  </a:lnTo>
                  <a:lnTo>
                    <a:pt x="26" y="17"/>
                  </a:lnTo>
                  <a:lnTo>
                    <a:pt x="16" y="23"/>
                  </a:lnTo>
                  <a:lnTo>
                    <a:pt x="7" y="30"/>
                  </a:lnTo>
                  <a:lnTo>
                    <a:pt x="2" y="37"/>
                  </a:lnTo>
                  <a:lnTo>
                    <a:pt x="0" y="44"/>
                  </a:lnTo>
                  <a:lnTo>
                    <a:pt x="0" y="51"/>
                  </a:lnTo>
                  <a:lnTo>
                    <a:pt x="4" y="61"/>
                  </a:lnTo>
                  <a:lnTo>
                    <a:pt x="10" y="69"/>
                  </a:lnTo>
                  <a:lnTo>
                    <a:pt x="19" y="73"/>
                  </a:lnTo>
                  <a:lnTo>
                    <a:pt x="29" y="72"/>
                  </a:lnTo>
                  <a:lnTo>
                    <a:pt x="36" y="69"/>
                  </a:lnTo>
                  <a:lnTo>
                    <a:pt x="46" y="66"/>
                  </a:lnTo>
                  <a:lnTo>
                    <a:pt x="58" y="62"/>
                  </a:lnTo>
                  <a:lnTo>
                    <a:pt x="70" y="58"/>
                  </a:lnTo>
                  <a:lnTo>
                    <a:pt x="84" y="56"/>
                  </a:lnTo>
                  <a:lnTo>
                    <a:pt x="97" y="54"/>
                  </a:lnTo>
                  <a:lnTo>
                    <a:pt x="110" y="53"/>
                  </a:lnTo>
                  <a:lnTo>
                    <a:pt x="120" y="54"/>
                  </a:lnTo>
                  <a:lnTo>
                    <a:pt x="134" y="54"/>
                  </a:lnTo>
                  <a:lnTo>
                    <a:pt x="144" y="46"/>
                  </a:lnTo>
                  <a:lnTo>
                    <a:pt x="147" y="32"/>
                  </a:lnTo>
                  <a:lnTo>
                    <a:pt x="144" y="18"/>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55" name="Freeform 270">
              <a:extLst>
                <a:ext uri="{FF2B5EF4-FFF2-40B4-BE49-F238E27FC236}">
                  <a16:creationId xmlns:a16="http://schemas.microsoft.com/office/drawing/2014/main" id="{C0067C44-CB3E-4A97-B14C-DA44BCBA65D4}"/>
                </a:ext>
              </a:extLst>
            </p:cNvPr>
            <p:cNvSpPr>
              <a:spLocks/>
            </p:cNvSpPr>
            <p:nvPr/>
          </p:nvSpPr>
          <p:spPr bwMode="auto">
            <a:xfrm>
              <a:off x="808" y="4149"/>
              <a:ext cx="21" cy="10"/>
            </a:xfrm>
            <a:custGeom>
              <a:avLst/>
              <a:gdLst>
                <a:gd name="T0" fmla="*/ 0 w 64"/>
                <a:gd name="T1" fmla="*/ 0 h 32"/>
                <a:gd name="T2" fmla="*/ 0 w 64"/>
                <a:gd name="T3" fmla="*/ 0 h 32"/>
                <a:gd name="T4" fmla="*/ 0 w 64"/>
                <a:gd name="T5" fmla="*/ 0 h 32"/>
                <a:gd name="T6" fmla="*/ 0 w 64"/>
                <a:gd name="T7" fmla="*/ 0 h 32"/>
                <a:gd name="T8" fmla="*/ 0 w 64"/>
                <a:gd name="T9" fmla="*/ 0 h 32"/>
                <a:gd name="T10" fmla="*/ 0 w 64"/>
                <a:gd name="T11" fmla="*/ 0 h 32"/>
                <a:gd name="T12" fmla="*/ 0 w 64"/>
                <a:gd name="T13" fmla="*/ 0 h 32"/>
                <a:gd name="T14" fmla="*/ 0 w 64"/>
                <a:gd name="T15" fmla="*/ 0 h 32"/>
                <a:gd name="T16" fmla="*/ 0 w 64"/>
                <a:gd name="T17" fmla="*/ 0 h 32"/>
                <a:gd name="T18" fmla="*/ 0 w 64"/>
                <a:gd name="T19" fmla="*/ 0 h 32"/>
                <a:gd name="T20" fmla="*/ 0 w 64"/>
                <a:gd name="T21" fmla="*/ 0 h 32"/>
                <a:gd name="T22" fmla="*/ 0 w 64"/>
                <a:gd name="T23" fmla="*/ 0 h 32"/>
                <a:gd name="T24" fmla="*/ 0 w 64"/>
                <a:gd name="T25" fmla="*/ 0 h 32"/>
                <a:gd name="T26" fmla="*/ 0 w 64"/>
                <a:gd name="T27" fmla="*/ 0 h 32"/>
                <a:gd name="T28" fmla="*/ 0 w 64"/>
                <a:gd name="T29" fmla="*/ 0 h 32"/>
                <a:gd name="T30" fmla="*/ 0 w 64"/>
                <a:gd name="T31" fmla="*/ 0 h 32"/>
                <a:gd name="T32" fmla="*/ 0 w 64"/>
                <a:gd name="T33" fmla="*/ 0 h 32"/>
                <a:gd name="T34" fmla="*/ 0 w 64"/>
                <a:gd name="T35" fmla="*/ 0 h 32"/>
                <a:gd name="T36" fmla="*/ 0 w 64"/>
                <a:gd name="T37" fmla="*/ 0 h 32"/>
                <a:gd name="T38" fmla="*/ 0 w 64"/>
                <a:gd name="T39" fmla="*/ 0 h 32"/>
                <a:gd name="T40" fmla="*/ 0 w 64"/>
                <a:gd name="T41" fmla="*/ 0 h 3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64" h="32">
                  <a:moveTo>
                    <a:pt x="7" y="32"/>
                  </a:moveTo>
                  <a:lnTo>
                    <a:pt x="8" y="25"/>
                  </a:lnTo>
                  <a:lnTo>
                    <a:pt x="8" y="19"/>
                  </a:lnTo>
                  <a:lnTo>
                    <a:pt x="5" y="11"/>
                  </a:lnTo>
                  <a:lnTo>
                    <a:pt x="0" y="6"/>
                  </a:lnTo>
                  <a:lnTo>
                    <a:pt x="4" y="3"/>
                  </a:lnTo>
                  <a:lnTo>
                    <a:pt x="9" y="1"/>
                  </a:lnTo>
                  <a:lnTo>
                    <a:pt x="16" y="0"/>
                  </a:lnTo>
                  <a:lnTo>
                    <a:pt x="23" y="0"/>
                  </a:lnTo>
                  <a:lnTo>
                    <a:pt x="32" y="1"/>
                  </a:lnTo>
                  <a:lnTo>
                    <a:pt x="42" y="5"/>
                  </a:lnTo>
                  <a:lnTo>
                    <a:pt x="52" y="11"/>
                  </a:lnTo>
                  <a:lnTo>
                    <a:pt x="64" y="20"/>
                  </a:lnTo>
                  <a:lnTo>
                    <a:pt x="61" y="19"/>
                  </a:lnTo>
                  <a:lnTo>
                    <a:pt x="56" y="19"/>
                  </a:lnTo>
                  <a:lnTo>
                    <a:pt x="50" y="19"/>
                  </a:lnTo>
                  <a:lnTo>
                    <a:pt x="42" y="19"/>
                  </a:lnTo>
                  <a:lnTo>
                    <a:pt x="34" y="21"/>
                  </a:lnTo>
                  <a:lnTo>
                    <a:pt x="24" y="24"/>
                  </a:lnTo>
                  <a:lnTo>
                    <a:pt x="16" y="27"/>
                  </a:lnTo>
                  <a:lnTo>
                    <a:pt x="7" y="32"/>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56" name="Freeform 271">
              <a:extLst>
                <a:ext uri="{FF2B5EF4-FFF2-40B4-BE49-F238E27FC236}">
                  <a16:creationId xmlns:a16="http://schemas.microsoft.com/office/drawing/2014/main" id="{B09B18ED-F65D-4F4D-98FE-4D962F777193}"/>
                </a:ext>
              </a:extLst>
            </p:cNvPr>
            <p:cNvSpPr>
              <a:spLocks/>
            </p:cNvSpPr>
            <p:nvPr/>
          </p:nvSpPr>
          <p:spPr bwMode="auto">
            <a:xfrm>
              <a:off x="813" y="4160"/>
              <a:ext cx="20" cy="11"/>
            </a:xfrm>
            <a:custGeom>
              <a:avLst/>
              <a:gdLst>
                <a:gd name="T0" fmla="*/ 0 w 59"/>
                <a:gd name="T1" fmla="*/ 0 h 31"/>
                <a:gd name="T2" fmla="*/ 0 w 59"/>
                <a:gd name="T3" fmla="*/ 0 h 31"/>
                <a:gd name="T4" fmla="*/ 0 w 59"/>
                <a:gd name="T5" fmla="*/ 0 h 31"/>
                <a:gd name="T6" fmla="*/ 0 w 59"/>
                <a:gd name="T7" fmla="*/ 0 h 31"/>
                <a:gd name="T8" fmla="*/ 0 w 59"/>
                <a:gd name="T9" fmla="*/ 0 h 31"/>
                <a:gd name="T10" fmla="*/ 0 w 59"/>
                <a:gd name="T11" fmla="*/ 0 h 31"/>
                <a:gd name="T12" fmla="*/ 0 w 59"/>
                <a:gd name="T13" fmla="*/ 0 h 31"/>
                <a:gd name="T14" fmla="*/ 0 w 59"/>
                <a:gd name="T15" fmla="*/ 0 h 31"/>
                <a:gd name="T16" fmla="*/ 0 w 59"/>
                <a:gd name="T17" fmla="*/ 0 h 31"/>
                <a:gd name="T18" fmla="*/ 0 w 59"/>
                <a:gd name="T19" fmla="*/ 0 h 31"/>
                <a:gd name="T20" fmla="*/ 0 w 59"/>
                <a:gd name="T21" fmla="*/ 0 h 31"/>
                <a:gd name="T22" fmla="*/ 0 w 59"/>
                <a:gd name="T23" fmla="*/ 0 h 31"/>
                <a:gd name="T24" fmla="*/ 0 w 59"/>
                <a:gd name="T25" fmla="*/ 0 h 31"/>
                <a:gd name="T26" fmla="*/ 0 w 59"/>
                <a:gd name="T27" fmla="*/ 0 h 31"/>
                <a:gd name="T28" fmla="*/ 0 w 59"/>
                <a:gd name="T29" fmla="*/ 0 h 31"/>
                <a:gd name="T30" fmla="*/ 0 w 59"/>
                <a:gd name="T31" fmla="*/ 0 h 31"/>
                <a:gd name="T32" fmla="*/ 0 w 59"/>
                <a:gd name="T33" fmla="*/ 0 h 31"/>
                <a:gd name="T34" fmla="*/ 0 w 59"/>
                <a:gd name="T35" fmla="*/ 0 h 31"/>
                <a:gd name="T36" fmla="*/ 0 w 59"/>
                <a:gd name="T37" fmla="*/ 0 h 31"/>
                <a:gd name="T38" fmla="*/ 0 w 59"/>
                <a:gd name="T39" fmla="*/ 0 h 31"/>
                <a:gd name="T40" fmla="*/ 0 w 59"/>
                <a:gd name="T41" fmla="*/ 0 h 3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59" h="31">
                  <a:moveTo>
                    <a:pt x="1" y="31"/>
                  </a:moveTo>
                  <a:lnTo>
                    <a:pt x="3" y="24"/>
                  </a:lnTo>
                  <a:lnTo>
                    <a:pt x="5" y="18"/>
                  </a:lnTo>
                  <a:lnTo>
                    <a:pt x="3" y="10"/>
                  </a:lnTo>
                  <a:lnTo>
                    <a:pt x="0" y="4"/>
                  </a:lnTo>
                  <a:lnTo>
                    <a:pt x="3" y="2"/>
                  </a:lnTo>
                  <a:lnTo>
                    <a:pt x="8" y="0"/>
                  </a:lnTo>
                  <a:lnTo>
                    <a:pt x="15" y="0"/>
                  </a:lnTo>
                  <a:lnTo>
                    <a:pt x="22" y="1"/>
                  </a:lnTo>
                  <a:lnTo>
                    <a:pt x="31" y="4"/>
                  </a:lnTo>
                  <a:lnTo>
                    <a:pt x="40" y="9"/>
                  </a:lnTo>
                  <a:lnTo>
                    <a:pt x="49" y="16"/>
                  </a:lnTo>
                  <a:lnTo>
                    <a:pt x="59" y="26"/>
                  </a:lnTo>
                  <a:lnTo>
                    <a:pt x="56" y="25"/>
                  </a:lnTo>
                  <a:lnTo>
                    <a:pt x="51" y="24"/>
                  </a:lnTo>
                  <a:lnTo>
                    <a:pt x="45" y="24"/>
                  </a:lnTo>
                  <a:lnTo>
                    <a:pt x="37" y="23"/>
                  </a:lnTo>
                  <a:lnTo>
                    <a:pt x="30" y="24"/>
                  </a:lnTo>
                  <a:lnTo>
                    <a:pt x="20" y="25"/>
                  </a:lnTo>
                  <a:lnTo>
                    <a:pt x="11" y="28"/>
                  </a:lnTo>
                  <a:lnTo>
                    <a:pt x="1" y="31"/>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57" name="Freeform 272">
              <a:extLst>
                <a:ext uri="{FF2B5EF4-FFF2-40B4-BE49-F238E27FC236}">
                  <a16:creationId xmlns:a16="http://schemas.microsoft.com/office/drawing/2014/main" id="{2E705223-7426-413A-A85E-4E93FC79AF91}"/>
                </a:ext>
              </a:extLst>
            </p:cNvPr>
            <p:cNvSpPr>
              <a:spLocks/>
            </p:cNvSpPr>
            <p:nvPr/>
          </p:nvSpPr>
          <p:spPr bwMode="auto">
            <a:xfrm>
              <a:off x="815" y="4174"/>
              <a:ext cx="19" cy="10"/>
            </a:xfrm>
            <a:custGeom>
              <a:avLst/>
              <a:gdLst>
                <a:gd name="T0" fmla="*/ 0 w 58"/>
                <a:gd name="T1" fmla="*/ 0 h 32"/>
                <a:gd name="T2" fmla="*/ 0 w 58"/>
                <a:gd name="T3" fmla="*/ 0 h 32"/>
                <a:gd name="T4" fmla="*/ 0 w 58"/>
                <a:gd name="T5" fmla="*/ 0 h 32"/>
                <a:gd name="T6" fmla="*/ 0 w 58"/>
                <a:gd name="T7" fmla="*/ 0 h 32"/>
                <a:gd name="T8" fmla="*/ 0 w 58"/>
                <a:gd name="T9" fmla="*/ 0 h 32"/>
                <a:gd name="T10" fmla="*/ 0 w 58"/>
                <a:gd name="T11" fmla="*/ 0 h 32"/>
                <a:gd name="T12" fmla="*/ 0 w 58"/>
                <a:gd name="T13" fmla="*/ 0 h 32"/>
                <a:gd name="T14" fmla="*/ 0 w 58"/>
                <a:gd name="T15" fmla="*/ 0 h 32"/>
                <a:gd name="T16" fmla="*/ 0 w 58"/>
                <a:gd name="T17" fmla="*/ 0 h 32"/>
                <a:gd name="T18" fmla="*/ 0 w 58"/>
                <a:gd name="T19" fmla="*/ 0 h 32"/>
                <a:gd name="T20" fmla="*/ 0 w 58"/>
                <a:gd name="T21" fmla="*/ 0 h 32"/>
                <a:gd name="T22" fmla="*/ 0 w 58"/>
                <a:gd name="T23" fmla="*/ 0 h 32"/>
                <a:gd name="T24" fmla="*/ 0 w 58"/>
                <a:gd name="T25" fmla="*/ 0 h 32"/>
                <a:gd name="T26" fmla="*/ 0 w 58"/>
                <a:gd name="T27" fmla="*/ 0 h 32"/>
                <a:gd name="T28" fmla="*/ 0 w 58"/>
                <a:gd name="T29" fmla="*/ 0 h 32"/>
                <a:gd name="T30" fmla="*/ 0 w 58"/>
                <a:gd name="T31" fmla="*/ 0 h 32"/>
                <a:gd name="T32" fmla="*/ 0 w 58"/>
                <a:gd name="T33" fmla="*/ 0 h 32"/>
                <a:gd name="T34" fmla="*/ 0 w 58"/>
                <a:gd name="T35" fmla="*/ 0 h 32"/>
                <a:gd name="T36" fmla="*/ 0 w 58"/>
                <a:gd name="T37" fmla="*/ 0 h 32"/>
                <a:gd name="T38" fmla="*/ 0 w 58"/>
                <a:gd name="T39" fmla="*/ 0 h 32"/>
                <a:gd name="T40" fmla="*/ 0 w 58"/>
                <a:gd name="T41" fmla="*/ 0 h 3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58" h="32">
                  <a:moveTo>
                    <a:pt x="0" y="31"/>
                  </a:moveTo>
                  <a:lnTo>
                    <a:pt x="2" y="24"/>
                  </a:lnTo>
                  <a:lnTo>
                    <a:pt x="3" y="17"/>
                  </a:lnTo>
                  <a:lnTo>
                    <a:pt x="3" y="10"/>
                  </a:lnTo>
                  <a:lnTo>
                    <a:pt x="0" y="3"/>
                  </a:lnTo>
                  <a:lnTo>
                    <a:pt x="3" y="2"/>
                  </a:lnTo>
                  <a:lnTo>
                    <a:pt x="10" y="0"/>
                  </a:lnTo>
                  <a:lnTo>
                    <a:pt x="16" y="2"/>
                  </a:lnTo>
                  <a:lnTo>
                    <a:pt x="24" y="3"/>
                  </a:lnTo>
                  <a:lnTo>
                    <a:pt x="31" y="7"/>
                  </a:lnTo>
                  <a:lnTo>
                    <a:pt x="40" y="12"/>
                  </a:lnTo>
                  <a:lnTo>
                    <a:pt x="49" y="20"/>
                  </a:lnTo>
                  <a:lnTo>
                    <a:pt x="58" y="32"/>
                  </a:lnTo>
                  <a:lnTo>
                    <a:pt x="55" y="31"/>
                  </a:lnTo>
                  <a:lnTo>
                    <a:pt x="50" y="28"/>
                  </a:lnTo>
                  <a:lnTo>
                    <a:pt x="44" y="27"/>
                  </a:lnTo>
                  <a:lnTo>
                    <a:pt x="36" y="25"/>
                  </a:lnTo>
                  <a:lnTo>
                    <a:pt x="29" y="25"/>
                  </a:lnTo>
                  <a:lnTo>
                    <a:pt x="19" y="25"/>
                  </a:lnTo>
                  <a:lnTo>
                    <a:pt x="10" y="28"/>
                  </a:lnTo>
                  <a:lnTo>
                    <a:pt x="0" y="31"/>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58" name="Freeform 273">
              <a:extLst>
                <a:ext uri="{FF2B5EF4-FFF2-40B4-BE49-F238E27FC236}">
                  <a16:creationId xmlns:a16="http://schemas.microsoft.com/office/drawing/2014/main" id="{E83C5CA3-36C1-46E4-A46C-7CB30E05909F}"/>
                </a:ext>
              </a:extLst>
            </p:cNvPr>
            <p:cNvSpPr>
              <a:spLocks/>
            </p:cNvSpPr>
            <p:nvPr/>
          </p:nvSpPr>
          <p:spPr bwMode="auto">
            <a:xfrm>
              <a:off x="487" y="3786"/>
              <a:ext cx="292" cy="271"/>
            </a:xfrm>
            <a:custGeom>
              <a:avLst/>
              <a:gdLst>
                <a:gd name="T0" fmla="*/ 0 w 874"/>
                <a:gd name="T1" fmla="*/ 0 h 813"/>
                <a:gd name="T2" fmla="*/ 0 w 874"/>
                <a:gd name="T3" fmla="*/ 0 h 813"/>
                <a:gd name="T4" fmla="*/ 0 w 874"/>
                <a:gd name="T5" fmla="*/ 0 h 813"/>
                <a:gd name="T6" fmla="*/ 0 w 874"/>
                <a:gd name="T7" fmla="*/ 0 h 813"/>
                <a:gd name="T8" fmla="*/ 0 w 874"/>
                <a:gd name="T9" fmla="*/ 0 h 813"/>
                <a:gd name="T10" fmla="*/ 0 w 874"/>
                <a:gd name="T11" fmla="*/ 0 h 813"/>
                <a:gd name="T12" fmla="*/ 0 w 874"/>
                <a:gd name="T13" fmla="*/ 0 h 813"/>
                <a:gd name="T14" fmla="*/ 0 w 874"/>
                <a:gd name="T15" fmla="*/ 0 h 813"/>
                <a:gd name="T16" fmla="*/ 0 w 874"/>
                <a:gd name="T17" fmla="*/ 0 h 813"/>
                <a:gd name="T18" fmla="*/ 0 w 874"/>
                <a:gd name="T19" fmla="*/ 0 h 813"/>
                <a:gd name="T20" fmla="*/ 0 w 874"/>
                <a:gd name="T21" fmla="*/ 0 h 813"/>
                <a:gd name="T22" fmla="*/ 0 w 874"/>
                <a:gd name="T23" fmla="*/ 0 h 813"/>
                <a:gd name="T24" fmla="*/ 0 w 874"/>
                <a:gd name="T25" fmla="*/ 0 h 813"/>
                <a:gd name="T26" fmla="*/ 0 w 874"/>
                <a:gd name="T27" fmla="*/ 0 h 813"/>
                <a:gd name="T28" fmla="*/ 0 w 874"/>
                <a:gd name="T29" fmla="*/ 0 h 813"/>
                <a:gd name="T30" fmla="*/ 0 w 874"/>
                <a:gd name="T31" fmla="*/ 0 h 813"/>
                <a:gd name="T32" fmla="*/ 0 w 874"/>
                <a:gd name="T33" fmla="*/ 0 h 813"/>
                <a:gd name="T34" fmla="*/ 0 w 874"/>
                <a:gd name="T35" fmla="*/ 0 h 813"/>
                <a:gd name="T36" fmla="*/ 0 w 874"/>
                <a:gd name="T37" fmla="*/ 0 h 813"/>
                <a:gd name="T38" fmla="*/ 0 w 874"/>
                <a:gd name="T39" fmla="*/ 0 h 813"/>
                <a:gd name="T40" fmla="*/ 0 w 874"/>
                <a:gd name="T41" fmla="*/ 0 h 813"/>
                <a:gd name="T42" fmla="*/ 0 w 874"/>
                <a:gd name="T43" fmla="*/ 0 h 813"/>
                <a:gd name="T44" fmla="*/ 0 w 874"/>
                <a:gd name="T45" fmla="*/ 0 h 813"/>
                <a:gd name="T46" fmla="*/ 0 w 874"/>
                <a:gd name="T47" fmla="*/ 0 h 813"/>
                <a:gd name="T48" fmla="*/ 0 w 874"/>
                <a:gd name="T49" fmla="*/ 0 h 813"/>
                <a:gd name="T50" fmla="*/ 0 w 874"/>
                <a:gd name="T51" fmla="*/ 0 h 813"/>
                <a:gd name="T52" fmla="*/ 0 w 874"/>
                <a:gd name="T53" fmla="*/ 0 h 813"/>
                <a:gd name="T54" fmla="*/ 0 w 874"/>
                <a:gd name="T55" fmla="*/ 0 h 813"/>
                <a:gd name="T56" fmla="*/ 0 w 874"/>
                <a:gd name="T57" fmla="*/ 0 h 813"/>
                <a:gd name="T58" fmla="*/ 0 w 874"/>
                <a:gd name="T59" fmla="*/ 0 h 813"/>
                <a:gd name="T60" fmla="*/ 0 w 874"/>
                <a:gd name="T61" fmla="*/ 0 h 813"/>
                <a:gd name="T62" fmla="*/ 0 w 874"/>
                <a:gd name="T63" fmla="*/ 0 h 813"/>
                <a:gd name="T64" fmla="*/ 0 w 874"/>
                <a:gd name="T65" fmla="*/ 0 h 813"/>
                <a:gd name="T66" fmla="*/ 0 w 874"/>
                <a:gd name="T67" fmla="*/ 0 h 813"/>
                <a:gd name="T68" fmla="*/ 0 w 874"/>
                <a:gd name="T69" fmla="*/ 0 h 813"/>
                <a:gd name="T70" fmla="*/ 0 w 874"/>
                <a:gd name="T71" fmla="*/ 0 h 813"/>
                <a:gd name="T72" fmla="*/ 0 w 874"/>
                <a:gd name="T73" fmla="*/ 0 h 813"/>
                <a:gd name="T74" fmla="*/ 0 w 874"/>
                <a:gd name="T75" fmla="*/ 0 h 813"/>
                <a:gd name="T76" fmla="*/ 0 w 874"/>
                <a:gd name="T77" fmla="*/ 0 h 813"/>
                <a:gd name="T78" fmla="*/ 0 w 874"/>
                <a:gd name="T79" fmla="*/ 0 h 813"/>
                <a:gd name="T80" fmla="*/ 0 w 874"/>
                <a:gd name="T81" fmla="*/ 0 h 813"/>
                <a:gd name="T82" fmla="*/ 0 w 874"/>
                <a:gd name="T83" fmla="*/ 0 h 813"/>
                <a:gd name="T84" fmla="*/ 0 w 874"/>
                <a:gd name="T85" fmla="*/ 0 h 813"/>
                <a:gd name="T86" fmla="*/ 0 w 874"/>
                <a:gd name="T87" fmla="*/ 0 h 813"/>
                <a:gd name="T88" fmla="*/ 0 w 874"/>
                <a:gd name="T89" fmla="*/ 0 h 813"/>
                <a:gd name="T90" fmla="*/ 0 w 874"/>
                <a:gd name="T91" fmla="*/ 0 h 813"/>
                <a:gd name="T92" fmla="*/ 0 w 874"/>
                <a:gd name="T93" fmla="*/ 0 h 813"/>
                <a:gd name="T94" fmla="*/ 0 w 874"/>
                <a:gd name="T95" fmla="*/ 0 h 813"/>
                <a:gd name="T96" fmla="*/ 0 w 874"/>
                <a:gd name="T97" fmla="*/ 0 h 813"/>
                <a:gd name="T98" fmla="*/ 0 w 874"/>
                <a:gd name="T99" fmla="*/ 0 h 813"/>
                <a:gd name="T100" fmla="*/ 0 w 874"/>
                <a:gd name="T101" fmla="*/ 0 h 813"/>
                <a:gd name="T102" fmla="*/ 0 w 874"/>
                <a:gd name="T103" fmla="*/ 0 h 813"/>
                <a:gd name="T104" fmla="*/ 0 w 874"/>
                <a:gd name="T105" fmla="*/ 0 h 813"/>
                <a:gd name="T106" fmla="*/ 0 w 874"/>
                <a:gd name="T107" fmla="*/ 0 h 813"/>
                <a:gd name="T108" fmla="*/ 0 w 874"/>
                <a:gd name="T109" fmla="*/ 0 h 813"/>
                <a:gd name="T110" fmla="*/ 0 w 874"/>
                <a:gd name="T111" fmla="*/ 0 h 813"/>
                <a:gd name="T112" fmla="*/ 0 w 874"/>
                <a:gd name="T113" fmla="*/ 0 h 813"/>
                <a:gd name="T114" fmla="*/ 0 w 874"/>
                <a:gd name="T115" fmla="*/ 0 h 813"/>
                <a:gd name="T116" fmla="*/ 0 w 874"/>
                <a:gd name="T117" fmla="*/ 0 h 813"/>
                <a:gd name="T118" fmla="*/ 0 w 874"/>
                <a:gd name="T119" fmla="*/ 0 h 81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874" h="813">
                  <a:moveTo>
                    <a:pt x="6" y="406"/>
                  </a:moveTo>
                  <a:lnTo>
                    <a:pt x="19" y="358"/>
                  </a:lnTo>
                  <a:lnTo>
                    <a:pt x="36" y="315"/>
                  </a:lnTo>
                  <a:lnTo>
                    <a:pt x="60" y="280"/>
                  </a:lnTo>
                  <a:lnTo>
                    <a:pt x="88" y="248"/>
                  </a:lnTo>
                  <a:lnTo>
                    <a:pt x="117" y="222"/>
                  </a:lnTo>
                  <a:lnTo>
                    <a:pt x="145" y="199"/>
                  </a:lnTo>
                  <a:lnTo>
                    <a:pt x="173" y="178"/>
                  </a:lnTo>
                  <a:lnTo>
                    <a:pt x="195" y="159"/>
                  </a:lnTo>
                  <a:lnTo>
                    <a:pt x="207" y="149"/>
                  </a:lnTo>
                  <a:lnTo>
                    <a:pt x="222" y="136"/>
                  </a:lnTo>
                  <a:lnTo>
                    <a:pt x="242" y="124"/>
                  </a:lnTo>
                  <a:lnTo>
                    <a:pt x="263" y="110"/>
                  </a:lnTo>
                  <a:lnTo>
                    <a:pt x="287" y="97"/>
                  </a:lnTo>
                  <a:lnTo>
                    <a:pt x="311" y="87"/>
                  </a:lnTo>
                  <a:lnTo>
                    <a:pt x="337" y="79"/>
                  </a:lnTo>
                  <a:lnTo>
                    <a:pt x="361" y="77"/>
                  </a:lnTo>
                  <a:lnTo>
                    <a:pt x="381" y="77"/>
                  </a:lnTo>
                  <a:lnTo>
                    <a:pt x="397" y="77"/>
                  </a:lnTo>
                  <a:lnTo>
                    <a:pt x="410" y="76"/>
                  </a:lnTo>
                  <a:lnTo>
                    <a:pt x="419" y="76"/>
                  </a:lnTo>
                  <a:lnTo>
                    <a:pt x="426" y="74"/>
                  </a:lnTo>
                  <a:lnTo>
                    <a:pt x="434" y="73"/>
                  </a:lnTo>
                  <a:lnTo>
                    <a:pt x="439" y="72"/>
                  </a:lnTo>
                  <a:lnTo>
                    <a:pt x="446" y="71"/>
                  </a:lnTo>
                  <a:lnTo>
                    <a:pt x="456" y="68"/>
                  </a:lnTo>
                  <a:lnTo>
                    <a:pt x="470" y="66"/>
                  </a:lnTo>
                  <a:lnTo>
                    <a:pt x="487" y="63"/>
                  </a:lnTo>
                  <a:lnTo>
                    <a:pt x="504" y="59"/>
                  </a:lnTo>
                  <a:lnTo>
                    <a:pt x="521" y="57"/>
                  </a:lnTo>
                  <a:lnTo>
                    <a:pt x="536" y="53"/>
                  </a:lnTo>
                  <a:lnTo>
                    <a:pt x="549" y="48"/>
                  </a:lnTo>
                  <a:lnTo>
                    <a:pt x="557" y="44"/>
                  </a:lnTo>
                  <a:lnTo>
                    <a:pt x="562" y="40"/>
                  </a:lnTo>
                  <a:lnTo>
                    <a:pt x="569" y="37"/>
                  </a:lnTo>
                  <a:lnTo>
                    <a:pt x="579" y="30"/>
                  </a:lnTo>
                  <a:lnTo>
                    <a:pt x="589" y="25"/>
                  </a:lnTo>
                  <a:lnTo>
                    <a:pt x="602" y="19"/>
                  </a:lnTo>
                  <a:lnTo>
                    <a:pt x="615" y="13"/>
                  </a:lnTo>
                  <a:lnTo>
                    <a:pt x="631" y="8"/>
                  </a:lnTo>
                  <a:lnTo>
                    <a:pt x="648" y="4"/>
                  </a:lnTo>
                  <a:lnTo>
                    <a:pt x="666" y="1"/>
                  </a:lnTo>
                  <a:lnTo>
                    <a:pt x="685" y="0"/>
                  </a:lnTo>
                  <a:lnTo>
                    <a:pt x="704" y="1"/>
                  </a:lnTo>
                  <a:lnTo>
                    <a:pt x="724" y="5"/>
                  </a:lnTo>
                  <a:lnTo>
                    <a:pt x="745" y="13"/>
                  </a:lnTo>
                  <a:lnTo>
                    <a:pt x="767" y="23"/>
                  </a:lnTo>
                  <a:lnTo>
                    <a:pt x="788" y="37"/>
                  </a:lnTo>
                  <a:lnTo>
                    <a:pt x="810" y="54"/>
                  </a:lnTo>
                  <a:lnTo>
                    <a:pt x="844" y="93"/>
                  </a:lnTo>
                  <a:lnTo>
                    <a:pt x="864" y="130"/>
                  </a:lnTo>
                  <a:lnTo>
                    <a:pt x="874" y="165"/>
                  </a:lnTo>
                  <a:lnTo>
                    <a:pt x="874" y="198"/>
                  </a:lnTo>
                  <a:lnTo>
                    <a:pt x="869" y="227"/>
                  </a:lnTo>
                  <a:lnTo>
                    <a:pt x="860" y="251"/>
                  </a:lnTo>
                  <a:lnTo>
                    <a:pt x="851" y="271"/>
                  </a:lnTo>
                  <a:lnTo>
                    <a:pt x="843" y="284"/>
                  </a:lnTo>
                  <a:lnTo>
                    <a:pt x="835" y="292"/>
                  </a:lnTo>
                  <a:lnTo>
                    <a:pt x="826" y="303"/>
                  </a:lnTo>
                  <a:lnTo>
                    <a:pt x="815" y="314"/>
                  </a:lnTo>
                  <a:lnTo>
                    <a:pt x="802" y="326"/>
                  </a:lnTo>
                  <a:lnTo>
                    <a:pt x="790" y="339"/>
                  </a:lnTo>
                  <a:lnTo>
                    <a:pt x="777" y="350"/>
                  </a:lnTo>
                  <a:lnTo>
                    <a:pt x="766" y="360"/>
                  </a:lnTo>
                  <a:lnTo>
                    <a:pt x="757" y="369"/>
                  </a:lnTo>
                  <a:lnTo>
                    <a:pt x="747" y="378"/>
                  </a:lnTo>
                  <a:lnTo>
                    <a:pt x="733" y="389"/>
                  </a:lnTo>
                  <a:lnTo>
                    <a:pt x="716" y="405"/>
                  </a:lnTo>
                  <a:lnTo>
                    <a:pt x="697" y="421"/>
                  </a:lnTo>
                  <a:lnTo>
                    <a:pt x="679" y="440"/>
                  </a:lnTo>
                  <a:lnTo>
                    <a:pt x="661" y="461"/>
                  </a:lnTo>
                  <a:lnTo>
                    <a:pt x="644" y="484"/>
                  </a:lnTo>
                  <a:lnTo>
                    <a:pt x="631" y="508"/>
                  </a:lnTo>
                  <a:lnTo>
                    <a:pt x="619" y="532"/>
                  </a:lnTo>
                  <a:lnTo>
                    <a:pt x="609" y="553"/>
                  </a:lnTo>
                  <a:lnTo>
                    <a:pt x="600" y="573"/>
                  </a:lnTo>
                  <a:lnTo>
                    <a:pt x="593" y="592"/>
                  </a:lnTo>
                  <a:lnTo>
                    <a:pt x="585" y="609"/>
                  </a:lnTo>
                  <a:lnTo>
                    <a:pt x="579" y="624"/>
                  </a:lnTo>
                  <a:lnTo>
                    <a:pt x="574" y="636"/>
                  </a:lnTo>
                  <a:lnTo>
                    <a:pt x="569" y="648"/>
                  </a:lnTo>
                  <a:lnTo>
                    <a:pt x="564" y="660"/>
                  </a:lnTo>
                  <a:lnTo>
                    <a:pt x="557" y="672"/>
                  </a:lnTo>
                  <a:lnTo>
                    <a:pt x="550" y="684"/>
                  </a:lnTo>
                  <a:lnTo>
                    <a:pt x="541" y="694"/>
                  </a:lnTo>
                  <a:lnTo>
                    <a:pt x="531" y="706"/>
                  </a:lnTo>
                  <a:lnTo>
                    <a:pt x="520" y="717"/>
                  </a:lnTo>
                  <a:lnTo>
                    <a:pt x="507" y="727"/>
                  </a:lnTo>
                  <a:lnTo>
                    <a:pt x="494" y="736"/>
                  </a:lnTo>
                  <a:lnTo>
                    <a:pt x="479" y="746"/>
                  </a:lnTo>
                  <a:lnTo>
                    <a:pt x="463" y="755"/>
                  </a:lnTo>
                  <a:lnTo>
                    <a:pt x="445" y="764"/>
                  </a:lnTo>
                  <a:lnTo>
                    <a:pt x="426" y="773"/>
                  </a:lnTo>
                  <a:lnTo>
                    <a:pt x="406" y="780"/>
                  </a:lnTo>
                  <a:lnTo>
                    <a:pt x="386" y="789"/>
                  </a:lnTo>
                  <a:lnTo>
                    <a:pt x="363" y="795"/>
                  </a:lnTo>
                  <a:lnTo>
                    <a:pt x="339" y="803"/>
                  </a:lnTo>
                  <a:lnTo>
                    <a:pt x="315" y="808"/>
                  </a:lnTo>
                  <a:lnTo>
                    <a:pt x="292" y="812"/>
                  </a:lnTo>
                  <a:lnTo>
                    <a:pt x="270" y="813"/>
                  </a:lnTo>
                  <a:lnTo>
                    <a:pt x="247" y="812"/>
                  </a:lnTo>
                  <a:lnTo>
                    <a:pt x="227" y="808"/>
                  </a:lnTo>
                  <a:lnTo>
                    <a:pt x="205" y="803"/>
                  </a:lnTo>
                  <a:lnTo>
                    <a:pt x="186" y="795"/>
                  </a:lnTo>
                  <a:lnTo>
                    <a:pt x="168" y="786"/>
                  </a:lnTo>
                  <a:lnTo>
                    <a:pt x="149" y="776"/>
                  </a:lnTo>
                  <a:lnTo>
                    <a:pt x="131" y="764"/>
                  </a:lnTo>
                  <a:lnTo>
                    <a:pt x="115" y="751"/>
                  </a:lnTo>
                  <a:lnTo>
                    <a:pt x="98" y="737"/>
                  </a:lnTo>
                  <a:lnTo>
                    <a:pt x="83" y="721"/>
                  </a:lnTo>
                  <a:lnTo>
                    <a:pt x="69" y="706"/>
                  </a:lnTo>
                  <a:lnTo>
                    <a:pt x="57" y="688"/>
                  </a:lnTo>
                  <a:lnTo>
                    <a:pt x="44" y="671"/>
                  </a:lnTo>
                  <a:lnTo>
                    <a:pt x="24" y="634"/>
                  </a:lnTo>
                  <a:lnTo>
                    <a:pt x="11" y="594"/>
                  </a:lnTo>
                  <a:lnTo>
                    <a:pt x="2" y="553"/>
                  </a:lnTo>
                  <a:lnTo>
                    <a:pt x="0" y="514"/>
                  </a:lnTo>
                  <a:lnTo>
                    <a:pt x="0" y="478"/>
                  </a:lnTo>
                  <a:lnTo>
                    <a:pt x="1" y="446"/>
                  </a:lnTo>
                  <a:lnTo>
                    <a:pt x="4" y="422"/>
                  </a:lnTo>
                  <a:lnTo>
                    <a:pt x="6" y="406"/>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59" name="Freeform 274">
              <a:extLst>
                <a:ext uri="{FF2B5EF4-FFF2-40B4-BE49-F238E27FC236}">
                  <a16:creationId xmlns:a16="http://schemas.microsoft.com/office/drawing/2014/main" id="{B1B64DD1-A6F1-436D-80BA-0B3D0034800B}"/>
                </a:ext>
              </a:extLst>
            </p:cNvPr>
            <p:cNvSpPr>
              <a:spLocks/>
            </p:cNvSpPr>
            <p:nvPr/>
          </p:nvSpPr>
          <p:spPr bwMode="auto">
            <a:xfrm>
              <a:off x="75" y="3889"/>
              <a:ext cx="535" cy="210"/>
            </a:xfrm>
            <a:custGeom>
              <a:avLst/>
              <a:gdLst>
                <a:gd name="T0" fmla="*/ 0 w 1604"/>
                <a:gd name="T1" fmla="*/ 0 h 630"/>
                <a:gd name="T2" fmla="*/ 0 w 1604"/>
                <a:gd name="T3" fmla="*/ 0 h 630"/>
                <a:gd name="T4" fmla="*/ 0 w 1604"/>
                <a:gd name="T5" fmla="*/ 0 h 630"/>
                <a:gd name="T6" fmla="*/ 0 w 1604"/>
                <a:gd name="T7" fmla="*/ 0 h 630"/>
                <a:gd name="T8" fmla="*/ 0 w 1604"/>
                <a:gd name="T9" fmla="*/ 0 h 630"/>
                <a:gd name="T10" fmla="*/ 0 w 1604"/>
                <a:gd name="T11" fmla="*/ 0 h 630"/>
                <a:gd name="T12" fmla="*/ 0 w 1604"/>
                <a:gd name="T13" fmla="*/ 0 h 630"/>
                <a:gd name="T14" fmla="*/ 0 w 1604"/>
                <a:gd name="T15" fmla="*/ 0 h 630"/>
                <a:gd name="T16" fmla="*/ 0 w 1604"/>
                <a:gd name="T17" fmla="*/ 0 h 630"/>
                <a:gd name="T18" fmla="*/ 0 w 1604"/>
                <a:gd name="T19" fmla="*/ 0 h 630"/>
                <a:gd name="T20" fmla="*/ 0 w 1604"/>
                <a:gd name="T21" fmla="*/ 0 h 630"/>
                <a:gd name="T22" fmla="*/ 0 w 1604"/>
                <a:gd name="T23" fmla="*/ 0 h 630"/>
                <a:gd name="T24" fmla="*/ 0 w 1604"/>
                <a:gd name="T25" fmla="*/ 0 h 630"/>
                <a:gd name="T26" fmla="*/ 0 w 1604"/>
                <a:gd name="T27" fmla="*/ 0 h 630"/>
                <a:gd name="T28" fmla="*/ 0 w 1604"/>
                <a:gd name="T29" fmla="*/ 0 h 630"/>
                <a:gd name="T30" fmla="*/ 0 w 1604"/>
                <a:gd name="T31" fmla="*/ 0 h 630"/>
                <a:gd name="T32" fmla="*/ 0 w 1604"/>
                <a:gd name="T33" fmla="*/ 0 h 630"/>
                <a:gd name="T34" fmla="*/ 0 w 1604"/>
                <a:gd name="T35" fmla="*/ 0 h 630"/>
                <a:gd name="T36" fmla="*/ 0 w 1604"/>
                <a:gd name="T37" fmla="*/ 0 h 630"/>
                <a:gd name="T38" fmla="*/ 0 w 1604"/>
                <a:gd name="T39" fmla="*/ 0 h 630"/>
                <a:gd name="T40" fmla="*/ 0 w 1604"/>
                <a:gd name="T41" fmla="*/ 0 h 630"/>
                <a:gd name="T42" fmla="*/ 0 w 1604"/>
                <a:gd name="T43" fmla="*/ 0 h 630"/>
                <a:gd name="T44" fmla="*/ 0 w 1604"/>
                <a:gd name="T45" fmla="*/ 0 h 630"/>
                <a:gd name="T46" fmla="*/ 0 w 1604"/>
                <a:gd name="T47" fmla="*/ 0 h 630"/>
                <a:gd name="T48" fmla="*/ 0 w 1604"/>
                <a:gd name="T49" fmla="*/ 0 h 630"/>
                <a:gd name="T50" fmla="*/ 0 w 1604"/>
                <a:gd name="T51" fmla="*/ 0 h 630"/>
                <a:gd name="T52" fmla="*/ 0 w 1604"/>
                <a:gd name="T53" fmla="*/ 0 h 630"/>
                <a:gd name="T54" fmla="*/ 0 w 1604"/>
                <a:gd name="T55" fmla="*/ 0 h 630"/>
                <a:gd name="T56" fmla="*/ 0 w 1604"/>
                <a:gd name="T57" fmla="*/ 0 h 630"/>
                <a:gd name="T58" fmla="*/ 0 w 1604"/>
                <a:gd name="T59" fmla="*/ 0 h 630"/>
                <a:gd name="T60" fmla="*/ 0 w 1604"/>
                <a:gd name="T61" fmla="*/ 0 h 630"/>
                <a:gd name="T62" fmla="*/ 0 w 1604"/>
                <a:gd name="T63" fmla="*/ 0 h 630"/>
                <a:gd name="T64" fmla="*/ 0 w 1604"/>
                <a:gd name="T65" fmla="*/ 0 h 630"/>
                <a:gd name="T66" fmla="*/ 0 w 1604"/>
                <a:gd name="T67" fmla="*/ 0 h 630"/>
                <a:gd name="T68" fmla="*/ 0 w 1604"/>
                <a:gd name="T69" fmla="*/ 0 h 630"/>
                <a:gd name="T70" fmla="*/ 0 w 1604"/>
                <a:gd name="T71" fmla="*/ 0 h 630"/>
                <a:gd name="T72" fmla="*/ 0 w 1604"/>
                <a:gd name="T73" fmla="*/ 0 h 630"/>
                <a:gd name="T74" fmla="*/ 0 w 1604"/>
                <a:gd name="T75" fmla="*/ 0 h 630"/>
                <a:gd name="T76" fmla="*/ 0 w 1604"/>
                <a:gd name="T77" fmla="*/ 0 h 630"/>
                <a:gd name="T78" fmla="*/ 0 w 1604"/>
                <a:gd name="T79" fmla="*/ 0 h 630"/>
                <a:gd name="T80" fmla="*/ 0 w 1604"/>
                <a:gd name="T81" fmla="*/ 0 h 630"/>
                <a:gd name="T82" fmla="*/ 0 w 1604"/>
                <a:gd name="T83" fmla="*/ 0 h 630"/>
                <a:gd name="T84" fmla="*/ 0 w 1604"/>
                <a:gd name="T85" fmla="*/ 0 h 630"/>
                <a:gd name="T86" fmla="*/ 0 w 1604"/>
                <a:gd name="T87" fmla="*/ 0 h 630"/>
                <a:gd name="T88" fmla="*/ 0 w 1604"/>
                <a:gd name="T89" fmla="*/ 0 h 630"/>
                <a:gd name="T90" fmla="*/ 0 w 1604"/>
                <a:gd name="T91" fmla="*/ 0 h 630"/>
                <a:gd name="T92" fmla="*/ 0 w 1604"/>
                <a:gd name="T93" fmla="*/ 0 h 630"/>
                <a:gd name="T94" fmla="*/ 0 w 1604"/>
                <a:gd name="T95" fmla="*/ 0 h 630"/>
                <a:gd name="T96" fmla="*/ 0 w 1604"/>
                <a:gd name="T97" fmla="*/ 0 h 630"/>
                <a:gd name="T98" fmla="*/ 0 w 1604"/>
                <a:gd name="T99" fmla="*/ 0 h 630"/>
                <a:gd name="T100" fmla="*/ 0 w 1604"/>
                <a:gd name="T101" fmla="*/ 0 h 630"/>
                <a:gd name="T102" fmla="*/ 0 w 1604"/>
                <a:gd name="T103" fmla="*/ 0 h 63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604" h="630">
                  <a:moveTo>
                    <a:pt x="1296" y="35"/>
                  </a:moveTo>
                  <a:lnTo>
                    <a:pt x="1278" y="37"/>
                  </a:lnTo>
                  <a:lnTo>
                    <a:pt x="1259" y="40"/>
                  </a:lnTo>
                  <a:lnTo>
                    <a:pt x="1239" y="41"/>
                  </a:lnTo>
                  <a:lnTo>
                    <a:pt x="1218" y="42"/>
                  </a:lnTo>
                  <a:lnTo>
                    <a:pt x="1195" y="44"/>
                  </a:lnTo>
                  <a:lnTo>
                    <a:pt x="1171" y="44"/>
                  </a:lnTo>
                  <a:lnTo>
                    <a:pt x="1148" y="44"/>
                  </a:lnTo>
                  <a:lnTo>
                    <a:pt x="1124" y="44"/>
                  </a:lnTo>
                  <a:lnTo>
                    <a:pt x="1102" y="44"/>
                  </a:lnTo>
                  <a:lnTo>
                    <a:pt x="1079" y="42"/>
                  </a:lnTo>
                  <a:lnTo>
                    <a:pt x="1056" y="41"/>
                  </a:lnTo>
                  <a:lnTo>
                    <a:pt x="1036" y="40"/>
                  </a:lnTo>
                  <a:lnTo>
                    <a:pt x="1016" y="39"/>
                  </a:lnTo>
                  <a:lnTo>
                    <a:pt x="997" y="37"/>
                  </a:lnTo>
                  <a:lnTo>
                    <a:pt x="981" y="35"/>
                  </a:lnTo>
                  <a:lnTo>
                    <a:pt x="967" y="34"/>
                  </a:lnTo>
                  <a:lnTo>
                    <a:pt x="950" y="31"/>
                  </a:lnTo>
                  <a:lnTo>
                    <a:pt x="929" y="29"/>
                  </a:lnTo>
                  <a:lnTo>
                    <a:pt x="902" y="25"/>
                  </a:lnTo>
                  <a:lnTo>
                    <a:pt x="871" y="21"/>
                  </a:lnTo>
                  <a:lnTo>
                    <a:pt x="837" y="17"/>
                  </a:lnTo>
                  <a:lnTo>
                    <a:pt x="798" y="13"/>
                  </a:lnTo>
                  <a:lnTo>
                    <a:pt x="757" y="10"/>
                  </a:lnTo>
                  <a:lnTo>
                    <a:pt x="713" y="6"/>
                  </a:lnTo>
                  <a:lnTo>
                    <a:pt x="668" y="3"/>
                  </a:lnTo>
                  <a:lnTo>
                    <a:pt x="621" y="1"/>
                  </a:lnTo>
                  <a:lnTo>
                    <a:pt x="573" y="0"/>
                  </a:lnTo>
                  <a:lnTo>
                    <a:pt x="525" y="0"/>
                  </a:lnTo>
                  <a:lnTo>
                    <a:pt x="477" y="1"/>
                  </a:lnTo>
                  <a:lnTo>
                    <a:pt x="431" y="3"/>
                  </a:lnTo>
                  <a:lnTo>
                    <a:pt x="384" y="7"/>
                  </a:lnTo>
                  <a:lnTo>
                    <a:pt x="340" y="13"/>
                  </a:lnTo>
                  <a:lnTo>
                    <a:pt x="297" y="21"/>
                  </a:lnTo>
                  <a:lnTo>
                    <a:pt x="258" y="30"/>
                  </a:lnTo>
                  <a:lnTo>
                    <a:pt x="224" y="40"/>
                  </a:lnTo>
                  <a:lnTo>
                    <a:pt x="192" y="51"/>
                  </a:lnTo>
                  <a:lnTo>
                    <a:pt x="163" y="63"/>
                  </a:lnTo>
                  <a:lnTo>
                    <a:pt x="138" y="76"/>
                  </a:lnTo>
                  <a:lnTo>
                    <a:pt x="115" y="90"/>
                  </a:lnTo>
                  <a:lnTo>
                    <a:pt x="96" y="104"/>
                  </a:lnTo>
                  <a:lnTo>
                    <a:pt x="79" y="119"/>
                  </a:lnTo>
                  <a:lnTo>
                    <a:pt x="63" y="136"/>
                  </a:lnTo>
                  <a:lnTo>
                    <a:pt x="51" y="151"/>
                  </a:lnTo>
                  <a:lnTo>
                    <a:pt x="39" y="167"/>
                  </a:lnTo>
                  <a:lnTo>
                    <a:pt x="31" y="184"/>
                  </a:lnTo>
                  <a:lnTo>
                    <a:pt x="22" y="201"/>
                  </a:lnTo>
                  <a:lnTo>
                    <a:pt x="15" y="218"/>
                  </a:lnTo>
                  <a:lnTo>
                    <a:pt x="9" y="234"/>
                  </a:lnTo>
                  <a:lnTo>
                    <a:pt x="4" y="253"/>
                  </a:lnTo>
                  <a:lnTo>
                    <a:pt x="2" y="273"/>
                  </a:lnTo>
                  <a:lnTo>
                    <a:pt x="0" y="294"/>
                  </a:lnTo>
                  <a:lnTo>
                    <a:pt x="2" y="318"/>
                  </a:lnTo>
                  <a:lnTo>
                    <a:pt x="5" y="342"/>
                  </a:lnTo>
                  <a:lnTo>
                    <a:pt x="12" y="368"/>
                  </a:lnTo>
                  <a:lnTo>
                    <a:pt x="20" y="391"/>
                  </a:lnTo>
                  <a:lnTo>
                    <a:pt x="33" y="417"/>
                  </a:lnTo>
                  <a:lnTo>
                    <a:pt x="46" y="437"/>
                  </a:lnTo>
                  <a:lnTo>
                    <a:pt x="60" y="456"/>
                  </a:lnTo>
                  <a:lnTo>
                    <a:pt x="77" y="473"/>
                  </a:lnTo>
                  <a:lnTo>
                    <a:pt x="96" y="491"/>
                  </a:lnTo>
                  <a:lnTo>
                    <a:pt x="118" y="507"/>
                  </a:lnTo>
                  <a:lnTo>
                    <a:pt x="142" y="523"/>
                  </a:lnTo>
                  <a:lnTo>
                    <a:pt x="168" y="536"/>
                  </a:lnTo>
                  <a:lnTo>
                    <a:pt x="198" y="549"/>
                  </a:lnTo>
                  <a:lnTo>
                    <a:pt x="231" y="560"/>
                  </a:lnTo>
                  <a:lnTo>
                    <a:pt x="263" y="567"/>
                  </a:lnTo>
                  <a:lnTo>
                    <a:pt x="292" y="570"/>
                  </a:lnTo>
                  <a:lnTo>
                    <a:pt x="320" y="572"/>
                  </a:lnTo>
                  <a:lnTo>
                    <a:pt x="346" y="572"/>
                  </a:lnTo>
                  <a:lnTo>
                    <a:pt x="373" y="569"/>
                  </a:lnTo>
                  <a:lnTo>
                    <a:pt x="399" y="567"/>
                  </a:lnTo>
                  <a:lnTo>
                    <a:pt x="427" y="564"/>
                  </a:lnTo>
                  <a:lnTo>
                    <a:pt x="456" y="563"/>
                  </a:lnTo>
                  <a:lnTo>
                    <a:pt x="486" y="563"/>
                  </a:lnTo>
                  <a:lnTo>
                    <a:pt x="518" y="565"/>
                  </a:lnTo>
                  <a:lnTo>
                    <a:pt x="553" y="570"/>
                  </a:lnTo>
                  <a:lnTo>
                    <a:pt x="591" y="578"/>
                  </a:lnTo>
                  <a:lnTo>
                    <a:pt x="632" y="591"/>
                  </a:lnTo>
                  <a:lnTo>
                    <a:pt x="678" y="607"/>
                  </a:lnTo>
                  <a:lnTo>
                    <a:pt x="728" y="630"/>
                  </a:lnTo>
                  <a:lnTo>
                    <a:pt x="719" y="618"/>
                  </a:lnTo>
                  <a:lnTo>
                    <a:pt x="711" y="606"/>
                  </a:lnTo>
                  <a:lnTo>
                    <a:pt x="702" y="594"/>
                  </a:lnTo>
                  <a:lnTo>
                    <a:pt x="692" y="584"/>
                  </a:lnTo>
                  <a:lnTo>
                    <a:pt x="680" y="573"/>
                  </a:lnTo>
                  <a:lnTo>
                    <a:pt x="669" y="563"/>
                  </a:lnTo>
                  <a:lnTo>
                    <a:pt x="656" y="554"/>
                  </a:lnTo>
                  <a:lnTo>
                    <a:pt x="644" y="544"/>
                  </a:lnTo>
                  <a:lnTo>
                    <a:pt x="629" y="535"/>
                  </a:lnTo>
                  <a:lnTo>
                    <a:pt x="613" y="528"/>
                  </a:lnTo>
                  <a:lnTo>
                    <a:pt x="596" y="519"/>
                  </a:lnTo>
                  <a:lnTo>
                    <a:pt x="577" y="511"/>
                  </a:lnTo>
                  <a:lnTo>
                    <a:pt x="557" y="505"/>
                  </a:lnTo>
                  <a:lnTo>
                    <a:pt x="535" y="499"/>
                  </a:lnTo>
                  <a:lnTo>
                    <a:pt x="513" y="492"/>
                  </a:lnTo>
                  <a:lnTo>
                    <a:pt x="487" y="487"/>
                  </a:lnTo>
                  <a:lnTo>
                    <a:pt x="467" y="483"/>
                  </a:lnTo>
                  <a:lnTo>
                    <a:pt x="447" y="480"/>
                  </a:lnTo>
                  <a:lnTo>
                    <a:pt x="428" y="477"/>
                  </a:lnTo>
                  <a:lnTo>
                    <a:pt x="410" y="476"/>
                  </a:lnTo>
                  <a:lnTo>
                    <a:pt x="393" y="475"/>
                  </a:lnTo>
                  <a:lnTo>
                    <a:pt x="376" y="473"/>
                  </a:lnTo>
                  <a:lnTo>
                    <a:pt x="361" y="472"/>
                  </a:lnTo>
                  <a:lnTo>
                    <a:pt x="347" y="472"/>
                  </a:lnTo>
                  <a:lnTo>
                    <a:pt x="333" y="472"/>
                  </a:lnTo>
                  <a:lnTo>
                    <a:pt x="321" y="472"/>
                  </a:lnTo>
                  <a:lnTo>
                    <a:pt x="308" y="472"/>
                  </a:lnTo>
                  <a:lnTo>
                    <a:pt x="297" y="472"/>
                  </a:lnTo>
                  <a:lnTo>
                    <a:pt x="287" y="472"/>
                  </a:lnTo>
                  <a:lnTo>
                    <a:pt x="277" y="472"/>
                  </a:lnTo>
                  <a:lnTo>
                    <a:pt x="268" y="471"/>
                  </a:lnTo>
                  <a:lnTo>
                    <a:pt x="260" y="471"/>
                  </a:lnTo>
                  <a:lnTo>
                    <a:pt x="235" y="462"/>
                  </a:lnTo>
                  <a:lnTo>
                    <a:pt x="212" y="449"/>
                  </a:lnTo>
                  <a:lnTo>
                    <a:pt x="193" y="432"/>
                  </a:lnTo>
                  <a:lnTo>
                    <a:pt x="178" y="412"/>
                  </a:lnTo>
                  <a:lnTo>
                    <a:pt x="167" y="389"/>
                  </a:lnTo>
                  <a:lnTo>
                    <a:pt x="159" y="366"/>
                  </a:lnTo>
                  <a:lnTo>
                    <a:pt x="157" y="345"/>
                  </a:lnTo>
                  <a:lnTo>
                    <a:pt x="159" y="325"/>
                  </a:lnTo>
                  <a:lnTo>
                    <a:pt x="163" y="312"/>
                  </a:lnTo>
                  <a:lnTo>
                    <a:pt x="168" y="301"/>
                  </a:lnTo>
                  <a:lnTo>
                    <a:pt x="174" y="288"/>
                  </a:lnTo>
                  <a:lnTo>
                    <a:pt x="182" y="277"/>
                  </a:lnTo>
                  <a:lnTo>
                    <a:pt x="193" y="265"/>
                  </a:lnTo>
                  <a:lnTo>
                    <a:pt x="205" y="255"/>
                  </a:lnTo>
                  <a:lnTo>
                    <a:pt x="220" y="247"/>
                  </a:lnTo>
                  <a:lnTo>
                    <a:pt x="236" y="238"/>
                  </a:lnTo>
                  <a:lnTo>
                    <a:pt x="256" y="231"/>
                  </a:lnTo>
                  <a:lnTo>
                    <a:pt x="278" y="226"/>
                  </a:lnTo>
                  <a:lnTo>
                    <a:pt x="302" y="223"/>
                  </a:lnTo>
                  <a:lnTo>
                    <a:pt x="330" y="221"/>
                  </a:lnTo>
                  <a:lnTo>
                    <a:pt x="360" y="221"/>
                  </a:lnTo>
                  <a:lnTo>
                    <a:pt x="394" y="225"/>
                  </a:lnTo>
                  <a:lnTo>
                    <a:pt x="431" y="230"/>
                  </a:lnTo>
                  <a:lnTo>
                    <a:pt x="471" y="239"/>
                  </a:lnTo>
                  <a:lnTo>
                    <a:pt x="485" y="243"/>
                  </a:lnTo>
                  <a:lnTo>
                    <a:pt x="501" y="249"/>
                  </a:lnTo>
                  <a:lnTo>
                    <a:pt x="520" y="255"/>
                  </a:lnTo>
                  <a:lnTo>
                    <a:pt x="540" y="264"/>
                  </a:lnTo>
                  <a:lnTo>
                    <a:pt x="562" y="273"/>
                  </a:lnTo>
                  <a:lnTo>
                    <a:pt x="583" y="283"/>
                  </a:lnTo>
                  <a:lnTo>
                    <a:pt x="606" y="294"/>
                  </a:lnTo>
                  <a:lnTo>
                    <a:pt x="629" y="306"/>
                  </a:lnTo>
                  <a:lnTo>
                    <a:pt x="651" y="317"/>
                  </a:lnTo>
                  <a:lnTo>
                    <a:pt x="674" y="328"/>
                  </a:lnTo>
                  <a:lnTo>
                    <a:pt x="694" y="339"/>
                  </a:lnTo>
                  <a:lnTo>
                    <a:pt x="714" y="349"/>
                  </a:lnTo>
                  <a:lnTo>
                    <a:pt x="733" y="359"/>
                  </a:lnTo>
                  <a:lnTo>
                    <a:pt x="748" y="368"/>
                  </a:lnTo>
                  <a:lnTo>
                    <a:pt x="762" y="375"/>
                  </a:lnTo>
                  <a:lnTo>
                    <a:pt x="774" y="381"/>
                  </a:lnTo>
                  <a:lnTo>
                    <a:pt x="785" y="388"/>
                  </a:lnTo>
                  <a:lnTo>
                    <a:pt x="801" y="397"/>
                  </a:lnTo>
                  <a:lnTo>
                    <a:pt x="823" y="407"/>
                  </a:lnTo>
                  <a:lnTo>
                    <a:pt x="847" y="418"/>
                  </a:lnTo>
                  <a:lnTo>
                    <a:pt x="875" y="429"/>
                  </a:lnTo>
                  <a:lnTo>
                    <a:pt x="905" y="442"/>
                  </a:lnTo>
                  <a:lnTo>
                    <a:pt x="939" y="456"/>
                  </a:lnTo>
                  <a:lnTo>
                    <a:pt x="976" y="470"/>
                  </a:lnTo>
                  <a:lnTo>
                    <a:pt x="1013" y="482"/>
                  </a:lnTo>
                  <a:lnTo>
                    <a:pt x="1053" y="496"/>
                  </a:lnTo>
                  <a:lnTo>
                    <a:pt x="1094" y="509"/>
                  </a:lnTo>
                  <a:lnTo>
                    <a:pt x="1136" y="521"/>
                  </a:lnTo>
                  <a:lnTo>
                    <a:pt x="1179" y="531"/>
                  </a:lnTo>
                  <a:lnTo>
                    <a:pt x="1222" y="541"/>
                  </a:lnTo>
                  <a:lnTo>
                    <a:pt x="1265" y="549"/>
                  </a:lnTo>
                  <a:lnTo>
                    <a:pt x="1306" y="555"/>
                  </a:lnTo>
                  <a:lnTo>
                    <a:pt x="1331" y="558"/>
                  </a:lnTo>
                  <a:lnTo>
                    <a:pt x="1353" y="558"/>
                  </a:lnTo>
                  <a:lnTo>
                    <a:pt x="1373" y="558"/>
                  </a:lnTo>
                  <a:lnTo>
                    <a:pt x="1391" y="555"/>
                  </a:lnTo>
                  <a:lnTo>
                    <a:pt x="1406" y="552"/>
                  </a:lnTo>
                  <a:lnTo>
                    <a:pt x="1421" y="547"/>
                  </a:lnTo>
                  <a:lnTo>
                    <a:pt x="1434" y="540"/>
                  </a:lnTo>
                  <a:lnTo>
                    <a:pt x="1445" y="533"/>
                  </a:lnTo>
                  <a:lnTo>
                    <a:pt x="1455" y="524"/>
                  </a:lnTo>
                  <a:lnTo>
                    <a:pt x="1466" y="514"/>
                  </a:lnTo>
                  <a:lnTo>
                    <a:pt x="1475" y="504"/>
                  </a:lnTo>
                  <a:lnTo>
                    <a:pt x="1485" y="492"/>
                  </a:lnTo>
                  <a:lnTo>
                    <a:pt x="1495" y="480"/>
                  </a:lnTo>
                  <a:lnTo>
                    <a:pt x="1505" y="467"/>
                  </a:lnTo>
                  <a:lnTo>
                    <a:pt x="1517" y="453"/>
                  </a:lnTo>
                  <a:lnTo>
                    <a:pt x="1529" y="439"/>
                  </a:lnTo>
                  <a:lnTo>
                    <a:pt x="1548" y="415"/>
                  </a:lnTo>
                  <a:lnTo>
                    <a:pt x="1566" y="389"/>
                  </a:lnTo>
                  <a:lnTo>
                    <a:pt x="1581" y="361"/>
                  </a:lnTo>
                  <a:lnTo>
                    <a:pt x="1593" y="334"/>
                  </a:lnTo>
                  <a:lnTo>
                    <a:pt x="1601" y="303"/>
                  </a:lnTo>
                  <a:lnTo>
                    <a:pt x="1604" y="274"/>
                  </a:lnTo>
                  <a:lnTo>
                    <a:pt x="1603" y="245"/>
                  </a:lnTo>
                  <a:lnTo>
                    <a:pt x="1596" y="216"/>
                  </a:lnTo>
                  <a:lnTo>
                    <a:pt x="1585" y="186"/>
                  </a:lnTo>
                  <a:lnTo>
                    <a:pt x="1574" y="158"/>
                  </a:lnTo>
                  <a:lnTo>
                    <a:pt x="1561" y="133"/>
                  </a:lnTo>
                  <a:lnTo>
                    <a:pt x="1550" y="110"/>
                  </a:lnTo>
                  <a:lnTo>
                    <a:pt x="1536" y="92"/>
                  </a:lnTo>
                  <a:lnTo>
                    <a:pt x="1523" y="74"/>
                  </a:lnTo>
                  <a:lnTo>
                    <a:pt x="1508" y="60"/>
                  </a:lnTo>
                  <a:lnTo>
                    <a:pt x="1492" y="47"/>
                  </a:lnTo>
                  <a:lnTo>
                    <a:pt x="1475" y="39"/>
                  </a:lnTo>
                  <a:lnTo>
                    <a:pt x="1456" y="31"/>
                  </a:lnTo>
                  <a:lnTo>
                    <a:pt x="1435" y="27"/>
                  </a:lnTo>
                  <a:lnTo>
                    <a:pt x="1412" y="25"/>
                  </a:lnTo>
                  <a:lnTo>
                    <a:pt x="1387" y="23"/>
                  </a:lnTo>
                  <a:lnTo>
                    <a:pt x="1359" y="26"/>
                  </a:lnTo>
                  <a:lnTo>
                    <a:pt x="1329" y="30"/>
                  </a:lnTo>
                  <a:lnTo>
                    <a:pt x="1296" y="35"/>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60" name="Freeform 275">
              <a:extLst>
                <a:ext uri="{FF2B5EF4-FFF2-40B4-BE49-F238E27FC236}">
                  <a16:creationId xmlns:a16="http://schemas.microsoft.com/office/drawing/2014/main" id="{33D22DDA-BDA9-40DB-BFD4-A3A7935CB3B6}"/>
                </a:ext>
              </a:extLst>
            </p:cNvPr>
            <p:cNvSpPr>
              <a:spLocks/>
            </p:cNvSpPr>
            <p:nvPr/>
          </p:nvSpPr>
          <p:spPr bwMode="auto">
            <a:xfrm>
              <a:off x="781" y="3736"/>
              <a:ext cx="91" cy="30"/>
            </a:xfrm>
            <a:custGeom>
              <a:avLst/>
              <a:gdLst>
                <a:gd name="T0" fmla="*/ 0 w 275"/>
                <a:gd name="T1" fmla="*/ 0 h 91"/>
                <a:gd name="T2" fmla="*/ 0 w 275"/>
                <a:gd name="T3" fmla="*/ 0 h 91"/>
                <a:gd name="T4" fmla="*/ 0 w 275"/>
                <a:gd name="T5" fmla="*/ 0 h 91"/>
                <a:gd name="T6" fmla="*/ 0 w 275"/>
                <a:gd name="T7" fmla="*/ 0 h 91"/>
                <a:gd name="T8" fmla="*/ 0 w 275"/>
                <a:gd name="T9" fmla="*/ 0 h 91"/>
                <a:gd name="T10" fmla="*/ 0 w 275"/>
                <a:gd name="T11" fmla="*/ 0 h 91"/>
                <a:gd name="T12" fmla="*/ 0 w 275"/>
                <a:gd name="T13" fmla="*/ 0 h 91"/>
                <a:gd name="T14" fmla="*/ 0 w 275"/>
                <a:gd name="T15" fmla="*/ 0 h 91"/>
                <a:gd name="T16" fmla="*/ 0 w 275"/>
                <a:gd name="T17" fmla="*/ 0 h 91"/>
                <a:gd name="T18" fmla="*/ 0 w 275"/>
                <a:gd name="T19" fmla="*/ 0 h 91"/>
                <a:gd name="T20" fmla="*/ 0 w 275"/>
                <a:gd name="T21" fmla="*/ 0 h 91"/>
                <a:gd name="T22" fmla="*/ 0 w 275"/>
                <a:gd name="T23" fmla="*/ 0 h 91"/>
                <a:gd name="T24" fmla="*/ 0 w 275"/>
                <a:gd name="T25" fmla="*/ 0 h 91"/>
                <a:gd name="T26" fmla="*/ 0 w 275"/>
                <a:gd name="T27" fmla="*/ 0 h 91"/>
                <a:gd name="T28" fmla="*/ 0 w 275"/>
                <a:gd name="T29" fmla="*/ 0 h 91"/>
                <a:gd name="T30" fmla="*/ 0 w 275"/>
                <a:gd name="T31" fmla="*/ 0 h 91"/>
                <a:gd name="T32" fmla="*/ 0 w 275"/>
                <a:gd name="T33" fmla="*/ 0 h 91"/>
                <a:gd name="T34" fmla="*/ 0 w 275"/>
                <a:gd name="T35" fmla="*/ 0 h 91"/>
                <a:gd name="T36" fmla="*/ 0 w 275"/>
                <a:gd name="T37" fmla="*/ 0 h 91"/>
                <a:gd name="T38" fmla="*/ 0 w 275"/>
                <a:gd name="T39" fmla="*/ 0 h 91"/>
                <a:gd name="T40" fmla="*/ 0 w 275"/>
                <a:gd name="T41" fmla="*/ 0 h 91"/>
                <a:gd name="T42" fmla="*/ 0 w 275"/>
                <a:gd name="T43" fmla="*/ 0 h 91"/>
                <a:gd name="T44" fmla="*/ 0 w 275"/>
                <a:gd name="T45" fmla="*/ 0 h 91"/>
                <a:gd name="T46" fmla="*/ 0 w 275"/>
                <a:gd name="T47" fmla="*/ 0 h 91"/>
                <a:gd name="T48" fmla="*/ 0 w 275"/>
                <a:gd name="T49" fmla="*/ 0 h 91"/>
                <a:gd name="T50" fmla="*/ 0 w 275"/>
                <a:gd name="T51" fmla="*/ 0 h 91"/>
                <a:gd name="T52" fmla="*/ 0 w 275"/>
                <a:gd name="T53" fmla="*/ 0 h 91"/>
                <a:gd name="T54" fmla="*/ 0 w 275"/>
                <a:gd name="T55" fmla="*/ 0 h 91"/>
                <a:gd name="T56" fmla="*/ 0 w 275"/>
                <a:gd name="T57" fmla="*/ 0 h 91"/>
                <a:gd name="T58" fmla="*/ 0 w 275"/>
                <a:gd name="T59" fmla="*/ 0 h 91"/>
                <a:gd name="T60" fmla="*/ 0 w 275"/>
                <a:gd name="T61" fmla="*/ 0 h 91"/>
                <a:gd name="T62" fmla="*/ 0 w 275"/>
                <a:gd name="T63" fmla="*/ 0 h 91"/>
                <a:gd name="T64" fmla="*/ 0 w 275"/>
                <a:gd name="T65" fmla="*/ 0 h 91"/>
                <a:gd name="T66" fmla="*/ 0 w 275"/>
                <a:gd name="T67" fmla="*/ 0 h 91"/>
                <a:gd name="T68" fmla="*/ 0 w 275"/>
                <a:gd name="T69" fmla="*/ 0 h 91"/>
                <a:gd name="T70" fmla="*/ 0 w 275"/>
                <a:gd name="T71" fmla="*/ 0 h 91"/>
                <a:gd name="T72" fmla="*/ 0 w 275"/>
                <a:gd name="T73" fmla="*/ 0 h 91"/>
                <a:gd name="T74" fmla="*/ 0 w 275"/>
                <a:gd name="T75" fmla="*/ 0 h 91"/>
                <a:gd name="T76" fmla="*/ 0 w 275"/>
                <a:gd name="T77" fmla="*/ 0 h 91"/>
                <a:gd name="T78" fmla="*/ 0 w 275"/>
                <a:gd name="T79" fmla="*/ 0 h 91"/>
                <a:gd name="T80" fmla="*/ 0 w 275"/>
                <a:gd name="T81" fmla="*/ 0 h 91"/>
                <a:gd name="T82" fmla="*/ 0 w 275"/>
                <a:gd name="T83" fmla="*/ 0 h 91"/>
                <a:gd name="T84" fmla="*/ 0 w 275"/>
                <a:gd name="T85" fmla="*/ 0 h 91"/>
                <a:gd name="T86" fmla="*/ 0 w 275"/>
                <a:gd name="T87" fmla="*/ 0 h 91"/>
                <a:gd name="T88" fmla="*/ 0 w 275"/>
                <a:gd name="T89" fmla="*/ 0 h 91"/>
                <a:gd name="T90" fmla="*/ 0 w 275"/>
                <a:gd name="T91" fmla="*/ 0 h 91"/>
                <a:gd name="T92" fmla="*/ 0 w 275"/>
                <a:gd name="T93" fmla="*/ 0 h 91"/>
                <a:gd name="T94" fmla="*/ 0 w 275"/>
                <a:gd name="T95" fmla="*/ 0 h 91"/>
                <a:gd name="T96" fmla="*/ 0 w 275"/>
                <a:gd name="T97" fmla="*/ 0 h 9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75" h="91">
                  <a:moveTo>
                    <a:pt x="0" y="63"/>
                  </a:moveTo>
                  <a:lnTo>
                    <a:pt x="0" y="56"/>
                  </a:lnTo>
                  <a:lnTo>
                    <a:pt x="2" y="47"/>
                  </a:lnTo>
                  <a:lnTo>
                    <a:pt x="5" y="35"/>
                  </a:lnTo>
                  <a:lnTo>
                    <a:pt x="11" y="24"/>
                  </a:lnTo>
                  <a:lnTo>
                    <a:pt x="19" y="14"/>
                  </a:lnTo>
                  <a:lnTo>
                    <a:pt x="29" y="5"/>
                  </a:lnTo>
                  <a:lnTo>
                    <a:pt x="43" y="0"/>
                  </a:lnTo>
                  <a:lnTo>
                    <a:pt x="61" y="0"/>
                  </a:lnTo>
                  <a:lnTo>
                    <a:pt x="71" y="1"/>
                  </a:lnTo>
                  <a:lnTo>
                    <a:pt x="82" y="4"/>
                  </a:lnTo>
                  <a:lnTo>
                    <a:pt x="95" y="6"/>
                  </a:lnTo>
                  <a:lnTo>
                    <a:pt x="109" y="10"/>
                  </a:lnTo>
                  <a:lnTo>
                    <a:pt x="124" y="14"/>
                  </a:lnTo>
                  <a:lnTo>
                    <a:pt x="138" y="18"/>
                  </a:lnTo>
                  <a:lnTo>
                    <a:pt x="154" y="21"/>
                  </a:lnTo>
                  <a:lnTo>
                    <a:pt x="169" y="24"/>
                  </a:lnTo>
                  <a:lnTo>
                    <a:pt x="185" y="28"/>
                  </a:lnTo>
                  <a:lnTo>
                    <a:pt x="198" y="32"/>
                  </a:lnTo>
                  <a:lnTo>
                    <a:pt x="212" y="34"/>
                  </a:lnTo>
                  <a:lnTo>
                    <a:pt x="226" y="37"/>
                  </a:lnTo>
                  <a:lnTo>
                    <a:pt x="238" y="38"/>
                  </a:lnTo>
                  <a:lnTo>
                    <a:pt x="249" y="39"/>
                  </a:lnTo>
                  <a:lnTo>
                    <a:pt x="258" y="39"/>
                  </a:lnTo>
                  <a:lnTo>
                    <a:pt x="264" y="38"/>
                  </a:lnTo>
                  <a:lnTo>
                    <a:pt x="273" y="37"/>
                  </a:lnTo>
                  <a:lnTo>
                    <a:pt x="275" y="37"/>
                  </a:lnTo>
                  <a:lnTo>
                    <a:pt x="273" y="40"/>
                  </a:lnTo>
                  <a:lnTo>
                    <a:pt x="267" y="44"/>
                  </a:lnTo>
                  <a:lnTo>
                    <a:pt x="259" y="49"/>
                  </a:lnTo>
                  <a:lnTo>
                    <a:pt x="249" y="54"/>
                  </a:lnTo>
                  <a:lnTo>
                    <a:pt x="240" y="58"/>
                  </a:lnTo>
                  <a:lnTo>
                    <a:pt x="231" y="61"/>
                  </a:lnTo>
                  <a:lnTo>
                    <a:pt x="220" y="62"/>
                  </a:lnTo>
                  <a:lnTo>
                    <a:pt x="202" y="63"/>
                  </a:lnTo>
                  <a:lnTo>
                    <a:pt x="180" y="64"/>
                  </a:lnTo>
                  <a:lnTo>
                    <a:pt x="154" y="66"/>
                  </a:lnTo>
                  <a:lnTo>
                    <a:pt x="129" y="67"/>
                  </a:lnTo>
                  <a:lnTo>
                    <a:pt x="104" y="69"/>
                  </a:lnTo>
                  <a:lnTo>
                    <a:pt x="81" y="73"/>
                  </a:lnTo>
                  <a:lnTo>
                    <a:pt x="65" y="79"/>
                  </a:lnTo>
                  <a:lnTo>
                    <a:pt x="52" y="86"/>
                  </a:lnTo>
                  <a:lnTo>
                    <a:pt x="40" y="90"/>
                  </a:lnTo>
                  <a:lnTo>
                    <a:pt x="29" y="91"/>
                  </a:lnTo>
                  <a:lnTo>
                    <a:pt x="21" y="90"/>
                  </a:lnTo>
                  <a:lnTo>
                    <a:pt x="13" y="87"/>
                  </a:lnTo>
                  <a:lnTo>
                    <a:pt x="8" y="81"/>
                  </a:lnTo>
                  <a:lnTo>
                    <a:pt x="3" y="73"/>
                  </a:lnTo>
                  <a:lnTo>
                    <a:pt x="0" y="63"/>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61" name="Freeform 276">
              <a:extLst>
                <a:ext uri="{FF2B5EF4-FFF2-40B4-BE49-F238E27FC236}">
                  <a16:creationId xmlns:a16="http://schemas.microsoft.com/office/drawing/2014/main" id="{4B032F0E-D93F-48ED-8DF3-A08FA47736E6}"/>
                </a:ext>
              </a:extLst>
            </p:cNvPr>
            <p:cNvSpPr>
              <a:spLocks/>
            </p:cNvSpPr>
            <p:nvPr/>
          </p:nvSpPr>
          <p:spPr bwMode="auto">
            <a:xfrm>
              <a:off x="683" y="3679"/>
              <a:ext cx="128" cy="187"/>
            </a:xfrm>
            <a:custGeom>
              <a:avLst/>
              <a:gdLst>
                <a:gd name="T0" fmla="*/ 0 w 385"/>
                <a:gd name="T1" fmla="*/ 0 h 561"/>
                <a:gd name="T2" fmla="*/ 0 w 385"/>
                <a:gd name="T3" fmla="*/ 0 h 561"/>
                <a:gd name="T4" fmla="*/ 0 w 385"/>
                <a:gd name="T5" fmla="*/ 0 h 561"/>
                <a:gd name="T6" fmla="*/ 0 w 385"/>
                <a:gd name="T7" fmla="*/ 0 h 561"/>
                <a:gd name="T8" fmla="*/ 0 w 385"/>
                <a:gd name="T9" fmla="*/ 0 h 561"/>
                <a:gd name="T10" fmla="*/ 0 w 385"/>
                <a:gd name="T11" fmla="*/ 0 h 561"/>
                <a:gd name="T12" fmla="*/ 0 w 385"/>
                <a:gd name="T13" fmla="*/ 0 h 561"/>
                <a:gd name="T14" fmla="*/ 0 w 385"/>
                <a:gd name="T15" fmla="*/ 0 h 561"/>
                <a:gd name="T16" fmla="*/ 0 w 385"/>
                <a:gd name="T17" fmla="*/ 0 h 561"/>
                <a:gd name="T18" fmla="*/ 0 w 385"/>
                <a:gd name="T19" fmla="*/ 0 h 561"/>
                <a:gd name="T20" fmla="*/ 0 w 385"/>
                <a:gd name="T21" fmla="*/ 0 h 561"/>
                <a:gd name="T22" fmla="*/ 0 w 385"/>
                <a:gd name="T23" fmla="*/ 0 h 561"/>
                <a:gd name="T24" fmla="*/ 0 w 385"/>
                <a:gd name="T25" fmla="*/ 0 h 561"/>
                <a:gd name="T26" fmla="*/ 0 w 385"/>
                <a:gd name="T27" fmla="*/ 0 h 561"/>
                <a:gd name="T28" fmla="*/ 0 w 385"/>
                <a:gd name="T29" fmla="*/ 0 h 561"/>
                <a:gd name="T30" fmla="*/ 0 w 385"/>
                <a:gd name="T31" fmla="*/ 0 h 561"/>
                <a:gd name="T32" fmla="*/ 0 w 385"/>
                <a:gd name="T33" fmla="*/ 0 h 561"/>
                <a:gd name="T34" fmla="*/ 0 w 385"/>
                <a:gd name="T35" fmla="*/ 0 h 561"/>
                <a:gd name="T36" fmla="*/ 0 w 385"/>
                <a:gd name="T37" fmla="*/ 0 h 561"/>
                <a:gd name="T38" fmla="*/ 0 w 385"/>
                <a:gd name="T39" fmla="*/ 0 h 561"/>
                <a:gd name="T40" fmla="*/ 0 w 385"/>
                <a:gd name="T41" fmla="*/ 0 h 561"/>
                <a:gd name="T42" fmla="*/ 0 w 385"/>
                <a:gd name="T43" fmla="*/ 0 h 561"/>
                <a:gd name="T44" fmla="*/ 0 w 385"/>
                <a:gd name="T45" fmla="*/ 0 h 561"/>
                <a:gd name="T46" fmla="*/ 0 w 385"/>
                <a:gd name="T47" fmla="*/ 0 h 561"/>
                <a:gd name="T48" fmla="*/ 0 w 385"/>
                <a:gd name="T49" fmla="*/ 0 h 561"/>
                <a:gd name="T50" fmla="*/ 0 w 385"/>
                <a:gd name="T51" fmla="*/ 0 h 561"/>
                <a:gd name="T52" fmla="*/ 0 w 385"/>
                <a:gd name="T53" fmla="*/ 0 h 561"/>
                <a:gd name="T54" fmla="*/ 0 w 385"/>
                <a:gd name="T55" fmla="*/ 0 h 561"/>
                <a:gd name="T56" fmla="*/ 0 w 385"/>
                <a:gd name="T57" fmla="*/ 0 h 561"/>
                <a:gd name="T58" fmla="*/ 0 w 385"/>
                <a:gd name="T59" fmla="*/ 0 h 561"/>
                <a:gd name="T60" fmla="*/ 0 w 385"/>
                <a:gd name="T61" fmla="*/ 0 h 561"/>
                <a:gd name="T62" fmla="*/ 0 w 385"/>
                <a:gd name="T63" fmla="*/ 0 h 561"/>
                <a:gd name="T64" fmla="*/ 0 w 385"/>
                <a:gd name="T65" fmla="*/ 0 h 561"/>
                <a:gd name="T66" fmla="*/ 0 w 385"/>
                <a:gd name="T67" fmla="*/ 0 h 561"/>
                <a:gd name="T68" fmla="*/ 0 w 385"/>
                <a:gd name="T69" fmla="*/ 0 h 561"/>
                <a:gd name="T70" fmla="*/ 0 w 385"/>
                <a:gd name="T71" fmla="*/ 0 h 561"/>
                <a:gd name="T72" fmla="*/ 0 w 385"/>
                <a:gd name="T73" fmla="*/ 0 h 561"/>
                <a:gd name="T74" fmla="*/ 0 w 385"/>
                <a:gd name="T75" fmla="*/ 0 h 56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85" h="561">
                  <a:moveTo>
                    <a:pt x="259" y="4"/>
                  </a:moveTo>
                  <a:lnTo>
                    <a:pt x="250" y="2"/>
                  </a:lnTo>
                  <a:lnTo>
                    <a:pt x="239" y="1"/>
                  </a:lnTo>
                  <a:lnTo>
                    <a:pt x="228" y="0"/>
                  </a:lnTo>
                  <a:lnTo>
                    <a:pt x="215" y="0"/>
                  </a:lnTo>
                  <a:lnTo>
                    <a:pt x="205" y="1"/>
                  </a:lnTo>
                  <a:lnTo>
                    <a:pt x="197" y="4"/>
                  </a:lnTo>
                  <a:lnTo>
                    <a:pt x="192" y="7"/>
                  </a:lnTo>
                  <a:lnTo>
                    <a:pt x="193" y="14"/>
                  </a:lnTo>
                  <a:lnTo>
                    <a:pt x="185" y="16"/>
                  </a:lnTo>
                  <a:lnTo>
                    <a:pt x="173" y="19"/>
                  </a:lnTo>
                  <a:lnTo>
                    <a:pt x="161" y="24"/>
                  </a:lnTo>
                  <a:lnTo>
                    <a:pt x="149" y="30"/>
                  </a:lnTo>
                  <a:lnTo>
                    <a:pt x="138" y="38"/>
                  </a:lnTo>
                  <a:lnTo>
                    <a:pt x="132" y="47"/>
                  </a:lnTo>
                  <a:lnTo>
                    <a:pt x="130" y="57"/>
                  </a:lnTo>
                  <a:lnTo>
                    <a:pt x="134" y="68"/>
                  </a:lnTo>
                  <a:lnTo>
                    <a:pt x="128" y="72"/>
                  </a:lnTo>
                  <a:lnTo>
                    <a:pt x="120" y="77"/>
                  </a:lnTo>
                  <a:lnTo>
                    <a:pt x="114" y="83"/>
                  </a:lnTo>
                  <a:lnTo>
                    <a:pt x="108" y="91"/>
                  </a:lnTo>
                  <a:lnTo>
                    <a:pt x="104" y="97"/>
                  </a:lnTo>
                  <a:lnTo>
                    <a:pt x="103" y="105"/>
                  </a:lnTo>
                  <a:lnTo>
                    <a:pt x="105" y="111"/>
                  </a:lnTo>
                  <a:lnTo>
                    <a:pt x="111" y="117"/>
                  </a:lnTo>
                  <a:lnTo>
                    <a:pt x="106" y="122"/>
                  </a:lnTo>
                  <a:lnTo>
                    <a:pt x="99" y="130"/>
                  </a:lnTo>
                  <a:lnTo>
                    <a:pt x="93" y="137"/>
                  </a:lnTo>
                  <a:lnTo>
                    <a:pt x="86" y="145"/>
                  </a:lnTo>
                  <a:lnTo>
                    <a:pt x="81" y="155"/>
                  </a:lnTo>
                  <a:lnTo>
                    <a:pt x="80" y="164"/>
                  </a:lnTo>
                  <a:lnTo>
                    <a:pt x="81" y="173"/>
                  </a:lnTo>
                  <a:lnTo>
                    <a:pt x="87" y="181"/>
                  </a:lnTo>
                  <a:lnTo>
                    <a:pt x="81" y="199"/>
                  </a:lnTo>
                  <a:lnTo>
                    <a:pt x="72" y="223"/>
                  </a:lnTo>
                  <a:lnTo>
                    <a:pt x="67" y="246"/>
                  </a:lnTo>
                  <a:lnTo>
                    <a:pt x="72" y="265"/>
                  </a:lnTo>
                  <a:lnTo>
                    <a:pt x="61" y="280"/>
                  </a:lnTo>
                  <a:lnTo>
                    <a:pt x="43" y="307"/>
                  </a:lnTo>
                  <a:lnTo>
                    <a:pt x="24" y="343"/>
                  </a:lnTo>
                  <a:lnTo>
                    <a:pt x="8" y="384"/>
                  </a:lnTo>
                  <a:lnTo>
                    <a:pt x="0" y="428"/>
                  </a:lnTo>
                  <a:lnTo>
                    <a:pt x="7" y="471"/>
                  </a:lnTo>
                  <a:lnTo>
                    <a:pt x="32" y="509"/>
                  </a:lnTo>
                  <a:lnTo>
                    <a:pt x="80" y="541"/>
                  </a:lnTo>
                  <a:lnTo>
                    <a:pt x="109" y="552"/>
                  </a:lnTo>
                  <a:lnTo>
                    <a:pt x="137" y="558"/>
                  </a:lnTo>
                  <a:lnTo>
                    <a:pt x="161" y="561"/>
                  </a:lnTo>
                  <a:lnTo>
                    <a:pt x="182" y="559"/>
                  </a:lnTo>
                  <a:lnTo>
                    <a:pt x="201" y="557"/>
                  </a:lnTo>
                  <a:lnTo>
                    <a:pt x="219" y="551"/>
                  </a:lnTo>
                  <a:lnTo>
                    <a:pt x="234" y="542"/>
                  </a:lnTo>
                  <a:lnTo>
                    <a:pt x="246" y="533"/>
                  </a:lnTo>
                  <a:lnTo>
                    <a:pt x="258" y="522"/>
                  </a:lnTo>
                  <a:lnTo>
                    <a:pt x="267" y="510"/>
                  </a:lnTo>
                  <a:lnTo>
                    <a:pt x="274" y="498"/>
                  </a:lnTo>
                  <a:lnTo>
                    <a:pt x="281" y="485"/>
                  </a:lnTo>
                  <a:lnTo>
                    <a:pt x="286" y="474"/>
                  </a:lnTo>
                  <a:lnTo>
                    <a:pt x="288" y="464"/>
                  </a:lnTo>
                  <a:lnTo>
                    <a:pt x="291" y="454"/>
                  </a:lnTo>
                  <a:lnTo>
                    <a:pt x="292" y="446"/>
                  </a:lnTo>
                  <a:lnTo>
                    <a:pt x="294" y="431"/>
                  </a:lnTo>
                  <a:lnTo>
                    <a:pt x="297" y="415"/>
                  </a:lnTo>
                  <a:lnTo>
                    <a:pt x="301" y="397"/>
                  </a:lnTo>
                  <a:lnTo>
                    <a:pt x="307" y="378"/>
                  </a:lnTo>
                  <a:lnTo>
                    <a:pt x="313" y="359"/>
                  </a:lnTo>
                  <a:lnTo>
                    <a:pt x="320" y="341"/>
                  </a:lnTo>
                  <a:lnTo>
                    <a:pt x="328" y="325"/>
                  </a:lnTo>
                  <a:lnTo>
                    <a:pt x="337" y="311"/>
                  </a:lnTo>
                  <a:lnTo>
                    <a:pt x="352" y="286"/>
                  </a:lnTo>
                  <a:lnTo>
                    <a:pt x="369" y="249"/>
                  </a:lnTo>
                  <a:lnTo>
                    <a:pt x="380" y="204"/>
                  </a:lnTo>
                  <a:lnTo>
                    <a:pt x="385" y="156"/>
                  </a:lnTo>
                  <a:lnTo>
                    <a:pt x="380" y="108"/>
                  </a:lnTo>
                  <a:lnTo>
                    <a:pt x="359" y="64"/>
                  </a:lnTo>
                  <a:lnTo>
                    <a:pt x="320" y="29"/>
                  </a:lnTo>
                  <a:lnTo>
                    <a:pt x="259" y="4"/>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62" name="Freeform 277">
              <a:extLst>
                <a:ext uri="{FF2B5EF4-FFF2-40B4-BE49-F238E27FC236}">
                  <a16:creationId xmlns:a16="http://schemas.microsoft.com/office/drawing/2014/main" id="{2C343822-EF78-42A3-8777-928449DF816A}"/>
                </a:ext>
              </a:extLst>
            </p:cNvPr>
            <p:cNvSpPr>
              <a:spLocks/>
            </p:cNvSpPr>
            <p:nvPr/>
          </p:nvSpPr>
          <p:spPr bwMode="auto">
            <a:xfrm>
              <a:off x="727" y="3654"/>
              <a:ext cx="201" cy="96"/>
            </a:xfrm>
            <a:custGeom>
              <a:avLst/>
              <a:gdLst>
                <a:gd name="T0" fmla="*/ 0 w 602"/>
                <a:gd name="T1" fmla="*/ 0 h 289"/>
                <a:gd name="T2" fmla="*/ 0 w 602"/>
                <a:gd name="T3" fmla="*/ 0 h 289"/>
                <a:gd name="T4" fmla="*/ 0 w 602"/>
                <a:gd name="T5" fmla="*/ 0 h 289"/>
                <a:gd name="T6" fmla="*/ 0 w 602"/>
                <a:gd name="T7" fmla="*/ 0 h 289"/>
                <a:gd name="T8" fmla="*/ 0 w 602"/>
                <a:gd name="T9" fmla="*/ 0 h 289"/>
                <a:gd name="T10" fmla="*/ 0 w 602"/>
                <a:gd name="T11" fmla="*/ 0 h 289"/>
                <a:gd name="T12" fmla="*/ 0 w 602"/>
                <a:gd name="T13" fmla="*/ 0 h 289"/>
                <a:gd name="T14" fmla="*/ 0 w 602"/>
                <a:gd name="T15" fmla="*/ 0 h 289"/>
                <a:gd name="T16" fmla="*/ 0 w 602"/>
                <a:gd name="T17" fmla="*/ 0 h 289"/>
                <a:gd name="T18" fmla="*/ 0 w 602"/>
                <a:gd name="T19" fmla="*/ 0 h 289"/>
                <a:gd name="T20" fmla="*/ 0 w 602"/>
                <a:gd name="T21" fmla="*/ 0 h 289"/>
                <a:gd name="T22" fmla="*/ 0 w 602"/>
                <a:gd name="T23" fmla="*/ 0 h 289"/>
                <a:gd name="T24" fmla="*/ 0 w 602"/>
                <a:gd name="T25" fmla="*/ 0 h 289"/>
                <a:gd name="T26" fmla="*/ 0 w 602"/>
                <a:gd name="T27" fmla="*/ 0 h 289"/>
                <a:gd name="T28" fmla="*/ 0 w 602"/>
                <a:gd name="T29" fmla="*/ 0 h 289"/>
                <a:gd name="T30" fmla="*/ 0 w 602"/>
                <a:gd name="T31" fmla="*/ 0 h 289"/>
                <a:gd name="T32" fmla="*/ 0 w 602"/>
                <a:gd name="T33" fmla="*/ 0 h 289"/>
                <a:gd name="T34" fmla="*/ 0 w 602"/>
                <a:gd name="T35" fmla="*/ 0 h 289"/>
                <a:gd name="T36" fmla="*/ 0 w 602"/>
                <a:gd name="T37" fmla="*/ 0 h 289"/>
                <a:gd name="T38" fmla="*/ 0 w 602"/>
                <a:gd name="T39" fmla="*/ 0 h 289"/>
                <a:gd name="T40" fmla="*/ 0 w 602"/>
                <a:gd name="T41" fmla="*/ 0 h 289"/>
                <a:gd name="T42" fmla="*/ 0 w 602"/>
                <a:gd name="T43" fmla="*/ 0 h 289"/>
                <a:gd name="T44" fmla="*/ 0 w 602"/>
                <a:gd name="T45" fmla="*/ 0 h 289"/>
                <a:gd name="T46" fmla="*/ 0 w 602"/>
                <a:gd name="T47" fmla="*/ 0 h 289"/>
                <a:gd name="T48" fmla="*/ 0 w 602"/>
                <a:gd name="T49" fmla="*/ 0 h 289"/>
                <a:gd name="T50" fmla="*/ 0 w 602"/>
                <a:gd name="T51" fmla="*/ 0 h 289"/>
                <a:gd name="T52" fmla="*/ 0 w 602"/>
                <a:gd name="T53" fmla="*/ 0 h 289"/>
                <a:gd name="T54" fmla="*/ 0 w 602"/>
                <a:gd name="T55" fmla="*/ 0 h 289"/>
                <a:gd name="T56" fmla="*/ 0 w 602"/>
                <a:gd name="T57" fmla="*/ 0 h 289"/>
                <a:gd name="T58" fmla="*/ 0 w 602"/>
                <a:gd name="T59" fmla="*/ 0 h 289"/>
                <a:gd name="T60" fmla="*/ 0 w 602"/>
                <a:gd name="T61" fmla="*/ 0 h 289"/>
                <a:gd name="T62" fmla="*/ 0 w 602"/>
                <a:gd name="T63" fmla="*/ 0 h 289"/>
                <a:gd name="T64" fmla="*/ 0 w 602"/>
                <a:gd name="T65" fmla="*/ 0 h 289"/>
                <a:gd name="T66" fmla="*/ 0 w 602"/>
                <a:gd name="T67" fmla="*/ 0 h 289"/>
                <a:gd name="T68" fmla="*/ 0 w 602"/>
                <a:gd name="T69" fmla="*/ 0 h 289"/>
                <a:gd name="T70" fmla="*/ 0 w 602"/>
                <a:gd name="T71" fmla="*/ 0 h 289"/>
                <a:gd name="T72" fmla="*/ 0 w 602"/>
                <a:gd name="T73" fmla="*/ 0 h 289"/>
                <a:gd name="T74" fmla="*/ 0 w 602"/>
                <a:gd name="T75" fmla="*/ 0 h 289"/>
                <a:gd name="T76" fmla="*/ 0 w 602"/>
                <a:gd name="T77" fmla="*/ 0 h 289"/>
                <a:gd name="T78" fmla="*/ 0 w 602"/>
                <a:gd name="T79" fmla="*/ 0 h 289"/>
                <a:gd name="T80" fmla="*/ 0 w 602"/>
                <a:gd name="T81" fmla="*/ 0 h 289"/>
                <a:gd name="T82" fmla="*/ 0 w 602"/>
                <a:gd name="T83" fmla="*/ 0 h 289"/>
                <a:gd name="T84" fmla="*/ 0 w 602"/>
                <a:gd name="T85" fmla="*/ 0 h 289"/>
                <a:gd name="T86" fmla="*/ 0 w 602"/>
                <a:gd name="T87" fmla="*/ 0 h 289"/>
                <a:gd name="T88" fmla="*/ 0 w 602"/>
                <a:gd name="T89" fmla="*/ 0 h 289"/>
                <a:gd name="T90" fmla="*/ 0 w 602"/>
                <a:gd name="T91" fmla="*/ 0 h 289"/>
                <a:gd name="T92" fmla="*/ 0 w 602"/>
                <a:gd name="T93" fmla="*/ 0 h 289"/>
                <a:gd name="T94" fmla="*/ 0 w 602"/>
                <a:gd name="T95" fmla="*/ 0 h 289"/>
                <a:gd name="T96" fmla="*/ 0 w 602"/>
                <a:gd name="T97" fmla="*/ 0 h 289"/>
                <a:gd name="T98" fmla="*/ 0 w 602"/>
                <a:gd name="T99" fmla="*/ 0 h 289"/>
                <a:gd name="T100" fmla="*/ 0 w 602"/>
                <a:gd name="T101" fmla="*/ 0 h 289"/>
                <a:gd name="T102" fmla="*/ 0 w 602"/>
                <a:gd name="T103" fmla="*/ 0 h 28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602" h="289">
                  <a:moveTo>
                    <a:pt x="568" y="72"/>
                  </a:moveTo>
                  <a:lnTo>
                    <a:pt x="564" y="70"/>
                  </a:lnTo>
                  <a:lnTo>
                    <a:pt x="558" y="66"/>
                  </a:lnTo>
                  <a:lnTo>
                    <a:pt x="549" y="63"/>
                  </a:lnTo>
                  <a:lnTo>
                    <a:pt x="540" y="61"/>
                  </a:lnTo>
                  <a:lnTo>
                    <a:pt x="530" y="58"/>
                  </a:lnTo>
                  <a:lnTo>
                    <a:pt x="521" y="57"/>
                  </a:lnTo>
                  <a:lnTo>
                    <a:pt x="512" y="56"/>
                  </a:lnTo>
                  <a:lnTo>
                    <a:pt x="505" y="54"/>
                  </a:lnTo>
                  <a:lnTo>
                    <a:pt x="497" y="54"/>
                  </a:lnTo>
                  <a:lnTo>
                    <a:pt x="487" y="53"/>
                  </a:lnTo>
                  <a:lnTo>
                    <a:pt x="478" y="52"/>
                  </a:lnTo>
                  <a:lnTo>
                    <a:pt x="468" y="49"/>
                  </a:lnTo>
                  <a:lnTo>
                    <a:pt x="458" y="49"/>
                  </a:lnTo>
                  <a:lnTo>
                    <a:pt x="448" y="48"/>
                  </a:lnTo>
                  <a:lnTo>
                    <a:pt x="440" y="49"/>
                  </a:lnTo>
                  <a:lnTo>
                    <a:pt x="434" y="52"/>
                  </a:lnTo>
                  <a:lnTo>
                    <a:pt x="419" y="48"/>
                  </a:lnTo>
                  <a:lnTo>
                    <a:pt x="405" y="43"/>
                  </a:lnTo>
                  <a:lnTo>
                    <a:pt x="390" y="39"/>
                  </a:lnTo>
                  <a:lnTo>
                    <a:pt x="376" y="34"/>
                  </a:lnTo>
                  <a:lnTo>
                    <a:pt x="363" y="32"/>
                  </a:lnTo>
                  <a:lnTo>
                    <a:pt x="352" y="29"/>
                  </a:lnTo>
                  <a:lnTo>
                    <a:pt x="342" y="29"/>
                  </a:lnTo>
                  <a:lnTo>
                    <a:pt x="333" y="32"/>
                  </a:lnTo>
                  <a:lnTo>
                    <a:pt x="328" y="24"/>
                  </a:lnTo>
                  <a:lnTo>
                    <a:pt x="322" y="13"/>
                  </a:lnTo>
                  <a:lnTo>
                    <a:pt x="314" y="5"/>
                  </a:lnTo>
                  <a:lnTo>
                    <a:pt x="303" y="3"/>
                  </a:lnTo>
                  <a:lnTo>
                    <a:pt x="298" y="4"/>
                  </a:lnTo>
                  <a:lnTo>
                    <a:pt x="291" y="5"/>
                  </a:lnTo>
                  <a:lnTo>
                    <a:pt x="286" y="7"/>
                  </a:lnTo>
                  <a:lnTo>
                    <a:pt x="280" y="8"/>
                  </a:lnTo>
                  <a:lnTo>
                    <a:pt x="274" y="9"/>
                  </a:lnTo>
                  <a:lnTo>
                    <a:pt x="269" y="10"/>
                  </a:lnTo>
                  <a:lnTo>
                    <a:pt x="261" y="12"/>
                  </a:lnTo>
                  <a:lnTo>
                    <a:pt x="255" y="12"/>
                  </a:lnTo>
                  <a:lnTo>
                    <a:pt x="247" y="12"/>
                  </a:lnTo>
                  <a:lnTo>
                    <a:pt x="241" y="13"/>
                  </a:lnTo>
                  <a:lnTo>
                    <a:pt x="233" y="13"/>
                  </a:lnTo>
                  <a:lnTo>
                    <a:pt x="227" y="13"/>
                  </a:lnTo>
                  <a:lnTo>
                    <a:pt x="221" y="13"/>
                  </a:lnTo>
                  <a:lnTo>
                    <a:pt x="214" y="13"/>
                  </a:lnTo>
                  <a:lnTo>
                    <a:pt x="208" y="12"/>
                  </a:lnTo>
                  <a:lnTo>
                    <a:pt x="203" y="9"/>
                  </a:lnTo>
                  <a:lnTo>
                    <a:pt x="197" y="7"/>
                  </a:lnTo>
                  <a:lnTo>
                    <a:pt x="188" y="5"/>
                  </a:lnTo>
                  <a:lnTo>
                    <a:pt x="178" y="3"/>
                  </a:lnTo>
                  <a:lnTo>
                    <a:pt x="166" y="0"/>
                  </a:lnTo>
                  <a:lnTo>
                    <a:pt x="154" y="0"/>
                  </a:lnTo>
                  <a:lnTo>
                    <a:pt x="142" y="0"/>
                  </a:lnTo>
                  <a:lnTo>
                    <a:pt x="134" y="2"/>
                  </a:lnTo>
                  <a:lnTo>
                    <a:pt x="125" y="4"/>
                  </a:lnTo>
                  <a:lnTo>
                    <a:pt x="119" y="8"/>
                  </a:lnTo>
                  <a:lnTo>
                    <a:pt x="112" y="13"/>
                  </a:lnTo>
                  <a:lnTo>
                    <a:pt x="107" y="18"/>
                  </a:lnTo>
                  <a:lnTo>
                    <a:pt x="102" y="24"/>
                  </a:lnTo>
                  <a:lnTo>
                    <a:pt x="97" y="29"/>
                  </a:lnTo>
                  <a:lnTo>
                    <a:pt x="92" y="33"/>
                  </a:lnTo>
                  <a:lnTo>
                    <a:pt x="88" y="38"/>
                  </a:lnTo>
                  <a:lnTo>
                    <a:pt x="83" y="41"/>
                  </a:lnTo>
                  <a:lnTo>
                    <a:pt x="78" y="42"/>
                  </a:lnTo>
                  <a:lnTo>
                    <a:pt x="72" y="43"/>
                  </a:lnTo>
                  <a:lnTo>
                    <a:pt x="67" y="43"/>
                  </a:lnTo>
                  <a:lnTo>
                    <a:pt x="60" y="43"/>
                  </a:lnTo>
                  <a:lnTo>
                    <a:pt x="54" y="44"/>
                  </a:lnTo>
                  <a:lnTo>
                    <a:pt x="49" y="46"/>
                  </a:lnTo>
                  <a:lnTo>
                    <a:pt x="44" y="47"/>
                  </a:lnTo>
                  <a:lnTo>
                    <a:pt x="40" y="49"/>
                  </a:lnTo>
                  <a:lnTo>
                    <a:pt x="34" y="54"/>
                  </a:lnTo>
                  <a:lnTo>
                    <a:pt x="33" y="60"/>
                  </a:lnTo>
                  <a:lnTo>
                    <a:pt x="35" y="63"/>
                  </a:lnTo>
                  <a:lnTo>
                    <a:pt x="40" y="65"/>
                  </a:lnTo>
                  <a:lnTo>
                    <a:pt x="31" y="70"/>
                  </a:lnTo>
                  <a:lnTo>
                    <a:pt x="24" y="75"/>
                  </a:lnTo>
                  <a:lnTo>
                    <a:pt x="19" y="82"/>
                  </a:lnTo>
                  <a:lnTo>
                    <a:pt x="15" y="90"/>
                  </a:lnTo>
                  <a:lnTo>
                    <a:pt x="14" y="96"/>
                  </a:lnTo>
                  <a:lnTo>
                    <a:pt x="15" y="99"/>
                  </a:lnTo>
                  <a:lnTo>
                    <a:pt x="19" y="99"/>
                  </a:lnTo>
                  <a:lnTo>
                    <a:pt x="24" y="99"/>
                  </a:lnTo>
                  <a:lnTo>
                    <a:pt x="16" y="102"/>
                  </a:lnTo>
                  <a:lnTo>
                    <a:pt x="10" y="107"/>
                  </a:lnTo>
                  <a:lnTo>
                    <a:pt x="5" y="112"/>
                  </a:lnTo>
                  <a:lnTo>
                    <a:pt x="2" y="116"/>
                  </a:lnTo>
                  <a:lnTo>
                    <a:pt x="2" y="120"/>
                  </a:lnTo>
                  <a:lnTo>
                    <a:pt x="4" y="125"/>
                  </a:lnTo>
                  <a:lnTo>
                    <a:pt x="9" y="129"/>
                  </a:lnTo>
                  <a:lnTo>
                    <a:pt x="16" y="131"/>
                  </a:lnTo>
                  <a:lnTo>
                    <a:pt x="7" y="143"/>
                  </a:lnTo>
                  <a:lnTo>
                    <a:pt x="1" y="154"/>
                  </a:lnTo>
                  <a:lnTo>
                    <a:pt x="0" y="165"/>
                  </a:lnTo>
                  <a:lnTo>
                    <a:pt x="11" y="178"/>
                  </a:lnTo>
                  <a:lnTo>
                    <a:pt x="6" y="194"/>
                  </a:lnTo>
                  <a:lnTo>
                    <a:pt x="7" y="211"/>
                  </a:lnTo>
                  <a:lnTo>
                    <a:pt x="11" y="225"/>
                  </a:lnTo>
                  <a:lnTo>
                    <a:pt x="19" y="237"/>
                  </a:lnTo>
                  <a:lnTo>
                    <a:pt x="23" y="244"/>
                  </a:lnTo>
                  <a:lnTo>
                    <a:pt x="28" y="252"/>
                  </a:lnTo>
                  <a:lnTo>
                    <a:pt x="34" y="261"/>
                  </a:lnTo>
                  <a:lnTo>
                    <a:pt x="43" y="270"/>
                  </a:lnTo>
                  <a:lnTo>
                    <a:pt x="52" y="279"/>
                  </a:lnTo>
                  <a:lnTo>
                    <a:pt x="63" y="285"/>
                  </a:lnTo>
                  <a:lnTo>
                    <a:pt x="77" y="289"/>
                  </a:lnTo>
                  <a:lnTo>
                    <a:pt x="92" y="289"/>
                  </a:lnTo>
                  <a:lnTo>
                    <a:pt x="107" y="284"/>
                  </a:lnTo>
                  <a:lnTo>
                    <a:pt x="119" y="278"/>
                  </a:lnTo>
                  <a:lnTo>
                    <a:pt x="129" y="269"/>
                  </a:lnTo>
                  <a:lnTo>
                    <a:pt x="137" y="260"/>
                  </a:lnTo>
                  <a:lnTo>
                    <a:pt x="144" y="252"/>
                  </a:lnTo>
                  <a:lnTo>
                    <a:pt x="151" y="245"/>
                  </a:lnTo>
                  <a:lnTo>
                    <a:pt x="158" y="241"/>
                  </a:lnTo>
                  <a:lnTo>
                    <a:pt x="164" y="241"/>
                  </a:lnTo>
                  <a:lnTo>
                    <a:pt x="172" y="244"/>
                  </a:lnTo>
                  <a:lnTo>
                    <a:pt x="178" y="247"/>
                  </a:lnTo>
                  <a:lnTo>
                    <a:pt x="184" y="252"/>
                  </a:lnTo>
                  <a:lnTo>
                    <a:pt x="190" y="257"/>
                  </a:lnTo>
                  <a:lnTo>
                    <a:pt x="198" y="262"/>
                  </a:lnTo>
                  <a:lnTo>
                    <a:pt x="206" y="266"/>
                  </a:lnTo>
                  <a:lnTo>
                    <a:pt x="216" y="267"/>
                  </a:lnTo>
                  <a:lnTo>
                    <a:pt x="227" y="267"/>
                  </a:lnTo>
                  <a:lnTo>
                    <a:pt x="237" y="265"/>
                  </a:lnTo>
                  <a:lnTo>
                    <a:pt x="247" y="260"/>
                  </a:lnTo>
                  <a:lnTo>
                    <a:pt x="255" y="254"/>
                  </a:lnTo>
                  <a:lnTo>
                    <a:pt x="264" y="246"/>
                  </a:lnTo>
                  <a:lnTo>
                    <a:pt x="272" y="238"/>
                  </a:lnTo>
                  <a:lnTo>
                    <a:pt x="283" y="231"/>
                  </a:lnTo>
                  <a:lnTo>
                    <a:pt x="295" y="225"/>
                  </a:lnTo>
                  <a:lnTo>
                    <a:pt x="309" y="220"/>
                  </a:lnTo>
                  <a:lnTo>
                    <a:pt x="314" y="218"/>
                  </a:lnTo>
                  <a:lnTo>
                    <a:pt x="319" y="217"/>
                  </a:lnTo>
                  <a:lnTo>
                    <a:pt x="324" y="217"/>
                  </a:lnTo>
                  <a:lnTo>
                    <a:pt x="329" y="216"/>
                  </a:lnTo>
                  <a:lnTo>
                    <a:pt x="330" y="216"/>
                  </a:lnTo>
                  <a:lnTo>
                    <a:pt x="332" y="216"/>
                  </a:lnTo>
                  <a:lnTo>
                    <a:pt x="333" y="216"/>
                  </a:lnTo>
                  <a:lnTo>
                    <a:pt x="336" y="216"/>
                  </a:lnTo>
                  <a:lnTo>
                    <a:pt x="339" y="216"/>
                  </a:lnTo>
                  <a:lnTo>
                    <a:pt x="342" y="216"/>
                  </a:lnTo>
                  <a:lnTo>
                    <a:pt x="344" y="215"/>
                  </a:lnTo>
                  <a:lnTo>
                    <a:pt x="351" y="215"/>
                  </a:lnTo>
                  <a:lnTo>
                    <a:pt x="357" y="213"/>
                  </a:lnTo>
                  <a:lnTo>
                    <a:pt x="363" y="213"/>
                  </a:lnTo>
                  <a:lnTo>
                    <a:pt x="370" y="213"/>
                  </a:lnTo>
                  <a:lnTo>
                    <a:pt x="372" y="213"/>
                  </a:lnTo>
                  <a:lnTo>
                    <a:pt x="376" y="213"/>
                  </a:lnTo>
                  <a:lnTo>
                    <a:pt x="380" y="213"/>
                  </a:lnTo>
                  <a:lnTo>
                    <a:pt x="382" y="212"/>
                  </a:lnTo>
                  <a:lnTo>
                    <a:pt x="389" y="212"/>
                  </a:lnTo>
                  <a:lnTo>
                    <a:pt x="395" y="212"/>
                  </a:lnTo>
                  <a:lnTo>
                    <a:pt x="400" y="212"/>
                  </a:lnTo>
                  <a:lnTo>
                    <a:pt x="406" y="211"/>
                  </a:lnTo>
                  <a:lnTo>
                    <a:pt x="410" y="211"/>
                  </a:lnTo>
                  <a:lnTo>
                    <a:pt x="414" y="211"/>
                  </a:lnTo>
                  <a:lnTo>
                    <a:pt x="416" y="211"/>
                  </a:lnTo>
                  <a:lnTo>
                    <a:pt x="420" y="210"/>
                  </a:lnTo>
                  <a:lnTo>
                    <a:pt x="426" y="210"/>
                  </a:lnTo>
                  <a:lnTo>
                    <a:pt x="433" y="208"/>
                  </a:lnTo>
                  <a:lnTo>
                    <a:pt x="439" y="208"/>
                  </a:lnTo>
                  <a:lnTo>
                    <a:pt x="445" y="208"/>
                  </a:lnTo>
                  <a:lnTo>
                    <a:pt x="449" y="207"/>
                  </a:lnTo>
                  <a:lnTo>
                    <a:pt x="453" y="207"/>
                  </a:lnTo>
                  <a:lnTo>
                    <a:pt x="457" y="207"/>
                  </a:lnTo>
                  <a:lnTo>
                    <a:pt x="460" y="207"/>
                  </a:lnTo>
                  <a:lnTo>
                    <a:pt x="460" y="206"/>
                  </a:lnTo>
                  <a:lnTo>
                    <a:pt x="467" y="206"/>
                  </a:lnTo>
                  <a:lnTo>
                    <a:pt x="473" y="204"/>
                  </a:lnTo>
                  <a:lnTo>
                    <a:pt x="478" y="203"/>
                  </a:lnTo>
                  <a:lnTo>
                    <a:pt x="484" y="202"/>
                  </a:lnTo>
                  <a:lnTo>
                    <a:pt x="489" y="201"/>
                  </a:lnTo>
                  <a:lnTo>
                    <a:pt x="494" y="199"/>
                  </a:lnTo>
                  <a:lnTo>
                    <a:pt x="500" y="199"/>
                  </a:lnTo>
                  <a:lnTo>
                    <a:pt x="505" y="198"/>
                  </a:lnTo>
                  <a:lnTo>
                    <a:pt x="511" y="197"/>
                  </a:lnTo>
                  <a:lnTo>
                    <a:pt x="517" y="194"/>
                  </a:lnTo>
                  <a:lnTo>
                    <a:pt x="524" y="193"/>
                  </a:lnTo>
                  <a:lnTo>
                    <a:pt x="530" y="192"/>
                  </a:lnTo>
                  <a:lnTo>
                    <a:pt x="532" y="191"/>
                  </a:lnTo>
                  <a:lnTo>
                    <a:pt x="536" y="189"/>
                  </a:lnTo>
                  <a:lnTo>
                    <a:pt x="539" y="189"/>
                  </a:lnTo>
                  <a:lnTo>
                    <a:pt x="542" y="188"/>
                  </a:lnTo>
                  <a:lnTo>
                    <a:pt x="549" y="186"/>
                  </a:lnTo>
                  <a:lnTo>
                    <a:pt x="555" y="183"/>
                  </a:lnTo>
                  <a:lnTo>
                    <a:pt x="560" y="182"/>
                  </a:lnTo>
                  <a:lnTo>
                    <a:pt x="566" y="179"/>
                  </a:lnTo>
                  <a:lnTo>
                    <a:pt x="568" y="178"/>
                  </a:lnTo>
                  <a:lnTo>
                    <a:pt x="570" y="178"/>
                  </a:lnTo>
                  <a:lnTo>
                    <a:pt x="571" y="178"/>
                  </a:lnTo>
                  <a:lnTo>
                    <a:pt x="573" y="177"/>
                  </a:lnTo>
                  <a:lnTo>
                    <a:pt x="578" y="175"/>
                  </a:lnTo>
                  <a:lnTo>
                    <a:pt x="583" y="173"/>
                  </a:lnTo>
                  <a:lnTo>
                    <a:pt x="587" y="172"/>
                  </a:lnTo>
                  <a:lnTo>
                    <a:pt x="589" y="172"/>
                  </a:lnTo>
                  <a:lnTo>
                    <a:pt x="597" y="169"/>
                  </a:lnTo>
                  <a:lnTo>
                    <a:pt x="600" y="165"/>
                  </a:lnTo>
                  <a:lnTo>
                    <a:pt x="602" y="159"/>
                  </a:lnTo>
                  <a:lnTo>
                    <a:pt x="602" y="145"/>
                  </a:lnTo>
                  <a:lnTo>
                    <a:pt x="599" y="126"/>
                  </a:lnTo>
                  <a:lnTo>
                    <a:pt x="593" y="107"/>
                  </a:lnTo>
                  <a:lnTo>
                    <a:pt x="583" y="90"/>
                  </a:lnTo>
                  <a:lnTo>
                    <a:pt x="568" y="72"/>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63" name="Freeform 278">
              <a:extLst>
                <a:ext uri="{FF2B5EF4-FFF2-40B4-BE49-F238E27FC236}">
                  <a16:creationId xmlns:a16="http://schemas.microsoft.com/office/drawing/2014/main" id="{ABB3D7D5-C76F-44AD-B705-765F8FD02422}"/>
                </a:ext>
              </a:extLst>
            </p:cNvPr>
            <p:cNvSpPr>
              <a:spLocks/>
            </p:cNvSpPr>
            <p:nvPr/>
          </p:nvSpPr>
          <p:spPr bwMode="auto">
            <a:xfrm>
              <a:off x="918" y="3711"/>
              <a:ext cx="5" cy="12"/>
            </a:xfrm>
            <a:custGeom>
              <a:avLst/>
              <a:gdLst>
                <a:gd name="T0" fmla="*/ 0 w 16"/>
                <a:gd name="T1" fmla="*/ 0 h 34"/>
                <a:gd name="T2" fmla="*/ 0 w 16"/>
                <a:gd name="T3" fmla="*/ 0 h 34"/>
                <a:gd name="T4" fmla="*/ 0 w 16"/>
                <a:gd name="T5" fmla="*/ 0 h 34"/>
                <a:gd name="T6" fmla="*/ 0 w 16"/>
                <a:gd name="T7" fmla="*/ 0 h 34"/>
                <a:gd name="T8" fmla="*/ 0 w 16"/>
                <a:gd name="T9" fmla="*/ 0 h 34"/>
                <a:gd name="T10" fmla="*/ 0 w 16"/>
                <a:gd name="T11" fmla="*/ 0 h 34"/>
                <a:gd name="T12" fmla="*/ 0 w 16"/>
                <a:gd name="T13" fmla="*/ 0 h 34"/>
                <a:gd name="T14" fmla="*/ 0 w 16"/>
                <a:gd name="T15" fmla="*/ 0 h 34"/>
                <a:gd name="T16" fmla="*/ 0 w 16"/>
                <a:gd name="T17" fmla="*/ 0 h 34"/>
                <a:gd name="T18" fmla="*/ 0 w 16"/>
                <a:gd name="T19" fmla="*/ 0 h 34"/>
                <a:gd name="T20" fmla="*/ 0 w 16"/>
                <a:gd name="T21" fmla="*/ 0 h 34"/>
                <a:gd name="T22" fmla="*/ 0 w 16"/>
                <a:gd name="T23" fmla="*/ 0 h 34"/>
                <a:gd name="T24" fmla="*/ 0 w 16"/>
                <a:gd name="T25" fmla="*/ 0 h 34"/>
                <a:gd name="T26" fmla="*/ 0 w 16"/>
                <a:gd name="T27" fmla="*/ 0 h 34"/>
                <a:gd name="T28" fmla="*/ 0 w 16"/>
                <a:gd name="T29" fmla="*/ 0 h 34"/>
                <a:gd name="T30" fmla="*/ 0 w 16"/>
                <a:gd name="T31" fmla="*/ 0 h 34"/>
                <a:gd name="T32" fmla="*/ 0 w 16"/>
                <a:gd name="T33" fmla="*/ 0 h 3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6" h="34">
                  <a:moveTo>
                    <a:pt x="0" y="5"/>
                  </a:moveTo>
                  <a:lnTo>
                    <a:pt x="2" y="11"/>
                  </a:lnTo>
                  <a:lnTo>
                    <a:pt x="5" y="19"/>
                  </a:lnTo>
                  <a:lnTo>
                    <a:pt x="6" y="26"/>
                  </a:lnTo>
                  <a:lnTo>
                    <a:pt x="6" y="34"/>
                  </a:lnTo>
                  <a:lnTo>
                    <a:pt x="10" y="26"/>
                  </a:lnTo>
                  <a:lnTo>
                    <a:pt x="14" y="17"/>
                  </a:lnTo>
                  <a:lnTo>
                    <a:pt x="15" y="9"/>
                  </a:lnTo>
                  <a:lnTo>
                    <a:pt x="16" y="0"/>
                  </a:lnTo>
                  <a:lnTo>
                    <a:pt x="14" y="0"/>
                  </a:lnTo>
                  <a:lnTo>
                    <a:pt x="10" y="1"/>
                  </a:lnTo>
                  <a:lnTo>
                    <a:pt x="5" y="3"/>
                  </a:lnTo>
                  <a:lnTo>
                    <a:pt x="0" y="5"/>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64" name="Freeform 279">
              <a:extLst>
                <a:ext uri="{FF2B5EF4-FFF2-40B4-BE49-F238E27FC236}">
                  <a16:creationId xmlns:a16="http://schemas.microsoft.com/office/drawing/2014/main" id="{7F106C9E-DBEB-4C33-90A0-CE6A28B1F301}"/>
                </a:ext>
              </a:extLst>
            </p:cNvPr>
            <p:cNvSpPr>
              <a:spLocks/>
            </p:cNvSpPr>
            <p:nvPr/>
          </p:nvSpPr>
          <p:spPr bwMode="auto">
            <a:xfrm>
              <a:off x="880" y="3721"/>
              <a:ext cx="8" cy="18"/>
            </a:xfrm>
            <a:custGeom>
              <a:avLst/>
              <a:gdLst>
                <a:gd name="T0" fmla="*/ 0 w 24"/>
                <a:gd name="T1" fmla="*/ 0 h 53"/>
                <a:gd name="T2" fmla="*/ 0 w 24"/>
                <a:gd name="T3" fmla="*/ 0 h 53"/>
                <a:gd name="T4" fmla="*/ 0 w 24"/>
                <a:gd name="T5" fmla="*/ 0 h 53"/>
                <a:gd name="T6" fmla="*/ 0 w 24"/>
                <a:gd name="T7" fmla="*/ 0 h 53"/>
                <a:gd name="T8" fmla="*/ 0 w 24"/>
                <a:gd name="T9" fmla="*/ 0 h 53"/>
                <a:gd name="T10" fmla="*/ 0 w 24"/>
                <a:gd name="T11" fmla="*/ 0 h 53"/>
                <a:gd name="T12" fmla="*/ 0 w 24"/>
                <a:gd name="T13" fmla="*/ 0 h 53"/>
                <a:gd name="T14" fmla="*/ 0 w 24"/>
                <a:gd name="T15" fmla="*/ 0 h 53"/>
                <a:gd name="T16" fmla="*/ 0 w 24"/>
                <a:gd name="T17" fmla="*/ 0 h 53"/>
                <a:gd name="T18" fmla="*/ 0 w 24"/>
                <a:gd name="T19" fmla="*/ 0 h 53"/>
                <a:gd name="T20" fmla="*/ 0 w 24"/>
                <a:gd name="T21" fmla="*/ 0 h 53"/>
                <a:gd name="T22" fmla="*/ 0 w 24"/>
                <a:gd name="T23" fmla="*/ 0 h 53"/>
                <a:gd name="T24" fmla="*/ 0 w 24"/>
                <a:gd name="T25" fmla="*/ 0 h 53"/>
                <a:gd name="T26" fmla="*/ 0 w 24"/>
                <a:gd name="T27" fmla="*/ 0 h 53"/>
                <a:gd name="T28" fmla="*/ 0 w 24"/>
                <a:gd name="T29" fmla="*/ 0 h 53"/>
                <a:gd name="T30" fmla="*/ 0 w 24"/>
                <a:gd name="T31" fmla="*/ 0 h 53"/>
                <a:gd name="T32" fmla="*/ 0 w 24"/>
                <a:gd name="T33" fmla="*/ 0 h 53"/>
                <a:gd name="T34" fmla="*/ 0 w 24"/>
                <a:gd name="T35" fmla="*/ 0 h 53"/>
                <a:gd name="T36" fmla="*/ 0 w 24"/>
                <a:gd name="T37" fmla="*/ 0 h 53"/>
                <a:gd name="T38" fmla="*/ 0 w 24"/>
                <a:gd name="T39" fmla="*/ 0 h 53"/>
                <a:gd name="T40" fmla="*/ 0 w 24"/>
                <a:gd name="T41" fmla="*/ 0 h 5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4" h="53">
                  <a:moveTo>
                    <a:pt x="0" y="5"/>
                  </a:moveTo>
                  <a:lnTo>
                    <a:pt x="3" y="16"/>
                  </a:lnTo>
                  <a:lnTo>
                    <a:pt x="5" y="28"/>
                  </a:lnTo>
                  <a:lnTo>
                    <a:pt x="7" y="40"/>
                  </a:lnTo>
                  <a:lnTo>
                    <a:pt x="7" y="53"/>
                  </a:lnTo>
                  <a:lnTo>
                    <a:pt x="16" y="40"/>
                  </a:lnTo>
                  <a:lnTo>
                    <a:pt x="21" y="26"/>
                  </a:lnTo>
                  <a:lnTo>
                    <a:pt x="24" y="13"/>
                  </a:lnTo>
                  <a:lnTo>
                    <a:pt x="24" y="1"/>
                  </a:lnTo>
                  <a:lnTo>
                    <a:pt x="24" y="0"/>
                  </a:lnTo>
                  <a:lnTo>
                    <a:pt x="18" y="1"/>
                  </a:lnTo>
                  <a:lnTo>
                    <a:pt x="13" y="2"/>
                  </a:lnTo>
                  <a:lnTo>
                    <a:pt x="7" y="4"/>
                  </a:lnTo>
                  <a:lnTo>
                    <a:pt x="0" y="4"/>
                  </a:lnTo>
                  <a:lnTo>
                    <a:pt x="0" y="5"/>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65" name="Freeform 280">
              <a:extLst>
                <a:ext uri="{FF2B5EF4-FFF2-40B4-BE49-F238E27FC236}">
                  <a16:creationId xmlns:a16="http://schemas.microsoft.com/office/drawing/2014/main" id="{2845713C-D8DE-4297-8A00-4841ACDA52EB}"/>
                </a:ext>
              </a:extLst>
            </p:cNvPr>
            <p:cNvSpPr>
              <a:spLocks/>
            </p:cNvSpPr>
            <p:nvPr/>
          </p:nvSpPr>
          <p:spPr bwMode="auto">
            <a:xfrm>
              <a:off x="830" y="3726"/>
              <a:ext cx="8" cy="15"/>
            </a:xfrm>
            <a:custGeom>
              <a:avLst/>
              <a:gdLst>
                <a:gd name="T0" fmla="*/ 0 w 24"/>
                <a:gd name="T1" fmla="*/ 0 h 46"/>
                <a:gd name="T2" fmla="*/ 0 w 24"/>
                <a:gd name="T3" fmla="*/ 0 h 46"/>
                <a:gd name="T4" fmla="*/ 0 w 24"/>
                <a:gd name="T5" fmla="*/ 0 h 46"/>
                <a:gd name="T6" fmla="*/ 0 w 24"/>
                <a:gd name="T7" fmla="*/ 0 h 46"/>
                <a:gd name="T8" fmla="*/ 0 w 24"/>
                <a:gd name="T9" fmla="*/ 0 h 46"/>
                <a:gd name="T10" fmla="*/ 0 w 24"/>
                <a:gd name="T11" fmla="*/ 0 h 46"/>
                <a:gd name="T12" fmla="*/ 0 w 24"/>
                <a:gd name="T13" fmla="*/ 0 h 46"/>
                <a:gd name="T14" fmla="*/ 0 w 24"/>
                <a:gd name="T15" fmla="*/ 0 h 46"/>
                <a:gd name="T16" fmla="*/ 0 w 24"/>
                <a:gd name="T17" fmla="*/ 0 h 46"/>
                <a:gd name="T18" fmla="*/ 0 w 24"/>
                <a:gd name="T19" fmla="*/ 0 h 46"/>
                <a:gd name="T20" fmla="*/ 0 w 24"/>
                <a:gd name="T21" fmla="*/ 0 h 46"/>
                <a:gd name="T22" fmla="*/ 0 w 24"/>
                <a:gd name="T23" fmla="*/ 0 h 46"/>
                <a:gd name="T24" fmla="*/ 0 w 24"/>
                <a:gd name="T25" fmla="*/ 0 h 46"/>
                <a:gd name="T26" fmla="*/ 0 w 24"/>
                <a:gd name="T27" fmla="*/ 0 h 46"/>
                <a:gd name="T28" fmla="*/ 0 w 24"/>
                <a:gd name="T29" fmla="*/ 0 h 46"/>
                <a:gd name="T30" fmla="*/ 0 w 24"/>
                <a:gd name="T31" fmla="*/ 0 h 46"/>
                <a:gd name="T32" fmla="*/ 0 w 24"/>
                <a:gd name="T33" fmla="*/ 0 h 4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4" h="46">
                  <a:moveTo>
                    <a:pt x="0" y="4"/>
                  </a:moveTo>
                  <a:lnTo>
                    <a:pt x="1" y="15"/>
                  </a:lnTo>
                  <a:lnTo>
                    <a:pt x="3" y="25"/>
                  </a:lnTo>
                  <a:lnTo>
                    <a:pt x="3" y="36"/>
                  </a:lnTo>
                  <a:lnTo>
                    <a:pt x="0" y="46"/>
                  </a:lnTo>
                  <a:lnTo>
                    <a:pt x="9" y="36"/>
                  </a:lnTo>
                  <a:lnTo>
                    <a:pt x="16" y="24"/>
                  </a:lnTo>
                  <a:lnTo>
                    <a:pt x="21" y="10"/>
                  </a:lnTo>
                  <a:lnTo>
                    <a:pt x="24" y="0"/>
                  </a:lnTo>
                  <a:lnTo>
                    <a:pt x="23" y="0"/>
                  </a:lnTo>
                  <a:lnTo>
                    <a:pt x="21" y="0"/>
                  </a:lnTo>
                  <a:lnTo>
                    <a:pt x="20" y="0"/>
                  </a:lnTo>
                  <a:lnTo>
                    <a:pt x="15" y="1"/>
                  </a:lnTo>
                  <a:lnTo>
                    <a:pt x="10" y="1"/>
                  </a:lnTo>
                  <a:lnTo>
                    <a:pt x="5" y="2"/>
                  </a:lnTo>
                  <a:lnTo>
                    <a:pt x="0" y="4"/>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66" name="Freeform 281">
              <a:extLst>
                <a:ext uri="{FF2B5EF4-FFF2-40B4-BE49-F238E27FC236}">
                  <a16:creationId xmlns:a16="http://schemas.microsoft.com/office/drawing/2014/main" id="{0EE6AE8B-CEBA-4B33-93FA-ED1B642D1FC1}"/>
                </a:ext>
              </a:extLst>
            </p:cNvPr>
            <p:cNvSpPr>
              <a:spLocks/>
            </p:cNvSpPr>
            <p:nvPr/>
          </p:nvSpPr>
          <p:spPr bwMode="auto">
            <a:xfrm>
              <a:off x="842" y="3725"/>
              <a:ext cx="8" cy="17"/>
            </a:xfrm>
            <a:custGeom>
              <a:avLst/>
              <a:gdLst>
                <a:gd name="T0" fmla="*/ 0 w 26"/>
                <a:gd name="T1" fmla="*/ 0 h 52"/>
                <a:gd name="T2" fmla="*/ 0 w 26"/>
                <a:gd name="T3" fmla="*/ 0 h 52"/>
                <a:gd name="T4" fmla="*/ 0 w 26"/>
                <a:gd name="T5" fmla="*/ 0 h 52"/>
                <a:gd name="T6" fmla="*/ 0 w 26"/>
                <a:gd name="T7" fmla="*/ 0 h 52"/>
                <a:gd name="T8" fmla="*/ 0 w 26"/>
                <a:gd name="T9" fmla="*/ 0 h 52"/>
                <a:gd name="T10" fmla="*/ 0 w 26"/>
                <a:gd name="T11" fmla="*/ 0 h 52"/>
                <a:gd name="T12" fmla="*/ 0 w 26"/>
                <a:gd name="T13" fmla="*/ 0 h 52"/>
                <a:gd name="T14" fmla="*/ 0 w 26"/>
                <a:gd name="T15" fmla="*/ 0 h 52"/>
                <a:gd name="T16" fmla="*/ 0 w 26"/>
                <a:gd name="T17" fmla="*/ 0 h 52"/>
                <a:gd name="T18" fmla="*/ 0 w 26"/>
                <a:gd name="T19" fmla="*/ 0 h 52"/>
                <a:gd name="T20" fmla="*/ 0 w 26"/>
                <a:gd name="T21" fmla="*/ 0 h 52"/>
                <a:gd name="T22" fmla="*/ 0 w 26"/>
                <a:gd name="T23" fmla="*/ 0 h 52"/>
                <a:gd name="T24" fmla="*/ 0 w 26"/>
                <a:gd name="T25" fmla="*/ 0 h 52"/>
                <a:gd name="T26" fmla="*/ 0 w 26"/>
                <a:gd name="T27" fmla="*/ 0 h 52"/>
                <a:gd name="T28" fmla="*/ 0 w 26"/>
                <a:gd name="T29" fmla="*/ 0 h 52"/>
                <a:gd name="T30" fmla="*/ 0 w 26"/>
                <a:gd name="T31" fmla="*/ 0 h 52"/>
                <a:gd name="T32" fmla="*/ 0 w 26"/>
                <a:gd name="T33" fmla="*/ 0 h 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 h="52">
                  <a:moveTo>
                    <a:pt x="8" y="52"/>
                  </a:moveTo>
                  <a:lnTo>
                    <a:pt x="15" y="39"/>
                  </a:lnTo>
                  <a:lnTo>
                    <a:pt x="22" y="25"/>
                  </a:lnTo>
                  <a:lnTo>
                    <a:pt x="24" y="12"/>
                  </a:lnTo>
                  <a:lnTo>
                    <a:pt x="26" y="0"/>
                  </a:lnTo>
                  <a:lnTo>
                    <a:pt x="19" y="0"/>
                  </a:lnTo>
                  <a:lnTo>
                    <a:pt x="13" y="0"/>
                  </a:lnTo>
                  <a:lnTo>
                    <a:pt x="7" y="2"/>
                  </a:lnTo>
                  <a:lnTo>
                    <a:pt x="0" y="2"/>
                  </a:lnTo>
                  <a:lnTo>
                    <a:pt x="3" y="13"/>
                  </a:lnTo>
                  <a:lnTo>
                    <a:pt x="7" y="25"/>
                  </a:lnTo>
                  <a:lnTo>
                    <a:pt x="8" y="39"/>
                  </a:lnTo>
                  <a:lnTo>
                    <a:pt x="8" y="52"/>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67" name="Freeform 282">
              <a:extLst>
                <a:ext uri="{FF2B5EF4-FFF2-40B4-BE49-F238E27FC236}">
                  <a16:creationId xmlns:a16="http://schemas.microsoft.com/office/drawing/2014/main" id="{9807A8A0-2187-4785-BF94-A717591B26DE}"/>
                </a:ext>
              </a:extLst>
            </p:cNvPr>
            <p:cNvSpPr>
              <a:spLocks/>
            </p:cNvSpPr>
            <p:nvPr/>
          </p:nvSpPr>
          <p:spPr bwMode="auto">
            <a:xfrm>
              <a:off x="854" y="3724"/>
              <a:ext cx="8" cy="17"/>
            </a:xfrm>
            <a:custGeom>
              <a:avLst/>
              <a:gdLst>
                <a:gd name="T0" fmla="*/ 0 w 24"/>
                <a:gd name="T1" fmla="*/ 0 h 49"/>
                <a:gd name="T2" fmla="*/ 0 w 24"/>
                <a:gd name="T3" fmla="*/ 0 h 49"/>
                <a:gd name="T4" fmla="*/ 0 w 24"/>
                <a:gd name="T5" fmla="*/ 0 h 49"/>
                <a:gd name="T6" fmla="*/ 0 w 24"/>
                <a:gd name="T7" fmla="*/ 0 h 49"/>
                <a:gd name="T8" fmla="*/ 0 w 24"/>
                <a:gd name="T9" fmla="*/ 0 h 49"/>
                <a:gd name="T10" fmla="*/ 0 w 24"/>
                <a:gd name="T11" fmla="*/ 0 h 49"/>
                <a:gd name="T12" fmla="*/ 0 w 24"/>
                <a:gd name="T13" fmla="*/ 0 h 49"/>
                <a:gd name="T14" fmla="*/ 0 w 24"/>
                <a:gd name="T15" fmla="*/ 0 h 49"/>
                <a:gd name="T16" fmla="*/ 0 w 24"/>
                <a:gd name="T17" fmla="*/ 0 h 49"/>
                <a:gd name="T18" fmla="*/ 0 w 24"/>
                <a:gd name="T19" fmla="*/ 0 h 49"/>
                <a:gd name="T20" fmla="*/ 0 w 24"/>
                <a:gd name="T21" fmla="*/ 0 h 49"/>
                <a:gd name="T22" fmla="*/ 0 w 24"/>
                <a:gd name="T23" fmla="*/ 0 h 49"/>
                <a:gd name="T24" fmla="*/ 0 w 24"/>
                <a:gd name="T25" fmla="*/ 0 h 4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4" h="49">
                  <a:moveTo>
                    <a:pt x="7" y="49"/>
                  </a:moveTo>
                  <a:lnTo>
                    <a:pt x="14" y="38"/>
                  </a:lnTo>
                  <a:lnTo>
                    <a:pt x="20" y="24"/>
                  </a:lnTo>
                  <a:lnTo>
                    <a:pt x="23" y="10"/>
                  </a:lnTo>
                  <a:lnTo>
                    <a:pt x="24" y="0"/>
                  </a:lnTo>
                  <a:lnTo>
                    <a:pt x="18" y="1"/>
                  </a:lnTo>
                  <a:lnTo>
                    <a:pt x="13" y="1"/>
                  </a:lnTo>
                  <a:lnTo>
                    <a:pt x="7" y="1"/>
                  </a:lnTo>
                  <a:lnTo>
                    <a:pt x="0" y="1"/>
                  </a:lnTo>
                  <a:lnTo>
                    <a:pt x="3" y="12"/>
                  </a:lnTo>
                  <a:lnTo>
                    <a:pt x="5" y="25"/>
                  </a:lnTo>
                  <a:lnTo>
                    <a:pt x="7" y="38"/>
                  </a:lnTo>
                  <a:lnTo>
                    <a:pt x="7" y="49"/>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68" name="Freeform 283">
              <a:extLst>
                <a:ext uri="{FF2B5EF4-FFF2-40B4-BE49-F238E27FC236}">
                  <a16:creationId xmlns:a16="http://schemas.microsoft.com/office/drawing/2014/main" id="{679F774A-1508-41BA-954B-CC0FE0A8D18B}"/>
                </a:ext>
              </a:extLst>
            </p:cNvPr>
            <p:cNvSpPr>
              <a:spLocks/>
            </p:cNvSpPr>
            <p:nvPr/>
          </p:nvSpPr>
          <p:spPr bwMode="auto">
            <a:xfrm>
              <a:off x="867" y="3723"/>
              <a:ext cx="8" cy="18"/>
            </a:xfrm>
            <a:custGeom>
              <a:avLst/>
              <a:gdLst>
                <a:gd name="T0" fmla="*/ 0 w 25"/>
                <a:gd name="T1" fmla="*/ 0 h 52"/>
                <a:gd name="T2" fmla="*/ 0 w 25"/>
                <a:gd name="T3" fmla="*/ 0 h 52"/>
                <a:gd name="T4" fmla="*/ 0 w 25"/>
                <a:gd name="T5" fmla="*/ 0 h 52"/>
                <a:gd name="T6" fmla="*/ 0 w 25"/>
                <a:gd name="T7" fmla="*/ 0 h 52"/>
                <a:gd name="T8" fmla="*/ 0 w 25"/>
                <a:gd name="T9" fmla="*/ 0 h 52"/>
                <a:gd name="T10" fmla="*/ 0 w 25"/>
                <a:gd name="T11" fmla="*/ 0 h 52"/>
                <a:gd name="T12" fmla="*/ 0 w 25"/>
                <a:gd name="T13" fmla="*/ 0 h 52"/>
                <a:gd name="T14" fmla="*/ 0 w 25"/>
                <a:gd name="T15" fmla="*/ 0 h 52"/>
                <a:gd name="T16" fmla="*/ 0 w 25"/>
                <a:gd name="T17" fmla="*/ 0 h 52"/>
                <a:gd name="T18" fmla="*/ 0 w 25"/>
                <a:gd name="T19" fmla="*/ 0 h 52"/>
                <a:gd name="T20" fmla="*/ 0 w 25"/>
                <a:gd name="T21" fmla="*/ 0 h 52"/>
                <a:gd name="T22" fmla="*/ 0 w 25"/>
                <a:gd name="T23" fmla="*/ 0 h 52"/>
                <a:gd name="T24" fmla="*/ 0 w 25"/>
                <a:gd name="T25" fmla="*/ 0 h 52"/>
                <a:gd name="T26" fmla="*/ 0 w 25"/>
                <a:gd name="T27" fmla="*/ 0 h 52"/>
                <a:gd name="T28" fmla="*/ 0 w 25"/>
                <a:gd name="T29" fmla="*/ 0 h 52"/>
                <a:gd name="T30" fmla="*/ 0 w 25"/>
                <a:gd name="T31" fmla="*/ 0 h 52"/>
                <a:gd name="T32" fmla="*/ 0 w 25"/>
                <a:gd name="T33" fmla="*/ 0 h 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5" h="52">
                  <a:moveTo>
                    <a:pt x="6" y="52"/>
                  </a:moveTo>
                  <a:lnTo>
                    <a:pt x="15" y="39"/>
                  </a:lnTo>
                  <a:lnTo>
                    <a:pt x="22" y="25"/>
                  </a:lnTo>
                  <a:lnTo>
                    <a:pt x="24" y="12"/>
                  </a:lnTo>
                  <a:lnTo>
                    <a:pt x="25" y="0"/>
                  </a:lnTo>
                  <a:lnTo>
                    <a:pt x="19" y="0"/>
                  </a:lnTo>
                  <a:lnTo>
                    <a:pt x="13" y="0"/>
                  </a:lnTo>
                  <a:lnTo>
                    <a:pt x="6" y="2"/>
                  </a:lnTo>
                  <a:lnTo>
                    <a:pt x="0" y="2"/>
                  </a:lnTo>
                  <a:lnTo>
                    <a:pt x="3" y="13"/>
                  </a:lnTo>
                  <a:lnTo>
                    <a:pt x="5" y="27"/>
                  </a:lnTo>
                  <a:lnTo>
                    <a:pt x="6" y="39"/>
                  </a:lnTo>
                  <a:lnTo>
                    <a:pt x="6" y="52"/>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69" name="Freeform 284">
              <a:extLst>
                <a:ext uri="{FF2B5EF4-FFF2-40B4-BE49-F238E27FC236}">
                  <a16:creationId xmlns:a16="http://schemas.microsoft.com/office/drawing/2014/main" id="{5F7C3524-399C-4812-BF35-B680A51FDE79}"/>
                </a:ext>
              </a:extLst>
            </p:cNvPr>
            <p:cNvSpPr>
              <a:spLocks/>
            </p:cNvSpPr>
            <p:nvPr/>
          </p:nvSpPr>
          <p:spPr bwMode="auto">
            <a:xfrm>
              <a:off x="895" y="3718"/>
              <a:ext cx="9" cy="18"/>
            </a:xfrm>
            <a:custGeom>
              <a:avLst/>
              <a:gdLst>
                <a:gd name="T0" fmla="*/ 0 w 25"/>
                <a:gd name="T1" fmla="*/ 0 h 54"/>
                <a:gd name="T2" fmla="*/ 0 w 25"/>
                <a:gd name="T3" fmla="*/ 0 h 54"/>
                <a:gd name="T4" fmla="*/ 0 w 25"/>
                <a:gd name="T5" fmla="*/ 0 h 54"/>
                <a:gd name="T6" fmla="*/ 0 w 25"/>
                <a:gd name="T7" fmla="*/ 0 h 54"/>
                <a:gd name="T8" fmla="*/ 0 w 25"/>
                <a:gd name="T9" fmla="*/ 0 h 54"/>
                <a:gd name="T10" fmla="*/ 0 w 25"/>
                <a:gd name="T11" fmla="*/ 0 h 54"/>
                <a:gd name="T12" fmla="*/ 0 w 25"/>
                <a:gd name="T13" fmla="*/ 0 h 54"/>
                <a:gd name="T14" fmla="*/ 0 w 25"/>
                <a:gd name="T15" fmla="*/ 0 h 54"/>
                <a:gd name="T16" fmla="*/ 0 w 25"/>
                <a:gd name="T17" fmla="*/ 0 h 54"/>
                <a:gd name="T18" fmla="*/ 0 w 25"/>
                <a:gd name="T19" fmla="*/ 0 h 54"/>
                <a:gd name="T20" fmla="*/ 0 w 25"/>
                <a:gd name="T21" fmla="*/ 0 h 54"/>
                <a:gd name="T22" fmla="*/ 0 w 25"/>
                <a:gd name="T23" fmla="*/ 0 h 54"/>
                <a:gd name="T24" fmla="*/ 0 w 25"/>
                <a:gd name="T25" fmla="*/ 0 h 54"/>
                <a:gd name="T26" fmla="*/ 0 w 25"/>
                <a:gd name="T27" fmla="*/ 0 h 54"/>
                <a:gd name="T28" fmla="*/ 0 w 25"/>
                <a:gd name="T29" fmla="*/ 0 h 54"/>
                <a:gd name="T30" fmla="*/ 0 w 25"/>
                <a:gd name="T31" fmla="*/ 0 h 54"/>
                <a:gd name="T32" fmla="*/ 0 w 25"/>
                <a:gd name="T33" fmla="*/ 0 h 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5" h="54">
                  <a:moveTo>
                    <a:pt x="6" y="54"/>
                  </a:moveTo>
                  <a:lnTo>
                    <a:pt x="15" y="43"/>
                  </a:lnTo>
                  <a:lnTo>
                    <a:pt x="21" y="28"/>
                  </a:lnTo>
                  <a:lnTo>
                    <a:pt x="24" y="14"/>
                  </a:lnTo>
                  <a:lnTo>
                    <a:pt x="25" y="4"/>
                  </a:lnTo>
                  <a:lnTo>
                    <a:pt x="25" y="2"/>
                  </a:lnTo>
                  <a:lnTo>
                    <a:pt x="25" y="1"/>
                  </a:lnTo>
                  <a:lnTo>
                    <a:pt x="25" y="0"/>
                  </a:lnTo>
                  <a:lnTo>
                    <a:pt x="19" y="1"/>
                  </a:lnTo>
                  <a:lnTo>
                    <a:pt x="12" y="2"/>
                  </a:lnTo>
                  <a:lnTo>
                    <a:pt x="6" y="5"/>
                  </a:lnTo>
                  <a:lnTo>
                    <a:pt x="0" y="6"/>
                  </a:lnTo>
                  <a:lnTo>
                    <a:pt x="2" y="18"/>
                  </a:lnTo>
                  <a:lnTo>
                    <a:pt x="6" y="30"/>
                  </a:lnTo>
                  <a:lnTo>
                    <a:pt x="7" y="43"/>
                  </a:lnTo>
                  <a:lnTo>
                    <a:pt x="6" y="54"/>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70" name="Freeform 285">
              <a:extLst>
                <a:ext uri="{FF2B5EF4-FFF2-40B4-BE49-F238E27FC236}">
                  <a16:creationId xmlns:a16="http://schemas.microsoft.com/office/drawing/2014/main" id="{9955E6CC-9BBA-4C3B-9A46-4D28C8034809}"/>
                </a:ext>
              </a:extLst>
            </p:cNvPr>
            <p:cNvSpPr>
              <a:spLocks/>
            </p:cNvSpPr>
            <p:nvPr/>
          </p:nvSpPr>
          <p:spPr bwMode="auto">
            <a:xfrm>
              <a:off x="908" y="3714"/>
              <a:ext cx="8" cy="19"/>
            </a:xfrm>
            <a:custGeom>
              <a:avLst/>
              <a:gdLst>
                <a:gd name="T0" fmla="*/ 0 w 24"/>
                <a:gd name="T1" fmla="*/ 0 h 57"/>
                <a:gd name="T2" fmla="*/ 0 w 24"/>
                <a:gd name="T3" fmla="*/ 0 h 57"/>
                <a:gd name="T4" fmla="*/ 0 w 24"/>
                <a:gd name="T5" fmla="*/ 0 h 57"/>
                <a:gd name="T6" fmla="*/ 0 w 24"/>
                <a:gd name="T7" fmla="*/ 0 h 57"/>
                <a:gd name="T8" fmla="*/ 0 w 24"/>
                <a:gd name="T9" fmla="*/ 0 h 57"/>
                <a:gd name="T10" fmla="*/ 0 w 24"/>
                <a:gd name="T11" fmla="*/ 0 h 57"/>
                <a:gd name="T12" fmla="*/ 0 w 24"/>
                <a:gd name="T13" fmla="*/ 0 h 57"/>
                <a:gd name="T14" fmla="*/ 0 w 24"/>
                <a:gd name="T15" fmla="*/ 0 h 57"/>
                <a:gd name="T16" fmla="*/ 0 w 24"/>
                <a:gd name="T17" fmla="*/ 0 h 57"/>
                <a:gd name="T18" fmla="*/ 0 w 24"/>
                <a:gd name="T19" fmla="*/ 0 h 57"/>
                <a:gd name="T20" fmla="*/ 0 w 24"/>
                <a:gd name="T21" fmla="*/ 0 h 57"/>
                <a:gd name="T22" fmla="*/ 0 w 24"/>
                <a:gd name="T23" fmla="*/ 0 h 57"/>
                <a:gd name="T24" fmla="*/ 0 w 24"/>
                <a:gd name="T25" fmla="*/ 0 h 57"/>
                <a:gd name="T26" fmla="*/ 0 w 24"/>
                <a:gd name="T27" fmla="*/ 0 h 57"/>
                <a:gd name="T28" fmla="*/ 0 w 24"/>
                <a:gd name="T29" fmla="*/ 0 h 57"/>
                <a:gd name="T30" fmla="*/ 0 w 24"/>
                <a:gd name="T31" fmla="*/ 0 h 57"/>
                <a:gd name="T32" fmla="*/ 0 w 24"/>
                <a:gd name="T33" fmla="*/ 0 h 5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4" h="57">
                  <a:moveTo>
                    <a:pt x="11" y="57"/>
                  </a:moveTo>
                  <a:lnTo>
                    <a:pt x="18" y="44"/>
                  </a:lnTo>
                  <a:lnTo>
                    <a:pt x="23" y="29"/>
                  </a:lnTo>
                  <a:lnTo>
                    <a:pt x="24" y="15"/>
                  </a:lnTo>
                  <a:lnTo>
                    <a:pt x="24" y="4"/>
                  </a:lnTo>
                  <a:lnTo>
                    <a:pt x="24" y="3"/>
                  </a:lnTo>
                  <a:lnTo>
                    <a:pt x="24" y="2"/>
                  </a:lnTo>
                  <a:lnTo>
                    <a:pt x="24" y="0"/>
                  </a:lnTo>
                  <a:lnTo>
                    <a:pt x="18" y="3"/>
                  </a:lnTo>
                  <a:lnTo>
                    <a:pt x="13" y="4"/>
                  </a:lnTo>
                  <a:lnTo>
                    <a:pt x="7" y="7"/>
                  </a:lnTo>
                  <a:lnTo>
                    <a:pt x="0" y="9"/>
                  </a:lnTo>
                  <a:lnTo>
                    <a:pt x="4" y="20"/>
                  </a:lnTo>
                  <a:lnTo>
                    <a:pt x="8" y="32"/>
                  </a:lnTo>
                  <a:lnTo>
                    <a:pt x="11" y="44"/>
                  </a:lnTo>
                  <a:lnTo>
                    <a:pt x="11" y="57"/>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71" name="Freeform 286">
              <a:extLst>
                <a:ext uri="{FF2B5EF4-FFF2-40B4-BE49-F238E27FC236}">
                  <a16:creationId xmlns:a16="http://schemas.microsoft.com/office/drawing/2014/main" id="{4C206776-3852-4EE9-AEF0-876B3829A467}"/>
                </a:ext>
              </a:extLst>
            </p:cNvPr>
            <p:cNvSpPr>
              <a:spLocks/>
            </p:cNvSpPr>
            <p:nvPr/>
          </p:nvSpPr>
          <p:spPr bwMode="auto">
            <a:xfrm>
              <a:off x="752" y="3733"/>
              <a:ext cx="152" cy="76"/>
            </a:xfrm>
            <a:custGeom>
              <a:avLst/>
              <a:gdLst>
                <a:gd name="T0" fmla="*/ 0 w 456"/>
                <a:gd name="T1" fmla="*/ 0 h 227"/>
                <a:gd name="T2" fmla="*/ 0 w 456"/>
                <a:gd name="T3" fmla="*/ 0 h 227"/>
                <a:gd name="T4" fmla="*/ 0 w 456"/>
                <a:gd name="T5" fmla="*/ 0 h 227"/>
                <a:gd name="T6" fmla="*/ 0 w 456"/>
                <a:gd name="T7" fmla="*/ 0 h 227"/>
                <a:gd name="T8" fmla="*/ 0 w 456"/>
                <a:gd name="T9" fmla="*/ 0 h 227"/>
                <a:gd name="T10" fmla="*/ 0 w 456"/>
                <a:gd name="T11" fmla="*/ 0 h 227"/>
                <a:gd name="T12" fmla="*/ 0 w 456"/>
                <a:gd name="T13" fmla="*/ 0 h 227"/>
                <a:gd name="T14" fmla="*/ 0 w 456"/>
                <a:gd name="T15" fmla="*/ 0 h 227"/>
                <a:gd name="T16" fmla="*/ 0 w 456"/>
                <a:gd name="T17" fmla="*/ 0 h 227"/>
                <a:gd name="T18" fmla="*/ 0 w 456"/>
                <a:gd name="T19" fmla="*/ 0 h 227"/>
                <a:gd name="T20" fmla="*/ 0 w 456"/>
                <a:gd name="T21" fmla="*/ 0 h 227"/>
                <a:gd name="T22" fmla="*/ 0 w 456"/>
                <a:gd name="T23" fmla="*/ 0 h 227"/>
                <a:gd name="T24" fmla="*/ 0 w 456"/>
                <a:gd name="T25" fmla="*/ 0 h 227"/>
                <a:gd name="T26" fmla="*/ 0 w 456"/>
                <a:gd name="T27" fmla="*/ 0 h 227"/>
                <a:gd name="T28" fmla="*/ 0 w 456"/>
                <a:gd name="T29" fmla="*/ 0 h 227"/>
                <a:gd name="T30" fmla="*/ 0 w 456"/>
                <a:gd name="T31" fmla="*/ 0 h 227"/>
                <a:gd name="T32" fmla="*/ 0 w 456"/>
                <a:gd name="T33" fmla="*/ 0 h 227"/>
                <a:gd name="T34" fmla="*/ 0 w 456"/>
                <a:gd name="T35" fmla="*/ 0 h 227"/>
                <a:gd name="T36" fmla="*/ 0 w 456"/>
                <a:gd name="T37" fmla="*/ 0 h 227"/>
                <a:gd name="T38" fmla="*/ 0 w 456"/>
                <a:gd name="T39" fmla="*/ 0 h 227"/>
                <a:gd name="T40" fmla="*/ 0 w 456"/>
                <a:gd name="T41" fmla="*/ 0 h 227"/>
                <a:gd name="T42" fmla="*/ 0 w 456"/>
                <a:gd name="T43" fmla="*/ 0 h 227"/>
                <a:gd name="T44" fmla="*/ 0 w 456"/>
                <a:gd name="T45" fmla="*/ 0 h 227"/>
                <a:gd name="T46" fmla="*/ 0 w 456"/>
                <a:gd name="T47" fmla="*/ 0 h 227"/>
                <a:gd name="T48" fmla="*/ 0 w 456"/>
                <a:gd name="T49" fmla="*/ 0 h 227"/>
                <a:gd name="T50" fmla="*/ 0 w 456"/>
                <a:gd name="T51" fmla="*/ 0 h 227"/>
                <a:gd name="T52" fmla="*/ 0 w 456"/>
                <a:gd name="T53" fmla="*/ 0 h 227"/>
                <a:gd name="T54" fmla="*/ 0 w 456"/>
                <a:gd name="T55" fmla="*/ 0 h 227"/>
                <a:gd name="T56" fmla="*/ 0 w 456"/>
                <a:gd name="T57" fmla="*/ 0 h 227"/>
                <a:gd name="T58" fmla="*/ 0 w 456"/>
                <a:gd name="T59" fmla="*/ 0 h 227"/>
                <a:gd name="T60" fmla="*/ 0 w 456"/>
                <a:gd name="T61" fmla="*/ 0 h 227"/>
                <a:gd name="T62" fmla="*/ 0 w 456"/>
                <a:gd name="T63" fmla="*/ 0 h 227"/>
                <a:gd name="T64" fmla="*/ 0 w 456"/>
                <a:gd name="T65" fmla="*/ 0 h 227"/>
                <a:gd name="T66" fmla="*/ 0 w 456"/>
                <a:gd name="T67" fmla="*/ 0 h 227"/>
                <a:gd name="T68" fmla="*/ 0 w 456"/>
                <a:gd name="T69" fmla="*/ 0 h 227"/>
                <a:gd name="T70" fmla="*/ 0 w 456"/>
                <a:gd name="T71" fmla="*/ 0 h 227"/>
                <a:gd name="T72" fmla="*/ 0 w 456"/>
                <a:gd name="T73" fmla="*/ 0 h 227"/>
                <a:gd name="T74" fmla="*/ 0 w 456"/>
                <a:gd name="T75" fmla="*/ 0 h 227"/>
                <a:gd name="T76" fmla="*/ 0 w 456"/>
                <a:gd name="T77" fmla="*/ 0 h 227"/>
                <a:gd name="T78" fmla="*/ 0 w 456"/>
                <a:gd name="T79" fmla="*/ 0 h 227"/>
                <a:gd name="T80" fmla="*/ 0 w 456"/>
                <a:gd name="T81" fmla="*/ 0 h 227"/>
                <a:gd name="T82" fmla="*/ 0 w 456"/>
                <a:gd name="T83" fmla="*/ 0 h 227"/>
                <a:gd name="T84" fmla="*/ 0 w 456"/>
                <a:gd name="T85" fmla="*/ 0 h 2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56" h="227">
                  <a:moveTo>
                    <a:pt x="422" y="183"/>
                  </a:moveTo>
                  <a:lnTo>
                    <a:pt x="416" y="182"/>
                  </a:lnTo>
                  <a:lnTo>
                    <a:pt x="410" y="180"/>
                  </a:lnTo>
                  <a:lnTo>
                    <a:pt x="403" y="180"/>
                  </a:lnTo>
                  <a:lnTo>
                    <a:pt x="397" y="179"/>
                  </a:lnTo>
                  <a:lnTo>
                    <a:pt x="392" y="178"/>
                  </a:lnTo>
                  <a:lnTo>
                    <a:pt x="386" y="177"/>
                  </a:lnTo>
                  <a:lnTo>
                    <a:pt x="381" y="175"/>
                  </a:lnTo>
                  <a:lnTo>
                    <a:pt x="374" y="174"/>
                  </a:lnTo>
                  <a:lnTo>
                    <a:pt x="368" y="172"/>
                  </a:lnTo>
                  <a:lnTo>
                    <a:pt x="362" y="170"/>
                  </a:lnTo>
                  <a:lnTo>
                    <a:pt x="354" y="168"/>
                  </a:lnTo>
                  <a:lnTo>
                    <a:pt x="348" y="167"/>
                  </a:lnTo>
                  <a:lnTo>
                    <a:pt x="343" y="165"/>
                  </a:lnTo>
                  <a:lnTo>
                    <a:pt x="338" y="164"/>
                  </a:lnTo>
                  <a:lnTo>
                    <a:pt x="333" y="163"/>
                  </a:lnTo>
                  <a:lnTo>
                    <a:pt x="328" y="162"/>
                  </a:lnTo>
                  <a:lnTo>
                    <a:pt x="325" y="160"/>
                  </a:lnTo>
                  <a:lnTo>
                    <a:pt x="323" y="159"/>
                  </a:lnTo>
                  <a:lnTo>
                    <a:pt x="319" y="159"/>
                  </a:lnTo>
                  <a:lnTo>
                    <a:pt x="316" y="158"/>
                  </a:lnTo>
                  <a:lnTo>
                    <a:pt x="313" y="157"/>
                  </a:lnTo>
                  <a:lnTo>
                    <a:pt x="310" y="155"/>
                  </a:lnTo>
                  <a:lnTo>
                    <a:pt x="306" y="154"/>
                  </a:lnTo>
                  <a:lnTo>
                    <a:pt x="302" y="153"/>
                  </a:lnTo>
                  <a:lnTo>
                    <a:pt x="300" y="151"/>
                  </a:lnTo>
                  <a:lnTo>
                    <a:pt x="297" y="149"/>
                  </a:lnTo>
                  <a:lnTo>
                    <a:pt x="295" y="148"/>
                  </a:lnTo>
                  <a:lnTo>
                    <a:pt x="292" y="146"/>
                  </a:lnTo>
                  <a:lnTo>
                    <a:pt x="287" y="144"/>
                  </a:lnTo>
                  <a:lnTo>
                    <a:pt x="282" y="140"/>
                  </a:lnTo>
                  <a:lnTo>
                    <a:pt x="277" y="138"/>
                  </a:lnTo>
                  <a:lnTo>
                    <a:pt x="272" y="135"/>
                  </a:lnTo>
                  <a:lnTo>
                    <a:pt x="270" y="133"/>
                  </a:lnTo>
                  <a:lnTo>
                    <a:pt x="266" y="130"/>
                  </a:lnTo>
                  <a:lnTo>
                    <a:pt x="262" y="129"/>
                  </a:lnTo>
                  <a:lnTo>
                    <a:pt x="260" y="126"/>
                  </a:lnTo>
                  <a:lnTo>
                    <a:pt x="254" y="124"/>
                  </a:lnTo>
                  <a:lnTo>
                    <a:pt x="251" y="120"/>
                  </a:lnTo>
                  <a:lnTo>
                    <a:pt x="247" y="116"/>
                  </a:lnTo>
                  <a:lnTo>
                    <a:pt x="242" y="114"/>
                  </a:lnTo>
                  <a:lnTo>
                    <a:pt x="239" y="111"/>
                  </a:lnTo>
                  <a:lnTo>
                    <a:pt x="236" y="109"/>
                  </a:lnTo>
                  <a:lnTo>
                    <a:pt x="232" y="107"/>
                  </a:lnTo>
                  <a:lnTo>
                    <a:pt x="229" y="105"/>
                  </a:lnTo>
                  <a:lnTo>
                    <a:pt x="225" y="102"/>
                  </a:lnTo>
                  <a:lnTo>
                    <a:pt x="222" y="100"/>
                  </a:lnTo>
                  <a:lnTo>
                    <a:pt x="218" y="97"/>
                  </a:lnTo>
                  <a:lnTo>
                    <a:pt x="214" y="95"/>
                  </a:lnTo>
                  <a:lnTo>
                    <a:pt x="213" y="93"/>
                  </a:lnTo>
                  <a:lnTo>
                    <a:pt x="212" y="93"/>
                  </a:lnTo>
                  <a:lnTo>
                    <a:pt x="210" y="93"/>
                  </a:lnTo>
                  <a:lnTo>
                    <a:pt x="209" y="92"/>
                  </a:lnTo>
                  <a:lnTo>
                    <a:pt x="205" y="91"/>
                  </a:lnTo>
                  <a:lnTo>
                    <a:pt x="203" y="90"/>
                  </a:lnTo>
                  <a:lnTo>
                    <a:pt x="199" y="87"/>
                  </a:lnTo>
                  <a:lnTo>
                    <a:pt x="196" y="86"/>
                  </a:lnTo>
                  <a:lnTo>
                    <a:pt x="193" y="83"/>
                  </a:lnTo>
                  <a:lnTo>
                    <a:pt x="189" y="81"/>
                  </a:lnTo>
                  <a:lnTo>
                    <a:pt x="184" y="78"/>
                  </a:lnTo>
                  <a:lnTo>
                    <a:pt x="180" y="76"/>
                  </a:lnTo>
                  <a:lnTo>
                    <a:pt x="167" y="65"/>
                  </a:lnTo>
                  <a:lnTo>
                    <a:pt x="155" y="53"/>
                  </a:lnTo>
                  <a:lnTo>
                    <a:pt x="143" y="42"/>
                  </a:lnTo>
                  <a:lnTo>
                    <a:pt x="133" y="30"/>
                  </a:lnTo>
                  <a:lnTo>
                    <a:pt x="123" y="22"/>
                  </a:lnTo>
                  <a:lnTo>
                    <a:pt x="116" y="13"/>
                  </a:lnTo>
                  <a:lnTo>
                    <a:pt x="108" y="7"/>
                  </a:lnTo>
                  <a:lnTo>
                    <a:pt x="103" y="4"/>
                  </a:lnTo>
                  <a:lnTo>
                    <a:pt x="93" y="1"/>
                  </a:lnTo>
                  <a:lnTo>
                    <a:pt x="82" y="0"/>
                  </a:lnTo>
                  <a:lnTo>
                    <a:pt x="69" y="0"/>
                  </a:lnTo>
                  <a:lnTo>
                    <a:pt x="56" y="3"/>
                  </a:lnTo>
                  <a:lnTo>
                    <a:pt x="44" y="7"/>
                  </a:lnTo>
                  <a:lnTo>
                    <a:pt x="32" y="13"/>
                  </a:lnTo>
                  <a:lnTo>
                    <a:pt x="21" y="22"/>
                  </a:lnTo>
                  <a:lnTo>
                    <a:pt x="11" y="34"/>
                  </a:lnTo>
                  <a:lnTo>
                    <a:pt x="5" y="49"/>
                  </a:lnTo>
                  <a:lnTo>
                    <a:pt x="1" y="65"/>
                  </a:lnTo>
                  <a:lnTo>
                    <a:pt x="0" y="81"/>
                  </a:lnTo>
                  <a:lnTo>
                    <a:pt x="3" y="96"/>
                  </a:lnTo>
                  <a:lnTo>
                    <a:pt x="8" y="110"/>
                  </a:lnTo>
                  <a:lnTo>
                    <a:pt x="16" y="122"/>
                  </a:lnTo>
                  <a:lnTo>
                    <a:pt x="27" y="134"/>
                  </a:lnTo>
                  <a:lnTo>
                    <a:pt x="40" y="141"/>
                  </a:lnTo>
                  <a:lnTo>
                    <a:pt x="54" y="146"/>
                  </a:lnTo>
                  <a:lnTo>
                    <a:pt x="68" y="151"/>
                  </a:lnTo>
                  <a:lnTo>
                    <a:pt x="80" y="155"/>
                  </a:lnTo>
                  <a:lnTo>
                    <a:pt x="93" y="158"/>
                  </a:lnTo>
                  <a:lnTo>
                    <a:pt x="103" y="160"/>
                  </a:lnTo>
                  <a:lnTo>
                    <a:pt x="113" y="162"/>
                  </a:lnTo>
                  <a:lnTo>
                    <a:pt x="122" y="163"/>
                  </a:lnTo>
                  <a:lnTo>
                    <a:pt x="130" y="163"/>
                  </a:lnTo>
                  <a:lnTo>
                    <a:pt x="137" y="163"/>
                  </a:lnTo>
                  <a:lnTo>
                    <a:pt x="147" y="164"/>
                  </a:lnTo>
                  <a:lnTo>
                    <a:pt x="160" y="165"/>
                  </a:lnTo>
                  <a:lnTo>
                    <a:pt x="171" y="167"/>
                  </a:lnTo>
                  <a:lnTo>
                    <a:pt x="184" y="169"/>
                  </a:lnTo>
                  <a:lnTo>
                    <a:pt x="196" y="172"/>
                  </a:lnTo>
                  <a:lnTo>
                    <a:pt x="209" y="175"/>
                  </a:lnTo>
                  <a:lnTo>
                    <a:pt x="219" y="180"/>
                  </a:lnTo>
                  <a:lnTo>
                    <a:pt x="228" y="184"/>
                  </a:lnTo>
                  <a:lnTo>
                    <a:pt x="236" y="187"/>
                  </a:lnTo>
                  <a:lnTo>
                    <a:pt x="243" y="188"/>
                  </a:lnTo>
                  <a:lnTo>
                    <a:pt x="249" y="189"/>
                  </a:lnTo>
                  <a:lnTo>
                    <a:pt x="257" y="189"/>
                  </a:lnTo>
                  <a:lnTo>
                    <a:pt x="263" y="189"/>
                  </a:lnTo>
                  <a:lnTo>
                    <a:pt x="271" y="192"/>
                  </a:lnTo>
                  <a:lnTo>
                    <a:pt x="280" y="194"/>
                  </a:lnTo>
                  <a:lnTo>
                    <a:pt x="290" y="198"/>
                  </a:lnTo>
                  <a:lnTo>
                    <a:pt x="300" y="204"/>
                  </a:lnTo>
                  <a:lnTo>
                    <a:pt x="313" y="209"/>
                  </a:lnTo>
                  <a:lnTo>
                    <a:pt x="325" y="216"/>
                  </a:lnTo>
                  <a:lnTo>
                    <a:pt x="339" y="221"/>
                  </a:lnTo>
                  <a:lnTo>
                    <a:pt x="353" y="225"/>
                  </a:lnTo>
                  <a:lnTo>
                    <a:pt x="368" y="227"/>
                  </a:lnTo>
                  <a:lnTo>
                    <a:pt x="384" y="227"/>
                  </a:lnTo>
                  <a:lnTo>
                    <a:pt x="400" y="225"/>
                  </a:lnTo>
                  <a:lnTo>
                    <a:pt x="412" y="221"/>
                  </a:lnTo>
                  <a:lnTo>
                    <a:pt x="424" y="216"/>
                  </a:lnTo>
                  <a:lnTo>
                    <a:pt x="434" y="211"/>
                  </a:lnTo>
                  <a:lnTo>
                    <a:pt x="441" y="204"/>
                  </a:lnTo>
                  <a:lnTo>
                    <a:pt x="448" y="198"/>
                  </a:lnTo>
                  <a:lnTo>
                    <a:pt x="453" y="193"/>
                  </a:lnTo>
                  <a:lnTo>
                    <a:pt x="456" y="188"/>
                  </a:lnTo>
                  <a:lnTo>
                    <a:pt x="449" y="188"/>
                  </a:lnTo>
                  <a:lnTo>
                    <a:pt x="441" y="187"/>
                  </a:lnTo>
                  <a:lnTo>
                    <a:pt x="432" y="184"/>
                  </a:lnTo>
                  <a:lnTo>
                    <a:pt x="422" y="183"/>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72" name="Freeform 287">
              <a:extLst>
                <a:ext uri="{FF2B5EF4-FFF2-40B4-BE49-F238E27FC236}">
                  <a16:creationId xmlns:a16="http://schemas.microsoft.com/office/drawing/2014/main" id="{9324A7C4-8085-4E7D-B72A-8949DEFAD1C7}"/>
                </a:ext>
              </a:extLst>
            </p:cNvPr>
            <p:cNvSpPr>
              <a:spLocks/>
            </p:cNvSpPr>
            <p:nvPr/>
          </p:nvSpPr>
          <p:spPr bwMode="auto">
            <a:xfrm>
              <a:off x="853" y="3773"/>
              <a:ext cx="13" cy="14"/>
            </a:xfrm>
            <a:custGeom>
              <a:avLst/>
              <a:gdLst>
                <a:gd name="T0" fmla="*/ 0 w 40"/>
                <a:gd name="T1" fmla="*/ 0 h 41"/>
                <a:gd name="T2" fmla="*/ 0 w 40"/>
                <a:gd name="T3" fmla="*/ 0 h 41"/>
                <a:gd name="T4" fmla="*/ 0 w 40"/>
                <a:gd name="T5" fmla="*/ 0 h 41"/>
                <a:gd name="T6" fmla="*/ 0 w 40"/>
                <a:gd name="T7" fmla="*/ 0 h 41"/>
                <a:gd name="T8" fmla="*/ 0 w 40"/>
                <a:gd name="T9" fmla="*/ 0 h 41"/>
                <a:gd name="T10" fmla="*/ 0 w 40"/>
                <a:gd name="T11" fmla="*/ 0 h 41"/>
                <a:gd name="T12" fmla="*/ 0 w 40"/>
                <a:gd name="T13" fmla="*/ 0 h 41"/>
                <a:gd name="T14" fmla="*/ 0 w 40"/>
                <a:gd name="T15" fmla="*/ 0 h 41"/>
                <a:gd name="T16" fmla="*/ 0 w 40"/>
                <a:gd name="T17" fmla="*/ 0 h 41"/>
                <a:gd name="T18" fmla="*/ 0 w 40"/>
                <a:gd name="T19" fmla="*/ 0 h 41"/>
                <a:gd name="T20" fmla="*/ 0 w 40"/>
                <a:gd name="T21" fmla="*/ 0 h 41"/>
                <a:gd name="T22" fmla="*/ 0 w 40"/>
                <a:gd name="T23" fmla="*/ 0 h 41"/>
                <a:gd name="T24" fmla="*/ 0 w 40"/>
                <a:gd name="T25" fmla="*/ 0 h 41"/>
                <a:gd name="T26" fmla="*/ 0 w 40"/>
                <a:gd name="T27" fmla="*/ 0 h 41"/>
                <a:gd name="T28" fmla="*/ 0 w 40"/>
                <a:gd name="T29" fmla="*/ 0 h 41"/>
                <a:gd name="T30" fmla="*/ 0 w 40"/>
                <a:gd name="T31" fmla="*/ 0 h 41"/>
                <a:gd name="T32" fmla="*/ 0 w 40"/>
                <a:gd name="T33" fmla="*/ 0 h 41"/>
                <a:gd name="T34" fmla="*/ 0 w 40"/>
                <a:gd name="T35" fmla="*/ 0 h 41"/>
                <a:gd name="T36" fmla="*/ 0 w 40"/>
                <a:gd name="T37" fmla="*/ 0 h 41"/>
                <a:gd name="T38" fmla="*/ 0 w 40"/>
                <a:gd name="T39" fmla="*/ 0 h 41"/>
                <a:gd name="T40" fmla="*/ 0 w 40"/>
                <a:gd name="T41" fmla="*/ 0 h 4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0" h="41">
                  <a:moveTo>
                    <a:pt x="26" y="41"/>
                  </a:moveTo>
                  <a:lnTo>
                    <a:pt x="31" y="32"/>
                  </a:lnTo>
                  <a:lnTo>
                    <a:pt x="34" y="20"/>
                  </a:lnTo>
                  <a:lnTo>
                    <a:pt x="38" y="10"/>
                  </a:lnTo>
                  <a:lnTo>
                    <a:pt x="40" y="0"/>
                  </a:lnTo>
                  <a:lnTo>
                    <a:pt x="36" y="5"/>
                  </a:lnTo>
                  <a:lnTo>
                    <a:pt x="32" y="10"/>
                  </a:lnTo>
                  <a:lnTo>
                    <a:pt x="27" y="14"/>
                  </a:lnTo>
                  <a:lnTo>
                    <a:pt x="22" y="18"/>
                  </a:lnTo>
                  <a:lnTo>
                    <a:pt x="16" y="22"/>
                  </a:lnTo>
                  <a:lnTo>
                    <a:pt x="11" y="25"/>
                  </a:lnTo>
                  <a:lnTo>
                    <a:pt x="5" y="28"/>
                  </a:lnTo>
                  <a:lnTo>
                    <a:pt x="0" y="32"/>
                  </a:lnTo>
                  <a:lnTo>
                    <a:pt x="4" y="33"/>
                  </a:lnTo>
                  <a:lnTo>
                    <a:pt x="8" y="34"/>
                  </a:lnTo>
                  <a:lnTo>
                    <a:pt x="11" y="36"/>
                  </a:lnTo>
                  <a:lnTo>
                    <a:pt x="14" y="37"/>
                  </a:lnTo>
                  <a:lnTo>
                    <a:pt x="17" y="38"/>
                  </a:lnTo>
                  <a:lnTo>
                    <a:pt x="21" y="38"/>
                  </a:lnTo>
                  <a:lnTo>
                    <a:pt x="23" y="39"/>
                  </a:lnTo>
                  <a:lnTo>
                    <a:pt x="26" y="41"/>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73" name="Freeform 288">
              <a:extLst>
                <a:ext uri="{FF2B5EF4-FFF2-40B4-BE49-F238E27FC236}">
                  <a16:creationId xmlns:a16="http://schemas.microsoft.com/office/drawing/2014/main" id="{E696771A-8EFC-4EEF-B5F0-4AD7043D0DFF}"/>
                </a:ext>
              </a:extLst>
            </p:cNvPr>
            <p:cNvSpPr>
              <a:spLocks/>
            </p:cNvSpPr>
            <p:nvPr/>
          </p:nvSpPr>
          <p:spPr bwMode="auto">
            <a:xfrm>
              <a:off x="885" y="3783"/>
              <a:ext cx="11" cy="11"/>
            </a:xfrm>
            <a:custGeom>
              <a:avLst/>
              <a:gdLst>
                <a:gd name="T0" fmla="*/ 0 w 35"/>
                <a:gd name="T1" fmla="*/ 0 h 34"/>
                <a:gd name="T2" fmla="*/ 0 w 35"/>
                <a:gd name="T3" fmla="*/ 0 h 34"/>
                <a:gd name="T4" fmla="*/ 0 w 35"/>
                <a:gd name="T5" fmla="*/ 0 h 34"/>
                <a:gd name="T6" fmla="*/ 0 w 35"/>
                <a:gd name="T7" fmla="*/ 0 h 34"/>
                <a:gd name="T8" fmla="*/ 0 w 35"/>
                <a:gd name="T9" fmla="*/ 0 h 34"/>
                <a:gd name="T10" fmla="*/ 0 w 35"/>
                <a:gd name="T11" fmla="*/ 0 h 34"/>
                <a:gd name="T12" fmla="*/ 0 w 35"/>
                <a:gd name="T13" fmla="*/ 0 h 34"/>
                <a:gd name="T14" fmla="*/ 0 w 35"/>
                <a:gd name="T15" fmla="*/ 0 h 34"/>
                <a:gd name="T16" fmla="*/ 0 w 35"/>
                <a:gd name="T17" fmla="*/ 0 h 34"/>
                <a:gd name="T18" fmla="*/ 0 w 35"/>
                <a:gd name="T19" fmla="*/ 0 h 34"/>
                <a:gd name="T20" fmla="*/ 0 w 35"/>
                <a:gd name="T21" fmla="*/ 0 h 34"/>
                <a:gd name="T22" fmla="*/ 0 w 35"/>
                <a:gd name="T23" fmla="*/ 0 h 34"/>
                <a:gd name="T24" fmla="*/ 0 w 35"/>
                <a:gd name="T25" fmla="*/ 0 h 3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5" h="34">
                  <a:moveTo>
                    <a:pt x="35" y="0"/>
                  </a:moveTo>
                  <a:lnTo>
                    <a:pt x="28" y="9"/>
                  </a:lnTo>
                  <a:lnTo>
                    <a:pt x="19" y="16"/>
                  </a:lnTo>
                  <a:lnTo>
                    <a:pt x="9" y="24"/>
                  </a:lnTo>
                  <a:lnTo>
                    <a:pt x="0" y="30"/>
                  </a:lnTo>
                  <a:lnTo>
                    <a:pt x="6" y="31"/>
                  </a:lnTo>
                  <a:lnTo>
                    <a:pt x="13" y="31"/>
                  </a:lnTo>
                  <a:lnTo>
                    <a:pt x="19" y="33"/>
                  </a:lnTo>
                  <a:lnTo>
                    <a:pt x="25" y="34"/>
                  </a:lnTo>
                  <a:lnTo>
                    <a:pt x="29" y="26"/>
                  </a:lnTo>
                  <a:lnTo>
                    <a:pt x="33" y="18"/>
                  </a:lnTo>
                  <a:lnTo>
                    <a:pt x="34" y="9"/>
                  </a:lnTo>
                  <a:lnTo>
                    <a:pt x="35" y="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74" name="Freeform 289">
              <a:extLst>
                <a:ext uri="{FF2B5EF4-FFF2-40B4-BE49-F238E27FC236}">
                  <a16:creationId xmlns:a16="http://schemas.microsoft.com/office/drawing/2014/main" id="{58B8A49A-A774-421F-91FC-1D2DE24CD7BB}"/>
                </a:ext>
              </a:extLst>
            </p:cNvPr>
            <p:cNvSpPr>
              <a:spLocks/>
            </p:cNvSpPr>
            <p:nvPr/>
          </p:nvSpPr>
          <p:spPr bwMode="auto">
            <a:xfrm>
              <a:off x="868" y="3778"/>
              <a:ext cx="13" cy="13"/>
            </a:xfrm>
            <a:custGeom>
              <a:avLst/>
              <a:gdLst>
                <a:gd name="T0" fmla="*/ 0 w 38"/>
                <a:gd name="T1" fmla="*/ 0 h 39"/>
                <a:gd name="T2" fmla="*/ 0 w 38"/>
                <a:gd name="T3" fmla="*/ 0 h 39"/>
                <a:gd name="T4" fmla="*/ 0 w 38"/>
                <a:gd name="T5" fmla="*/ 0 h 39"/>
                <a:gd name="T6" fmla="*/ 0 w 38"/>
                <a:gd name="T7" fmla="*/ 0 h 39"/>
                <a:gd name="T8" fmla="*/ 0 w 38"/>
                <a:gd name="T9" fmla="*/ 0 h 39"/>
                <a:gd name="T10" fmla="*/ 0 w 38"/>
                <a:gd name="T11" fmla="*/ 0 h 39"/>
                <a:gd name="T12" fmla="*/ 0 w 38"/>
                <a:gd name="T13" fmla="*/ 0 h 39"/>
                <a:gd name="T14" fmla="*/ 0 w 38"/>
                <a:gd name="T15" fmla="*/ 0 h 39"/>
                <a:gd name="T16" fmla="*/ 0 w 38"/>
                <a:gd name="T17" fmla="*/ 0 h 39"/>
                <a:gd name="T18" fmla="*/ 0 w 38"/>
                <a:gd name="T19" fmla="*/ 0 h 39"/>
                <a:gd name="T20" fmla="*/ 0 w 38"/>
                <a:gd name="T21" fmla="*/ 0 h 39"/>
                <a:gd name="T22" fmla="*/ 0 w 38"/>
                <a:gd name="T23" fmla="*/ 0 h 39"/>
                <a:gd name="T24" fmla="*/ 0 w 38"/>
                <a:gd name="T25" fmla="*/ 0 h 39"/>
                <a:gd name="T26" fmla="*/ 0 w 38"/>
                <a:gd name="T27" fmla="*/ 0 h 39"/>
                <a:gd name="T28" fmla="*/ 0 w 38"/>
                <a:gd name="T29" fmla="*/ 0 h 39"/>
                <a:gd name="T30" fmla="*/ 0 w 38"/>
                <a:gd name="T31" fmla="*/ 0 h 39"/>
                <a:gd name="T32" fmla="*/ 0 w 38"/>
                <a:gd name="T33" fmla="*/ 0 h 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8" h="39">
                  <a:moveTo>
                    <a:pt x="38" y="0"/>
                  </a:moveTo>
                  <a:lnTo>
                    <a:pt x="34" y="5"/>
                  </a:lnTo>
                  <a:lnTo>
                    <a:pt x="30" y="10"/>
                  </a:lnTo>
                  <a:lnTo>
                    <a:pt x="25" y="14"/>
                  </a:lnTo>
                  <a:lnTo>
                    <a:pt x="20" y="18"/>
                  </a:lnTo>
                  <a:lnTo>
                    <a:pt x="15" y="22"/>
                  </a:lnTo>
                  <a:lnTo>
                    <a:pt x="10" y="25"/>
                  </a:lnTo>
                  <a:lnTo>
                    <a:pt x="5" y="29"/>
                  </a:lnTo>
                  <a:lnTo>
                    <a:pt x="0" y="32"/>
                  </a:lnTo>
                  <a:lnTo>
                    <a:pt x="6" y="33"/>
                  </a:lnTo>
                  <a:lnTo>
                    <a:pt x="14" y="35"/>
                  </a:lnTo>
                  <a:lnTo>
                    <a:pt x="20" y="37"/>
                  </a:lnTo>
                  <a:lnTo>
                    <a:pt x="26" y="39"/>
                  </a:lnTo>
                  <a:lnTo>
                    <a:pt x="31" y="30"/>
                  </a:lnTo>
                  <a:lnTo>
                    <a:pt x="35" y="20"/>
                  </a:lnTo>
                  <a:lnTo>
                    <a:pt x="38" y="10"/>
                  </a:lnTo>
                  <a:lnTo>
                    <a:pt x="38" y="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75" name="Freeform 290">
              <a:extLst>
                <a:ext uri="{FF2B5EF4-FFF2-40B4-BE49-F238E27FC236}">
                  <a16:creationId xmlns:a16="http://schemas.microsoft.com/office/drawing/2014/main" id="{77C21D57-1154-4E5D-8667-69D6336C1965}"/>
                </a:ext>
              </a:extLst>
            </p:cNvPr>
            <p:cNvSpPr>
              <a:spLocks/>
            </p:cNvSpPr>
            <p:nvPr/>
          </p:nvSpPr>
          <p:spPr bwMode="auto">
            <a:xfrm>
              <a:off x="843" y="3769"/>
              <a:ext cx="12" cy="13"/>
            </a:xfrm>
            <a:custGeom>
              <a:avLst/>
              <a:gdLst>
                <a:gd name="T0" fmla="*/ 0 w 37"/>
                <a:gd name="T1" fmla="*/ 0 h 37"/>
                <a:gd name="T2" fmla="*/ 0 w 37"/>
                <a:gd name="T3" fmla="*/ 0 h 37"/>
                <a:gd name="T4" fmla="*/ 0 w 37"/>
                <a:gd name="T5" fmla="*/ 0 h 37"/>
                <a:gd name="T6" fmla="*/ 0 w 37"/>
                <a:gd name="T7" fmla="*/ 0 h 37"/>
                <a:gd name="T8" fmla="*/ 0 w 37"/>
                <a:gd name="T9" fmla="*/ 0 h 37"/>
                <a:gd name="T10" fmla="*/ 0 w 37"/>
                <a:gd name="T11" fmla="*/ 0 h 37"/>
                <a:gd name="T12" fmla="*/ 0 w 37"/>
                <a:gd name="T13" fmla="*/ 0 h 37"/>
                <a:gd name="T14" fmla="*/ 0 w 37"/>
                <a:gd name="T15" fmla="*/ 0 h 37"/>
                <a:gd name="T16" fmla="*/ 0 w 37"/>
                <a:gd name="T17" fmla="*/ 0 h 37"/>
                <a:gd name="T18" fmla="*/ 0 w 37"/>
                <a:gd name="T19" fmla="*/ 0 h 37"/>
                <a:gd name="T20" fmla="*/ 0 w 37"/>
                <a:gd name="T21" fmla="*/ 0 h 37"/>
                <a:gd name="T22" fmla="*/ 0 w 37"/>
                <a:gd name="T23" fmla="*/ 0 h 37"/>
                <a:gd name="T24" fmla="*/ 0 w 37"/>
                <a:gd name="T25" fmla="*/ 0 h 3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7" h="37">
                  <a:moveTo>
                    <a:pt x="37" y="0"/>
                  </a:moveTo>
                  <a:lnTo>
                    <a:pt x="29" y="7"/>
                  </a:lnTo>
                  <a:lnTo>
                    <a:pt x="20" y="15"/>
                  </a:lnTo>
                  <a:lnTo>
                    <a:pt x="10" y="20"/>
                  </a:lnTo>
                  <a:lnTo>
                    <a:pt x="0" y="26"/>
                  </a:lnTo>
                  <a:lnTo>
                    <a:pt x="5" y="29"/>
                  </a:lnTo>
                  <a:lnTo>
                    <a:pt x="10" y="31"/>
                  </a:lnTo>
                  <a:lnTo>
                    <a:pt x="15" y="35"/>
                  </a:lnTo>
                  <a:lnTo>
                    <a:pt x="20" y="37"/>
                  </a:lnTo>
                  <a:lnTo>
                    <a:pt x="27" y="29"/>
                  </a:lnTo>
                  <a:lnTo>
                    <a:pt x="32" y="20"/>
                  </a:lnTo>
                  <a:lnTo>
                    <a:pt x="35" y="10"/>
                  </a:lnTo>
                  <a:lnTo>
                    <a:pt x="37" y="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76" name="Freeform 291">
              <a:extLst>
                <a:ext uri="{FF2B5EF4-FFF2-40B4-BE49-F238E27FC236}">
                  <a16:creationId xmlns:a16="http://schemas.microsoft.com/office/drawing/2014/main" id="{A4108019-BC41-45B4-B818-6B3BF778D08C}"/>
                </a:ext>
              </a:extLst>
            </p:cNvPr>
            <p:cNvSpPr>
              <a:spLocks/>
            </p:cNvSpPr>
            <p:nvPr/>
          </p:nvSpPr>
          <p:spPr bwMode="auto">
            <a:xfrm>
              <a:off x="833" y="3763"/>
              <a:ext cx="11" cy="12"/>
            </a:xfrm>
            <a:custGeom>
              <a:avLst/>
              <a:gdLst>
                <a:gd name="T0" fmla="*/ 0 w 34"/>
                <a:gd name="T1" fmla="*/ 0 h 35"/>
                <a:gd name="T2" fmla="*/ 0 w 34"/>
                <a:gd name="T3" fmla="*/ 0 h 35"/>
                <a:gd name="T4" fmla="*/ 0 w 34"/>
                <a:gd name="T5" fmla="*/ 0 h 35"/>
                <a:gd name="T6" fmla="*/ 0 w 34"/>
                <a:gd name="T7" fmla="*/ 0 h 35"/>
                <a:gd name="T8" fmla="*/ 0 w 34"/>
                <a:gd name="T9" fmla="*/ 0 h 35"/>
                <a:gd name="T10" fmla="*/ 0 w 34"/>
                <a:gd name="T11" fmla="*/ 0 h 35"/>
                <a:gd name="T12" fmla="*/ 0 w 34"/>
                <a:gd name="T13" fmla="*/ 0 h 35"/>
                <a:gd name="T14" fmla="*/ 0 w 34"/>
                <a:gd name="T15" fmla="*/ 0 h 35"/>
                <a:gd name="T16" fmla="*/ 0 w 34"/>
                <a:gd name="T17" fmla="*/ 0 h 35"/>
                <a:gd name="T18" fmla="*/ 0 w 34"/>
                <a:gd name="T19" fmla="*/ 0 h 35"/>
                <a:gd name="T20" fmla="*/ 0 w 34"/>
                <a:gd name="T21" fmla="*/ 0 h 35"/>
                <a:gd name="T22" fmla="*/ 0 w 34"/>
                <a:gd name="T23" fmla="*/ 0 h 35"/>
                <a:gd name="T24" fmla="*/ 0 w 34"/>
                <a:gd name="T25" fmla="*/ 0 h 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4" h="35">
                  <a:moveTo>
                    <a:pt x="34" y="0"/>
                  </a:moveTo>
                  <a:lnTo>
                    <a:pt x="26" y="8"/>
                  </a:lnTo>
                  <a:lnTo>
                    <a:pt x="19" y="13"/>
                  </a:lnTo>
                  <a:lnTo>
                    <a:pt x="9" y="19"/>
                  </a:lnTo>
                  <a:lnTo>
                    <a:pt x="0" y="23"/>
                  </a:lnTo>
                  <a:lnTo>
                    <a:pt x="5" y="25"/>
                  </a:lnTo>
                  <a:lnTo>
                    <a:pt x="9" y="29"/>
                  </a:lnTo>
                  <a:lnTo>
                    <a:pt x="12" y="33"/>
                  </a:lnTo>
                  <a:lnTo>
                    <a:pt x="18" y="35"/>
                  </a:lnTo>
                  <a:lnTo>
                    <a:pt x="23" y="28"/>
                  </a:lnTo>
                  <a:lnTo>
                    <a:pt x="28" y="19"/>
                  </a:lnTo>
                  <a:lnTo>
                    <a:pt x="31" y="9"/>
                  </a:lnTo>
                  <a:lnTo>
                    <a:pt x="34" y="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77" name="Freeform 292">
              <a:extLst>
                <a:ext uri="{FF2B5EF4-FFF2-40B4-BE49-F238E27FC236}">
                  <a16:creationId xmlns:a16="http://schemas.microsoft.com/office/drawing/2014/main" id="{C407F344-175B-4FD8-B44F-96E05EFEC3B1}"/>
                </a:ext>
              </a:extLst>
            </p:cNvPr>
            <p:cNvSpPr>
              <a:spLocks/>
            </p:cNvSpPr>
            <p:nvPr/>
          </p:nvSpPr>
          <p:spPr bwMode="auto">
            <a:xfrm>
              <a:off x="824" y="3757"/>
              <a:ext cx="9" cy="11"/>
            </a:xfrm>
            <a:custGeom>
              <a:avLst/>
              <a:gdLst>
                <a:gd name="T0" fmla="*/ 0 w 28"/>
                <a:gd name="T1" fmla="*/ 0 h 32"/>
                <a:gd name="T2" fmla="*/ 0 w 28"/>
                <a:gd name="T3" fmla="*/ 0 h 32"/>
                <a:gd name="T4" fmla="*/ 0 w 28"/>
                <a:gd name="T5" fmla="*/ 0 h 32"/>
                <a:gd name="T6" fmla="*/ 0 w 28"/>
                <a:gd name="T7" fmla="*/ 0 h 32"/>
                <a:gd name="T8" fmla="*/ 0 w 28"/>
                <a:gd name="T9" fmla="*/ 0 h 32"/>
                <a:gd name="T10" fmla="*/ 0 w 28"/>
                <a:gd name="T11" fmla="*/ 0 h 32"/>
                <a:gd name="T12" fmla="*/ 0 w 28"/>
                <a:gd name="T13" fmla="*/ 0 h 32"/>
                <a:gd name="T14" fmla="*/ 0 w 28"/>
                <a:gd name="T15" fmla="*/ 0 h 32"/>
                <a:gd name="T16" fmla="*/ 0 w 28"/>
                <a:gd name="T17" fmla="*/ 0 h 32"/>
                <a:gd name="T18" fmla="*/ 0 w 28"/>
                <a:gd name="T19" fmla="*/ 0 h 32"/>
                <a:gd name="T20" fmla="*/ 0 w 28"/>
                <a:gd name="T21" fmla="*/ 0 h 32"/>
                <a:gd name="T22" fmla="*/ 0 w 28"/>
                <a:gd name="T23" fmla="*/ 0 h 32"/>
                <a:gd name="T24" fmla="*/ 0 w 28"/>
                <a:gd name="T25" fmla="*/ 0 h 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8" h="32">
                  <a:moveTo>
                    <a:pt x="28" y="0"/>
                  </a:moveTo>
                  <a:lnTo>
                    <a:pt x="22" y="7"/>
                  </a:lnTo>
                  <a:lnTo>
                    <a:pt x="15" y="13"/>
                  </a:lnTo>
                  <a:lnTo>
                    <a:pt x="8" y="18"/>
                  </a:lnTo>
                  <a:lnTo>
                    <a:pt x="0" y="22"/>
                  </a:lnTo>
                  <a:lnTo>
                    <a:pt x="4" y="24"/>
                  </a:lnTo>
                  <a:lnTo>
                    <a:pt x="8" y="27"/>
                  </a:lnTo>
                  <a:lnTo>
                    <a:pt x="11" y="29"/>
                  </a:lnTo>
                  <a:lnTo>
                    <a:pt x="15" y="32"/>
                  </a:lnTo>
                  <a:lnTo>
                    <a:pt x="20" y="24"/>
                  </a:lnTo>
                  <a:lnTo>
                    <a:pt x="24" y="17"/>
                  </a:lnTo>
                  <a:lnTo>
                    <a:pt x="27" y="8"/>
                  </a:lnTo>
                  <a:lnTo>
                    <a:pt x="28" y="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78" name="Freeform 293">
              <a:extLst>
                <a:ext uri="{FF2B5EF4-FFF2-40B4-BE49-F238E27FC236}">
                  <a16:creationId xmlns:a16="http://schemas.microsoft.com/office/drawing/2014/main" id="{C5D94EA8-F7B6-46B2-B760-401FBCDCB089}"/>
                </a:ext>
              </a:extLst>
            </p:cNvPr>
            <p:cNvSpPr>
              <a:spLocks/>
            </p:cNvSpPr>
            <p:nvPr/>
          </p:nvSpPr>
          <p:spPr bwMode="auto">
            <a:xfrm>
              <a:off x="812" y="3751"/>
              <a:ext cx="10" cy="11"/>
            </a:xfrm>
            <a:custGeom>
              <a:avLst/>
              <a:gdLst>
                <a:gd name="T0" fmla="*/ 0 w 28"/>
                <a:gd name="T1" fmla="*/ 0 h 32"/>
                <a:gd name="T2" fmla="*/ 0 w 28"/>
                <a:gd name="T3" fmla="*/ 0 h 32"/>
                <a:gd name="T4" fmla="*/ 0 w 28"/>
                <a:gd name="T5" fmla="*/ 0 h 32"/>
                <a:gd name="T6" fmla="*/ 0 w 28"/>
                <a:gd name="T7" fmla="*/ 0 h 32"/>
                <a:gd name="T8" fmla="*/ 0 w 28"/>
                <a:gd name="T9" fmla="*/ 0 h 32"/>
                <a:gd name="T10" fmla="*/ 0 w 28"/>
                <a:gd name="T11" fmla="*/ 0 h 32"/>
                <a:gd name="T12" fmla="*/ 0 w 28"/>
                <a:gd name="T13" fmla="*/ 0 h 32"/>
                <a:gd name="T14" fmla="*/ 0 w 28"/>
                <a:gd name="T15" fmla="*/ 0 h 32"/>
                <a:gd name="T16" fmla="*/ 0 w 28"/>
                <a:gd name="T17" fmla="*/ 0 h 32"/>
                <a:gd name="T18" fmla="*/ 0 w 28"/>
                <a:gd name="T19" fmla="*/ 0 h 32"/>
                <a:gd name="T20" fmla="*/ 0 w 28"/>
                <a:gd name="T21" fmla="*/ 0 h 32"/>
                <a:gd name="T22" fmla="*/ 0 w 28"/>
                <a:gd name="T23" fmla="*/ 0 h 32"/>
                <a:gd name="T24" fmla="*/ 0 w 28"/>
                <a:gd name="T25" fmla="*/ 0 h 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8" h="32">
                  <a:moveTo>
                    <a:pt x="28" y="0"/>
                  </a:moveTo>
                  <a:lnTo>
                    <a:pt x="23" y="7"/>
                  </a:lnTo>
                  <a:lnTo>
                    <a:pt x="15" y="12"/>
                  </a:lnTo>
                  <a:lnTo>
                    <a:pt x="8" y="17"/>
                  </a:lnTo>
                  <a:lnTo>
                    <a:pt x="0" y="22"/>
                  </a:lnTo>
                  <a:lnTo>
                    <a:pt x="4" y="24"/>
                  </a:lnTo>
                  <a:lnTo>
                    <a:pt x="9" y="27"/>
                  </a:lnTo>
                  <a:lnTo>
                    <a:pt x="13" y="29"/>
                  </a:lnTo>
                  <a:lnTo>
                    <a:pt x="16" y="32"/>
                  </a:lnTo>
                  <a:lnTo>
                    <a:pt x="21" y="24"/>
                  </a:lnTo>
                  <a:lnTo>
                    <a:pt x="24" y="16"/>
                  </a:lnTo>
                  <a:lnTo>
                    <a:pt x="27" y="8"/>
                  </a:lnTo>
                  <a:lnTo>
                    <a:pt x="28" y="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79" name="Freeform 294">
              <a:extLst>
                <a:ext uri="{FF2B5EF4-FFF2-40B4-BE49-F238E27FC236}">
                  <a16:creationId xmlns:a16="http://schemas.microsoft.com/office/drawing/2014/main" id="{31D6FAB1-9CFD-4314-8DDD-A596CAAABF99}"/>
                </a:ext>
              </a:extLst>
            </p:cNvPr>
            <p:cNvSpPr>
              <a:spLocks/>
            </p:cNvSpPr>
            <p:nvPr/>
          </p:nvSpPr>
          <p:spPr bwMode="auto">
            <a:xfrm>
              <a:off x="463" y="3865"/>
              <a:ext cx="139" cy="229"/>
            </a:xfrm>
            <a:custGeom>
              <a:avLst/>
              <a:gdLst>
                <a:gd name="T0" fmla="*/ 0 w 416"/>
                <a:gd name="T1" fmla="*/ 0 h 688"/>
                <a:gd name="T2" fmla="*/ 0 w 416"/>
                <a:gd name="T3" fmla="*/ 0 h 688"/>
                <a:gd name="T4" fmla="*/ 0 w 416"/>
                <a:gd name="T5" fmla="*/ 0 h 688"/>
                <a:gd name="T6" fmla="*/ 0 w 416"/>
                <a:gd name="T7" fmla="*/ 0 h 688"/>
                <a:gd name="T8" fmla="*/ 0 w 416"/>
                <a:gd name="T9" fmla="*/ 0 h 688"/>
                <a:gd name="T10" fmla="*/ 0 w 416"/>
                <a:gd name="T11" fmla="*/ 0 h 688"/>
                <a:gd name="T12" fmla="*/ 0 w 416"/>
                <a:gd name="T13" fmla="*/ 0 h 688"/>
                <a:gd name="T14" fmla="*/ 0 w 416"/>
                <a:gd name="T15" fmla="*/ 0 h 688"/>
                <a:gd name="T16" fmla="*/ 0 w 416"/>
                <a:gd name="T17" fmla="*/ 0 h 688"/>
                <a:gd name="T18" fmla="*/ 0 w 416"/>
                <a:gd name="T19" fmla="*/ 0 h 688"/>
                <a:gd name="T20" fmla="*/ 0 w 416"/>
                <a:gd name="T21" fmla="*/ 0 h 688"/>
                <a:gd name="T22" fmla="*/ 0 w 416"/>
                <a:gd name="T23" fmla="*/ 0 h 688"/>
                <a:gd name="T24" fmla="*/ 0 w 416"/>
                <a:gd name="T25" fmla="*/ 0 h 688"/>
                <a:gd name="T26" fmla="*/ 0 w 416"/>
                <a:gd name="T27" fmla="*/ 0 h 688"/>
                <a:gd name="T28" fmla="*/ 0 w 416"/>
                <a:gd name="T29" fmla="*/ 0 h 688"/>
                <a:gd name="T30" fmla="*/ 0 w 416"/>
                <a:gd name="T31" fmla="*/ 0 h 688"/>
                <a:gd name="T32" fmla="*/ 0 w 416"/>
                <a:gd name="T33" fmla="*/ 0 h 688"/>
                <a:gd name="T34" fmla="*/ 0 w 416"/>
                <a:gd name="T35" fmla="*/ 0 h 688"/>
                <a:gd name="T36" fmla="*/ 0 w 416"/>
                <a:gd name="T37" fmla="*/ 0 h 688"/>
                <a:gd name="T38" fmla="*/ 0 w 416"/>
                <a:gd name="T39" fmla="*/ 0 h 688"/>
                <a:gd name="T40" fmla="*/ 0 w 416"/>
                <a:gd name="T41" fmla="*/ 0 h 688"/>
                <a:gd name="T42" fmla="*/ 0 w 416"/>
                <a:gd name="T43" fmla="*/ 0 h 688"/>
                <a:gd name="T44" fmla="*/ 0 w 416"/>
                <a:gd name="T45" fmla="*/ 0 h 688"/>
                <a:gd name="T46" fmla="*/ 0 w 416"/>
                <a:gd name="T47" fmla="*/ 0 h 688"/>
                <a:gd name="T48" fmla="*/ 0 w 416"/>
                <a:gd name="T49" fmla="*/ 0 h 688"/>
                <a:gd name="T50" fmla="*/ 0 w 416"/>
                <a:gd name="T51" fmla="*/ 0 h 688"/>
                <a:gd name="T52" fmla="*/ 0 w 416"/>
                <a:gd name="T53" fmla="*/ 0 h 688"/>
                <a:gd name="T54" fmla="*/ 0 w 416"/>
                <a:gd name="T55" fmla="*/ 0 h 688"/>
                <a:gd name="T56" fmla="*/ 0 w 416"/>
                <a:gd name="T57" fmla="*/ 0 h 688"/>
                <a:gd name="T58" fmla="*/ 0 w 416"/>
                <a:gd name="T59" fmla="*/ 0 h 688"/>
                <a:gd name="T60" fmla="*/ 0 w 416"/>
                <a:gd name="T61" fmla="*/ 0 h 688"/>
                <a:gd name="T62" fmla="*/ 0 w 416"/>
                <a:gd name="T63" fmla="*/ 0 h 688"/>
                <a:gd name="T64" fmla="*/ 0 w 416"/>
                <a:gd name="T65" fmla="*/ 0 h 688"/>
                <a:gd name="T66" fmla="*/ 0 w 416"/>
                <a:gd name="T67" fmla="*/ 0 h 688"/>
                <a:gd name="T68" fmla="*/ 0 w 416"/>
                <a:gd name="T69" fmla="*/ 0 h 688"/>
                <a:gd name="T70" fmla="*/ 0 w 416"/>
                <a:gd name="T71" fmla="*/ 0 h 68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416" h="688">
                  <a:moveTo>
                    <a:pt x="60" y="86"/>
                  </a:moveTo>
                  <a:lnTo>
                    <a:pt x="53" y="101"/>
                  </a:lnTo>
                  <a:lnTo>
                    <a:pt x="43" y="123"/>
                  </a:lnTo>
                  <a:lnTo>
                    <a:pt x="31" y="152"/>
                  </a:lnTo>
                  <a:lnTo>
                    <a:pt x="20" y="184"/>
                  </a:lnTo>
                  <a:lnTo>
                    <a:pt x="10" y="218"/>
                  </a:lnTo>
                  <a:lnTo>
                    <a:pt x="4" y="252"/>
                  </a:lnTo>
                  <a:lnTo>
                    <a:pt x="0" y="281"/>
                  </a:lnTo>
                  <a:lnTo>
                    <a:pt x="2" y="306"/>
                  </a:lnTo>
                  <a:lnTo>
                    <a:pt x="9" y="329"/>
                  </a:lnTo>
                  <a:lnTo>
                    <a:pt x="15" y="353"/>
                  </a:lnTo>
                  <a:lnTo>
                    <a:pt x="21" y="378"/>
                  </a:lnTo>
                  <a:lnTo>
                    <a:pt x="28" y="403"/>
                  </a:lnTo>
                  <a:lnTo>
                    <a:pt x="33" y="428"/>
                  </a:lnTo>
                  <a:lnTo>
                    <a:pt x="39" y="450"/>
                  </a:lnTo>
                  <a:lnTo>
                    <a:pt x="44" y="469"/>
                  </a:lnTo>
                  <a:lnTo>
                    <a:pt x="49" y="483"/>
                  </a:lnTo>
                  <a:lnTo>
                    <a:pt x="55" y="505"/>
                  </a:lnTo>
                  <a:lnTo>
                    <a:pt x="59" y="526"/>
                  </a:lnTo>
                  <a:lnTo>
                    <a:pt x="58" y="544"/>
                  </a:lnTo>
                  <a:lnTo>
                    <a:pt x="57" y="560"/>
                  </a:lnTo>
                  <a:lnTo>
                    <a:pt x="55" y="568"/>
                  </a:lnTo>
                  <a:lnTo>
                    <a:pt x="55" y="582"/>
                  </a:lnTo>
                  <a:lnTo>
                    <a:pt x="59" y="600"/>
                  </a:lnTo>
                  <a:lnTo>
                    <a:pt x="68" y="619"/>
                  </a:lnTo>
                  <a:lnTo>
                    <a:pt x="82" y="638"/>
                  </a:lnTo>
                  <a:lnTo>
                    <a:pt x="105" y="657"/>
                  </a:lnTo>
                  <a:lnTo>
                    <a:pt x="135" y="672"/>
                  </a:lnTo>
                  <a:lnTo>
                    <a:pt x="178" y="684"/>
                  </a:lnTo>
                  <a:lnTo>
                    <a:pt x="217" y="688"/>
                  </a:lnTo>
                  <a:lnTo>
                    <a:pt x="248" y="686"/>
                  </a:lnTo>
                  <a:lnTo>
                    <a:pt x="274" y="675"/>
                  </a:lnTo>
                  <a:lnTo>
                    <a:pt x="291" y="662"/>
                  </a:lnTo>
                  <a:lnTo>
                    <a:pt x="304" y="645"/>
                  </a:lnTo>
                  <a:lnTo>
                    <a:pt x="313" y="630"/>
                  </a:lnTo>
                  <a:lnTo>
                    <a:pt x="318" y="615"/>
                  </a:lnTo>
                  <a:lnTo>
                    <a:pt x="319" y="605"/>
                  </a:lnTo>
                  <a:lnTo>
                    <a:pt x="319" y="585"/>
                  </a:lnTo>
                  <a:lnTo>
                    <a:pt x="320" y="553"/>
                  </a:lnTo>
                  <a:lnTo>
                    <a:pt x="324" y="522"/>
                  </a:lnTo>
                  <a:lnTo>
                    <a:pt x="333" y="495"/>
                  </a:lnTo>
                  <a:lnTo>
                    <a:pt x="342" y="476"/>
                  </a:lnTo>
                  <a:lnTo>
                    <a:pt x="354" y="445"/>
                  </a:lnTo>
                  <a:lnTo>
                    <a:pt x="370" y="403"/>
                  </a:lnTo>
                  <a:lnTo>
                    <a:pt x="385" y="355"/>
                  </a:lnTo>
                  <a:lnTo>
                    <a:pt x="399" y="306"/>
                  </a:lnTo>
                  <a:lnTo>
                    <a:pt x="410" y="258"/>
                  </a:lnTo>
                  <a:lnTo>
                    <a:pt x="416" y="218"/>
                  </a:lnTo>
                  <a:lnTo>
                    <a:pt x="415" y="186"/>
                  </a:lnTo>
                  <a:lnTo>
                    <a:pt x="409" y="161"/>
                  </a:lnTo>
                  <a:lnTo>
                    <a:pt x="401" y="136"/>
                  </a:lnTo>
                  <a:lnTo>
                    <a:pt x="392" y="112"/>
                  </a:lnTo>
                  <a:lnTo>
                    <a:pt x="382" y="88"/>
                  </a:lnTo>
                  <a:lnTo>
                    <a:pt x="371" y="68"/>
                  </a:lnTo>
                  <a:lnTo>
                    <a:pt x="357" y="50"/>
                  </a:lnTo>
                  <a:lnTo>
                    <a:pt x="342" y="35"/>
                  </a:lnTo>
                  <a:lnTo>
                    <a:pt x="324" y="25"/>
                  </a:lnTo>
                  <a:lnTo>
                    <a:pt x="304" y="18"/>
                  </a:lnTo>
                  <a:lnTo>
                    <a:pt x="281" y="10"/>
                  </a:lnTo>
                  <a:lnTo>
                    <a:pt x="256" y="5"/>
                  </a:lnTo>
                  <a:lnTo>
                    <a:pt x="231" y="1"/>
                  </a:lnTo>
                  <a:lnTo>
                    <a:pt x="204" y="0"/>
                  </a:lnTo>
                  <a:lnTo>
                    <a:pt x="182" y="0"/>
                  </a:lnTo>
                  <a:lnTo>
                    <a:pt x="161" y="4"/>
                  </a:lnTo>
                  <a:lnTo>
                    <a:pt x="145" y="9"/>
                  </a:lnTo>
                  <a:lnTo>
                    <a:pt x="131" y="18"/>
                  </a:lnTo>
                  <a:lnTo>
                    <a:pt x="117" y="26"/>
                  </a:lnTo>
                  <a:lnTo>
                    <a:pt x="103" y="38"/>
                  </a:lnTo>
                  <a:lnTo>
                    <a:pt x="92" y="48"/>
                  </a:lnTo>
                  <a:lnTo>
                    <a:pt x="81" y="59"/>
                  </a:lnTo>
                  <a:lnTo>
                    <a:pt x="72" y="69"/>
                  </a:lnTo>
                  <a:lnTo>
                    <a:pt x="65" y="78"/>
                  </a:lnTo>
                  <a:lnTo>
                    <a:pt x="60" y="86"/>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80" name="Freeform 295">
              <a:extLst>
                <a:ext uri="{FF2B5EF4-FFF2-40B4-BE49-F238E27FC236}">
                  <a16:creationId xmlns:a16="http://schemas.microsoft.com/office/drawing/2014/main" id="{CD19622B-878C-426C-8750-5D53438825B2}"/>
                </a:ext>
              </a:extLst>
            </p:cNvPr>
            <p:cNvSpPr>
              <a:spLocks/>
            </p:cNvSpPr>
            <p:nvPr/>
          </p:nvSpPr>
          <p:spPr bwMode="auto">
            <a:xfrm>
              <a:off x="409" y="4047"/>
              <a:ext cx="159" cy="115"/>
            </a:xfrm>
            <a:custGeom>
              <a:avLst/>
              <a:gdLst>
                <a:gd name="T0" fmla="*/ 0 w 477"/>
                <a:gd name="T1" fmla="*/ 0 h 344"/>
                <a:gd name="T2" fmla="*/ 0 w 477"/>
                <a:gd name="T3" fmla="*/ 0 h 344"/>
                <a:gd name="T4" fmla="*/ 0 w 477"/>
                <a:gd name="T5" fmla="*/ 0 h 344"/>
                <a:gd name="T6" fmla="*/ 0 w 477"/>
                <a:gd name="T7" fmla="*/ 0 h 344"/>
                <a:gd name="T8" fmla="*/ 0 w 477"/>
                <a:gd name="T9" fmla="*/ 0 h 344"/>
                <a:gd name="T10" fmla="*/ 0 w 477"/>
                <a:gd name="T11" fmla="*/ 0 h 344"/>
                <a:gd name="T12" fmla="*/ 0 w 477"/>
                <a:gd name="T13" fmla="*/ 0 h 344"/>
                <a:gd name="T14" fmla="*/ 0 w 477"/>
                <a:gd name="T15" fmla="*/ 0 h 344"/>
                <a:gd name="T16" fmla="*/ 0 w 477"/>
                <a:gd name="T17" fmla="*/ 0 h 344"/>
                <a:gd name="T18" fmla="*/ 0 w 477"/>
                <a:gd name="T19" fmla="*/ 0 h 344"/>
                <a:gd name="T20" fmla="*/ 0 w 477"/>
                <a:gd name="T21" fmla="*/ 0 h 344"/>
                <a:gd name="T22" fmla="*/ 0 w 477"/>
                <a:gd name="T23" fmla="*/ 0 h 344"/>
                <a:gd name="T24" fmla="*/ 0 w 477"/>
                <a:gd name="T25" fmla="*/ 0 h 344"/>
                <a:gd name="T26" fmla="*/ 0 w 477"/>
                <a:gd name="T27" fmla="*/ 0 h 344"/>
                <a:gd name="T28" fmla="*/ 0 w 477"/>
                <a:gd name="T29" fmla="*/ 0 h 344"/>
                <a:gd name="T30" fmla="*/ 0 w 477"/>
                <a:gd name="T31" fmla="*/ 0 h 344"/>
                <a:gd name="T32" fmla="*/ 0 w 477"/>
                <a:gd name="T33" fmla="*/ 0 h 344"/>
                <a:gd name="T34" fmla="*/ 0 w 477"/>
                <a:gd name="T35" fmla="*/ 0 h 344"/>
                <a:gd name="T36" fmla="*/ 0 w 477"/>
                <a:gd name="T37" fmla="*/ 0 h 344"/>
                <a:gd name="T38" fmla="*/ 0 w 477"/>
                <a:gd name="T39" fmla="*/ 0 h 344"/>
                <a:gd name="T40" fmla="*/ 0 w 477"/>
                <a:gd name="T41" fmla="*/ 0 h 344"/>
                <a:gd name="T42" fmla="*/ 0 w 477"/>
                <a:gd name="T43" fmla="*/ 0 h 344"/>
                <a:gd name="T44" fmla="*/ 0 w 477"/>
                <a:gd name="T45" fmla="*/ 0 h 344"/>
                <a:gd name="T46" fmla="*/ 0 w 477"/>
                <a:gd name="T47" fmla="*/ 0 h 344"/>
                <a:gd name="T48" fmla="*/ 0 w 477"/>
                <a:gd name="T49" fmla="*/ 0 h 344"/>
                <a:gd name="T50" fmla="*/ 0 w 477"/>
                <a:gd name="T51" fmla="*/ 0 h 344"/>
                <a:gd name="T52" fmla="*/ 0 w 477"/>
                <a:gd name="T53" fmla="*/ 0 h 344"/>
                <a:gd name="T54" fmla="*/ 0 w 477"/>
                <a:gd name="T55" fmla="*/ 0 h 344"/>
                <a:gd name="T56" fmla="*/ 0 w 477"/>
                <a:gd name="T57" fmla="*/ 0 h 344"/>
                <a:gd name="T58" fmla="*/ 0 w 477"/>
                <a:gd name="T59" fmla="*/ 0 h 344"/>
                <a:gd name="T60" fmla="*/ 0 w 477"/>
                <a:gd name="T61" fmla="*/ 0 h 344"/>
                <a:gd name="T62" fmla="*/ 0 w 477"/>
                <a:gd name="T63" fmla="*/ 0 h 344"/>
                <a:gd name="T64" fmla="*/ 0 w 477"/>
                <a:gd name="T65" fmla="*/ 0 h 344"/>
                <a:gd name="T66" fmla="*/ 0 w 477"/>
                <a:gd name="T67" fmla="*/ 0 h 344"/>
                <a:gd name="T68" fmla="*/ 0 w 477"/>
                <a:gd name="T69" fmla="*/ 0 h 344"/>
                <a:gd name="T70" fmla="*/ 0 w 477"/>
                <a:gd name="T71" fmla="*/ 0 h 344"/>
                <a:gd name="T72" fmla="*/ 0 w 477"/>
                <a:gd name="T73" fmla="*/ 0 h 344"/>
                <a:gd name="T74" fmla="*/ 0 w 477"/>
                <a:gd name="T75" fmla="*/ 0 h 344"/>
                <a:gd name="T76" fmla="*/ 0 w 477"/>
                <a:gd name="T77" fmla="*/ 0 h 344"/>
                <a:gd name="T78" fmla="*/ 0 w 477"/>
                <a:gd name="T79" fmla="*/ 0 h 344"/>
                <a:gd name="T80" fmla="*/ 0 w 477"/>
                <a:gd name="T81" fmla="*/ 0 h 344"/>
                <a:gd name="T82" fmla="*/ 0 w 477"/>
                <a:gd name="T83" fmla="*/ 0 h 344"/>
                <a:gd name="T84" fmla="*/ 0 w 477"/>
                <a:gd name="T85" fmla="*/ 0 h 344"/>
                <a:gd name="T86" fmla="*/ 0 w 477"/>
                <a:gd name="T87" fmla="*/ 0 h 34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77" h="344">
                  <a:moveTo>
                    <a:pt x="352" y="176"/>
                  </a:moveTo>
                  <a:lnTo>
                    <a:pt x="345" y="181"/>
                  </a:lnTo>
                  <a:lnTo>
                    <a:pt x="331" y="190"/>
                  </a:lnTo>
                  <a:lnTo>
                    <a:pt x="313" y="202"/>
                  </a:lnTo>
                  <a:lnTo>
                    <a:pt x="293" y="215"/>
                  </a:lnTo>
                  <a:lnTo>
                    <a:pt x="272" y="229"/>
                  </a:lnTo>
                  <a:lnTo>
                    <a:pt x="250" y="242"/>
                  </a:lnTo>
                  <a:lnTo>
                    <a:pt x="231" y="253"/>
                  </a:lnTo>
                  <a:lnTo>
                    <a:pt x="217" y="262"/>
                  </a:lnTo>
                  <a:lnTo>
                    <a:pt x="207" y="268"/>
                  </a:lnTo>
                  <a:lnTo>
                    <a:pt x="195" y="275"/>
                  </a:lnTo>
                  <a:lnTo>
                    <a:pt x="181" y="282"/>
                  </a:lnTo>
                  <a:lnTo>
                    <a:pt x="167" y="290"/>
                  </a:lnTo>
                  <a:lnTo>
                    <a:pt x="152" y="299"/>
                  </a:lnTo>
                  <a:lnTo>
                    <a:pt x="135" y="307"/>
                  </a:lnTo>
                  <a:lnTo>
                    <a:pt x="119" y="318"/>
                  </a:lnTo>
                  <a:lnTo>
                    <a:pt x="101" y="329"/>
                  </a:lnTo>
                  <a:lnTo>
                    <a:pt x="82" y="339"/>
                  </a:lnTo>
                  <a:lnTo>
                    <a:pt x="67" y="344"/>
                  </a:lnTo>
                  <a:lnTo>
                    <a:pt x="56" y="344"/>
                  </a:lnTo>
                  <a:lnTo>
                    <a:pt x="46" y="340"/>
                  </a:lnTo>
                  <a:lnTo>
                    <a:pt x="37" y="333"/>
                  </a:lnTo>
                  <a:lnTo>
                    <a:pt x="28" y="325"/>
                  </a:lnTo>
                  <a:lnTo>
                    <a:pt x="21" y="315"/>
                  </a:lnTo>
                  <a:lnTo>
                    <a:pt x="13" y="306"/>
                  </a:lnTo>
                  <a:lnTo>
                    <a:pt x="4" y="294"/>
                  </a:lnTo>
                  <a:lnTo>
                    <a:pt x="0" y="284"/>
                  </a:lnTo>
                  <a:lnTo>
                    <a:pt x="0" y="273"/>
                  </a:lnTo>
                  <a:lnTo>
                    <a:pt x="4" y="263"/>
                  </a:lnTo>
                  <a:lnTo>
                    <a:pt x="12" y="256"/>
                  </a:lnTo>
                  <a:lnTo>
                    <a:pt x="21" y="247"/>
                  </a:lnTo>
                  <a:lnTo>
                    <a:pt x="32" y="239"/>
                  </a:lnTo>
                  <a:lnTo>
                    <a:pt x="45" y="232"/>
                  </a:lnTo>
                  <a:lnTo>
                    <a:pt x="57" y="223"/>
                  </a:lnTo>
                  <a:lnTo>
                    <a:pt x="70" y="212"/>
                  </a:lnTo>
                  <a:lnTo>
                    <a:pt x="82" y="200"/>
                  </a:lnTo>
                  <a:lnTo>
                    <a:pt x="94" y="186"/>
                  </a:lnTo>
                  <a:lnTo>
                    <a:pt x="104" y="174"/>
                  </a:lnTo>
                  <a:lnTo>
                    <a:pt x="113" y="161"/>
                  </a:lnTo>
                  <a:lnTo>
                    <a:pt x="120" y="150"/>
                  </a:lnTo>
                  <a:lnTo>
                    <a:pt x="125" y="139"/>
                  </a:lnTo>
                  <a:lnTo>
                    <a:pt x="130" y="127"/>
                  </a:lnTo>
                  <a:lnTo>
                    <a:pt x="135" y="116"/>
                  </a:lnTo>
                  <a:lnTo>
                    <a:pt x="142" y="102"/>
                  </a:lnTo>
                  <a:lnTo>
                    <a:pt x="148" y="87"/>
                  </a:lnTo>
                  <a:lnTo>
                    <a:pt x="157" y="73"/>
                  </a:lnTo>
                  <a:lnTo>
                    <a:pt x="166" y="59"/>
                  </a:lnTo>
                  <a:lnTo>
                    <a:pt x="176" y="45"/>
                  </a:lnTo>
                  <a:lnTo>
                    <a:pt x="188" y="33"/>
                  </a:lnTo>
                  <a:lnTo>
                    <a:pt x="201" y="23"/>
                  </a:lnTo>
                  <a:lnTo>
                    <a:pt x="215" y="15"/>
                  </a:lnTo>
                  <a:lnTo>
                    <a:pt x="227" y="10"/>
                  </a:lnTo>
                  <a:lnTo>
                    <a:pt x="240" y="7"/>
                  </a:lnTo>
                  <a:lnTo>
                    <a:pt x="251" y="6"/>
                  </a:lnTo>
                  <a:lnTo>
                    <a:pt x="262" y="6"/>
                  </a:lnTo>
                  <a:lnTo>
                    <a:pt x="270" y="7"/>
                  </a:lnTo>
                  <a:lnTo>
                    <a:pt x="278" y="9"/>
                  </a:lnTo>
                  <a:lnTo>
                    <a:pt x="287" y="10"/>
                  </a:lnTo>
                  <a:lnTo>
                    <a:pt x="297" y="10"/>
                  </a:lnTo>
                  <a:lnTo>
                    <a:pt x="307" y="10"/>
                  </a:lnTo>
                  <a:lnTo>
                    <a:pt x="317" y="7"/>
                  </a:lnTo>
                  <a:lnTo>
                    <a:pt x="326" y="6"/>
                  </a:lnTo>
                  <a:lnTo>
                    <a:pt x="333" y="4"/>
                  </a:lnTo>
                  <a:lnTo>
                    <a:pt x="340" y="2"/>
                  </a:lnTo>
                  <a:lnTo>
                    <a:pt x="345" y="1"/>
                  </a:lnTo>
                  <a:lnTo>
                    <a:pt x="356" y="0"/>
                  </a:lnTo>
                  <a:lnTo>
                    <a:pt x="370" y="0"/>
                  </a:lnTo>
                  <a:lnTo>
                    <a:pt x="386" y="1"/>
                  </a:lnTo>
                  <a:lnTo>
                    <a:pt x="403" y="2"/>
                  </a:lnTo>
                  <a:lnTo>
                    <a:pt x="419" y="6"/>
                  </a:lnTo>
                  <a:lnTo>
                    <a:pt x="436" y="13"/>
                  </a:lnTo>
                  <a:lnTo>
                    <a:pt x="450" y="20"/>
                  </a:lnTo>
                  <a:lnTo>
                    <a:pt x="461" y="31"/>
                  </a:lnTo>
                  <a:lnTo>
                    <a:pt x="468" y="44"/>
                  </a:lnTo>
                  <a:lnTo>
                    <a:pt x="475" y="57"/>
                  </a:lnTo>
                  <a:lnTo>
                    <a:pt x="477" y="71"/>
                  </a:lnTo>
                  <a:lnTo>
                    <a:pt x="477" y="83"/>
                  </a:lnTo>
                  <a:lnTo>
                    <a:pt x="473" y="96"/>
                  </a:lnTo>
                  <a:lnTo>
                    <a:pt x="467" y="108"/>
                  </a:lnTo>
                  <a:lnTo>
                    <a:pt x="458" y="120"/>
                  </a:lnTo>
                  <a:lnTo>
                    <a:pt x="444" y="128"/>
                  </a:lnTo>
                  <a:lnTo>
                    <a:pt x="429" y="136"/>
                  </a:lnTo>
                  <a:lnTo>
                    <a:pt x="414" y="144"/>
                  </a:lnTo>
                  <a:lnTo>
                    <a:pt x="402" y="151"/>
                  </a:lnTo>
                  <a:lnTo>
                    <a:pt x="389" y="156"/>
                  </a:lnTo>
                  <a:lnTo>
                    <a:pt x="378" y="163"/>
                  </a:lnTo>
                  <a:lnTo>
                    <a:pt x="367" y="168"/>
                  </a:lnTo>
                  <a:lnTo>
                    <a:pt x="359" y="173"/>
                  </a:lnTo>
                  <a:lnTo>
                    <a:pt x="352" y="176"/>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81" name="Freeform 296">
              <a:extLst>
                <a:ext uri="{FF2B5EF4-FFF2-40B4-BE49-F238E27FC236}">
                  <a16:creationId xmlns:a16="http://schemas.microsoft.com/office/drawing/2014/main" id="{1B091C92-DFA9-443C-BBE4-E585259845C1}"/>
                </a:ext>
              </a:extLst>
            </p:cNvPr>
            <p:cNvSpPr>
              <a:spLocks/>
            </p:cNvSpPr>
            <p:nvPr/>
          </p:nvSpPr>
          <p:spPr bwMode="auto">
            <a:xfrm>
              <a:off x="407" y="4128"/>
              <a:ext cx="60" cy="114"/>
            </a:xfrm>
            <a:custGeom>
              <a:avLst/>
              <a:gdLst>
                <a:gd name="T0" fmla="*/ 0 w 181"/>
                <a:gd name="T1" fmla="*/ 0 h 342"/>
                <a:gd name="T2" fmla="*/ 0 w 181"/>
                <a:gd name="T3" fmla="*/ 0 h 342"/>
                <a:gd name="T4" fmla="*/ 0 w 181"/>
                <a:gd name="T5" fmla="*/ 0 h 342"/>
                <a:gd name="T6" fmla="*/ 0 w 181"/>
                <a:gd name="T7" fmla="*/ 0 h 342"/>
                <a:gd name="T8" fmla="*/ 0 w 181"/>
                <a:gd name="T9" fmla="*/ 0 h 342"/>
                <a:gd name="T10" fmla="*/ 0 w 181"/>
                <a:gd name="T11" fmla="*/ 0 h 342"/>
                <a:gd name="T12" fmla="*/ 0 w 181"/>
                <a:gd name="T13" fmla="*/ 0 h 342"/>
                <a:gd name="T14" fmla="*/ 0 w 181"/>
                <a:gd name="T15" fmla="*/ 0 h 342"/>
                <a:gd name="T16" fmla="*/ 0 w 181"/>
                <a:gd name="T17" fmla="*/ 0 h 342"/>
                <a:gd name="T18" fmla="*/ 0 w 181"/>
                <a:gd name="T19" fmla="*/ 0 h 342"/>
                <a:gd name="T20" fmla="*/ 0 w 181"/>
                <a:gd name="T21" fmla="*/ 0 h 342"/>
                <a:gd name="T22" fmla="*/ 0 w 181"/>
                <a:gd name="T23" fmla="*/ 0 h 342"/>
                <a:gd name="T24" fmla="*/ 0 w 181"/>
                <a:gd name="T25" fmla="*/ 0 h 342"/>
                <a:gd name="T26" fmla="*/ 0 w 181"/>
                <a:gd name="T27" fmla="*/ 0 h 342"/>
                <a:gd name="T28" fmla="*/ 0 w 181"/>
                <a:gd name="T29" fmla="*/ 0 h 342"/>
                <a:gd name="T30" fmla="*/ 0 w 181"/>
                <a:gd name="T31" fmla="*/ 0 h 342"/>
                <a:gd name="T32" fmla="*/ 0 w 181"/>
                <a:gd name="T33" fmla="*/ 0 h 342"/>
                <a:gd name="T34" fmla="*/ 0 w 181"/>
                <a:gd name="T35" fmla="*/ 0 h 342"/>
                <a:gd name="T36" fmla="*/ 0 w 181"/>
                <a:gd name="T37" fmla="*/ 0 h 342"/>
                <a:gd name="T38" fmla="*/ 0 w 181"/>
                <a:gd name="T39" fmla="*/ 0 h 342"/>
                <a:gd name="T40" fmla="*/ 0 w 181"/>
                <a:gd name="T41" fmla="*/ 0 h 342"/>
                <a:gd name="T42" fmla="*/ 0 w 181"/>
                <a:gd name="T43" fmla="*/ 0 h 342"/>
                <a:gd name="T44" fmla="*/ 0 w 181"/>
                <a:gd name="T45" fmla="*/ 0 h 342"/>
                <a:gd name="T46" fmla="*/ 0 w 181"/>
                <a:gd name="T47" fmla="*/ 0 h 342"/>
                <a:gd name="T48" fmla="*/ 0 w 181"/>
                <a:gd name="T49" fmla="*/ 0 h 342"/>
                <a:gd name="T50" fmla="*/ 0 w 181"/>
                <a:gd name="T51" fmla="*/ 0 h 342"/>
                <a:gd name="T52" fmla="*/ 0 w 181"/>
                <a:gd name="T53" fmla="*/ 0 h 342"/>
                <a:gd name="T54" fmla="*/ 0 w 181"/>
                <a:gd name="T55" fmla="*/ 0 h 342"/>
                <a:gd name="T56" fmla="*/ 0 w 181"/>
                <a:gd name="T57" fmla="*/ 0 h 342"/>
                <a:gd name="T58" fmla="*/ 0 w 181"/>
                <a:gd name="T59" fmla="*/ 0 h 342"/>
                <a:gd name="T60" fmla="*/ 0 w 181"/>
                <a:gd name="T61" fmla="*/ 0 h 342"/>
                <a:gd name="T62" fmla="*/ 0 w 181"/>
                <a:gd name="T63" fmla="*/ 0 h 342"/>
                <a:gd name="T64" fmla="*/ 0 w 181"/>
                <a:gd name="T65" fmla="*/ 0 h 342"/>
                <a:gd name="T66" fmla="*/ 0 w 181"/>
                <a:gd name="T67" fmla="*/ 0 h 342"/>
                <a:gd name="T68" fmla="*/ 0 w 181"/>
                <a:gd name="T69" fmla="*/ 0 h 342"/>
                <a:gd name="T70" fmla="*/ 0 w 181"/>
                <a:gd name="T71" fmla="*/ 0 h 342"/>
                <a:gd name="T72" fmla="*/ 0 w 181"/>
                <a:gd name="T73" fmla="*/ 0 h 342"/>
                <a:gd name="T74" fmla="*/ 0 w 181"/>
                <a:gd name="T75" fmla="*/ 0 h 342"/>
                <a:gd name="T76" fmla="*/ 0 w 181"/>
                <a:gd name="T77" fmla="*/ 0 h 342"/>
                <a:gd name="T78" fmla="*/ 0 w 181"/>
                <a:gd name="T79" fmla="*/ 0 h 342"/>
                <a:gd name="T80" fmla="*/ 0 w 181"/>
                <a:gd name="T81" fmla="*/ 0 h 342"/>
                <a:gd name="T82" fmla="*/ 0 w 181"/>
                <a:gd name="T83" fmla="*/ 0 h 342"/>
                <a:gd name="T84" fmla="*/ 0 w 181"/>
                <a:gd name="T85" fmla="*/ 0 h 342"/>
                <a:gd name="T86" fmla="*/ 0 w 181"/>
                <a:gd name="T87" fmla="*/ 0 h 342"/>
                <a:gd name="T88" fmla="*/ 0 w 181"/>
                <a:gd name="T89" fmla="*/ 0 h 342"/>
                <a:gd name="T90" fmla="*/ 0 w 181"/>
                <a:gd name="T91" fmla="*/ 0 h 342"/>
                <a:gd name="T92" fmla="*/ 0 w 181"/>
                <a:gd name="T93" fmla="*/ 0 h 342"/>
                <a:gd name="T94" fmla="*/ 0 w 181"/>
                <a:gd name="T95" fmla="*/ 0 h 342"/>
                <a:gd name="T96" fmla="*/ 0 w 181"/>
                <a:gd name="T97" fmla="*/ 0 h 342"/>
                <a:gd name="T98" fmla="*/ 0 w 181"/>
                <a:gd name="T99" fmla="*/ 0 h 342"/>
                <a:gd name="T100" fmla="*/ 0 w 181"/>
                <a:gd name="T101" fmla="*/ 0 h 342"/>
                <a:gd name="T102" fmla="*/ 0 w 181"/>
                <a:gd name="T103" fmla="*/ 0 h 342"/>
                <a:gd name="T104" fmla="*/ 0 w 181"/>
                <a:gd name="T105" fmla="*/ 0 h 342"/>
                <a:gd name="T106" fmla="*/ 0 w 181"/>
                <a:gd name="T107" fmla="*/ 0 h 342"/>
                <a:gd name="T108" fmla="*/ 0 w 181"/>
                <a:gd name="T109" fmla="*/ 0 h 342"/>
                <a:gd name="T110" fmla="*/ 0 w 181"/>
                <a:gd name="T111" fmla="*/ 0 h 342"/>
                <a:gd name="T112" fmla="*/ 0 w 181"/>
                <a:gd name="T113" fmla="*/ 0 h 342"/>
                <a:gd name="T114" fmla="*/ 0 w 181"/>
                <a:gd name="T115" fmla="*/ 0 h 342"/>
                <a:gd name="T116" fmla="*/ 0 w 181"/>
                <a:gd name="T117" fmla="*/ 0 h 342"/>
                <a:gd name="T118" fmla="*/ 0 w 181"/>
                <a:gd name="T119" fmla="*/ 0 h 342"/>
                <a:gd name="T120" fmla="*/ 0 w 181"/>
                <a:gd name="T121" fmla="*/ 0 h 34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81" h="342">
                  <a:moveTo>
                    <a:pt x="134" y="189"/>
                  </a:moveTo>
                  <a:lnTo>
                    <a:pt x="128" y="172"/>
                  </a:lnTo>
                  <a:lnTo>
                    <a:pt x="123" y="152"/>
                  </a:lnTo>
                  <a:lnTo>
                    <a:pt x="121" y="126"/>
                  </a:lnTo>
                  <a:lnTo>
                    <a:pt x="122" y="94"/>
                  </a:lnTo>
                  <a:lnTo>
                    <a:pt x="122" y="75"/>
                  </a:lnTo>
                  <a:lnTo>
                    <a:pt x="118" y="59"/>
                  </a:lnTo>
                  <a:lnTo>
                    <a:pt x="113" y="45"/>
                  </a:lnTo>
                  <a:lnTo>
                    <a:pt x="107" y="32"/>
                  </a:lnTo>
                  <a:lnTo>
                    <a:pt x="99" y="22"/>
                  </a:lnTo>
                  <a:lnTo>
                    <a:pt x="92" y="14"/>
                  </a:lnTo>
                  <a:lnTo>
                    <a:pt x="84" y="7"/>
                  </a:lnTo>
                  <a:lnTo>
                    <a:pt x="78" y="2"/>
                  </a:lnTo>
                  <a:lnTo>
                    <a:pt x="69" y="0"/>
                  </a:lnTo>
                  <a:lnTo>
                    <a:pt x="58" y="0"/>
                  </a:lnTo>
                  <a:lnTo>
                    <a:pt x="44" y="1"/>
                  </a:lnTo>
                  <a:lnTo>
                    <a:pt x="29" y="7"/>
                  </a:lnTo>
                  <a:lnTo>
                    <a:pt x="16" y="16"/>
                  </a:lnTo>
                  <a:lnTo>
                    <a:pt x="6" y="27"/>
                  </a:lnTo>
                  <a:lnTo>
                    <a:pt x="1" y="44"/>
                  </a:lnTo>
                  <a:lnTo>
                    <a:pt x="4" y="65"/>
                  </a:lnTo>
                  <a:lnTo>
                    <a:pt x="7" y="82"/>
                  </a:lnTo>
                  <a:lnTo>
                    <a:pt x="11" y="103"/>
                  </a:lnTo>
                  <a:lnTo>
                    <a:pt x="15" y="126"/>
                  </a:lnTo>
                  <a:lnTo>
                    <a:pt x="15" y="141"/>
                  </a:lnTo>
                  <a:lnTo>
                    <a:pt x="11" y="153"/>
                  </a:lnTo>
                  <a:lnTo>
                    <a:pt x="7" y="169"/>
                  </a:lnTo>
                  <a:lnTo>
                    <a:pt x="2" y="185"/>
                  </a:lnTo>
                  <a:lnTo>
                    <a:pt x="0" y="196"/>
                  </a:lnTo>
                  <a:lnTo>
                    <a:pt x="11" y="203"/>
                  </a:lnTo>
                  <a:lnTo>
                    <a:pt x="17" y="210"/>
                  </a:lnTo>
                  <a:lnTo>
                    <a:pt x="22" y="218"/>
                  </a:lnTo>
                  <a:lnTo>
                    <a:pt x="25" y="227"/>
                  </a:lnTo>
                  <a:lnTo>
                    <a:pt x="33" y="243"/>
                  </a:lnTo>
                  <a:lnTo>
                    <a:pt x="39" y="263"/>
                  </a:lnTo>
                  <a:lnTo>
                    <a:pt x="44" y="283"/>
                  </a:lnTo>
                  <a:lnTo>
                    <a:pt x="46" y="300"/>
                  </a:lnTo>
                  <a:lnTo>
                    <a:pt x="48" y="303"/>
                  </a:lnTo>
                  <a:lnTo>
                    <a:pt x="50" y="308"/>
                  </a:lnTo>
                  <a:lnTo>
                    <a:pt x="55" y="312"/>
                  </a:lnTo>
                  <a:lnTo>
                    <a:pt x="60" y="317"/>
                  </a:lnTo>
                  <a:lnTo>
                    <a:pt x="67" y="321"/>
                  </a:lnTo>
                  <a:lnTo>
                    <a:pt x="74" y="324"/>
                  </a:lnTo>
                  <a:lnTo>
                    <a:pt x="83" y="326"/>
                  </a:lnTo>
                  <a:lnTo>
                    <a:pt x="92" y="327"/>
                  </a:lnTo>
                  <a:lnTo>
                    <a:pt x="101" y="329"/>
                  </a:lnTo>
                  <a:lnTo>
                    <a:pt x="111" y="332"/>
                  </a:lnTo>
                  <a:lnTo>
                    <a:pt x="120" y="337"/>
                  </a:lnTo>
                  <a:lnTo>
                    <a:pt x="130" y="341"/>
                  </a:lnTo>
                  <a:lnTo>
                    <a:pt x="140" y="342"/>
                  </a:lnTo>
                  <a:lnTo>
                    <a:pt x="149" y="341"/>
                  </a:lnTo>
                  <a:lnTo>
                    <a:pt x="160" y="335"/>
                  </a:lnTo>
                  <a:lnTo>
                    <a:pt x="170" y="324"/>
                  </a:lnTo>
                  <a:lnTo>
                    <a:pt x="181" y="295"/>
                  </a:lnTo>
                  <a:lnTo>
                    <a:pt x="178" y="272"/>
                  </a:lnTo>
                  <a:lnTo>
                    <a:pt x="169" y="253"/>
                  </a:lnTo>
                  <a:lnTo>
                    <a:pt x="161" y="240"/>
                  </a:lnTo>
                  <a:lnTo>
                    <a:pt x="156" y="229"/>
                  </a:lnTo>
                  <a:lnTo>
                    <a:pt x="149" y="216"/>
                  </a:lnTo>
                  <a:lnTo>
                    <a:pt x="140" y="203"/>
                  </a:lnTo>
                  <a:lnTo>
                    <a:pt x="134" y="189"/>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82" name="Freeform 297">
              <a:extLst>
                <a:ext uri="{FF2B5EF4-FFF2-40B4-BE49-F238E27FC236}">
                  <a16:creationId xmlns:a16="http://schemas.microsoft.com/office/drawing/2014/main" id="{288533C6-BD8B-46B3-A7D1-E74487820FB3}"/>
                </a:ext>
              </a:extLst>
            </p:cNvPr>
            <p:cNvSpPr>
              <a:spLocks/>
            </p:cNvSpPr>
            <p:nvPr/>
          </p:nvSpPr>
          <p:spPr bwMode="auto">
            <a:xfrm>
              <a:off x="406" y="4193"/>
              <a:ext cx="9" cy="22"/>
            </a:xfrm>
            <a:custGeom>
              <a:avLst/>
              <a:gdLst>
                <a:gd name="T0" fmla="*/ 0 w 28"/>
                <a:gd name="T1" fmla="*/ 0 h 67"/>
                <a:gd name="T2" fmla="*/ 0 w 28"/>
                <a:gd name="T3" fmla="*/ 0 h 67"/>
                <a:gd name="T4" fmla="*/ 0 w 28"/>
                <a:gd name="T5" fmla="*/ 0 h 67"/>
                <a:gd name="T6" fmla="*/ 0 w 28"/>
                <a:gd name="T7" fmla="*/ 0 h 67"/>
                <a:gd name="T8" fmla="*/ 0 w 28"/>
                <a:gd name="T9" fmla="*/ 0 h 67"/>
                <a:gd name="T10" fmla="*/ 0 w 28"/>
                <a:gd name="T11" fmla="*/ 0 h 67"/>
                <a:gd name="T12" fmla="*/ 0 w 28"/>
                <a:gd name="T13" fmla="*/ 0 h 67"/>
                <a:gd name="T14" fmla="*/ 0 w 28"/>
                <a:gd name="T15" fmla="*/ 0 h 67"/>
                <a:gd name="T16" fmla="*/ 0 w 28"/>
                <a:gd name="T17" fmla="*/ 0 h 67"/>
                <a:gd name="T18" fmla="*/ 0 w 28"/>
                <a:gd name="T19" fmla="*/ 0 h 67"/>
                <a:gd name="T20" fmla="*/ 0 w 28"/>
                <a:gd name="T21" fmla="*/ 0 h 67"/>
                <a:gd name="T22" fmla="*/ 0 w 28"/>
                <a:gd name="T23" fmla="*/ 0 h 67"/>
                <a:gd name="T24" fmla="*/ 0 w 28"/>
                <a:gd name="T25" fmla="*/ 0 h 6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8" h="67">
                  <a:moveTo>
                    <a:pt x="28" y="31"/>
                  </a:moveTo>
                  <a:lnTo>
                    <a:pt x="25" y="38"/>
                  </a:lnTo>
                  <a:lnTo>
                    <a:pt x="23" y="48"/>
                  </a:lnTo>
                  <a:lnTo>
                    <a:pt x="22" y="58"/>
                  </a:lnTo>
                  <a:lnTo>
                    <a:pt x="22" y="67"/>
                  </a:lnTo>
                  <a:lnTo>
                    <a:pt x="7" y="43"/>
                  </a:lnTo>
                  <a:lnTo>
                    <a:pt x="0" y="24"/>
                  </a:lnTo>
                  <a:lnTo>
                    <a:pt x="0" y="10"/>
                  </a:lnTo>
                  <a:lnTo>
                    <a:pt x="3" y="0"/>
                  </a:lnTo>
                  <a:lnTo>
                    <a:pt x="14" y="7"/>
                  </a:lnTo>
                  <a:lnTo>
                    <a:pt x="20" y="14"/>
                  </a:lnTo>
                  <a:lnTo>
                    <a:pt x="25" y="22"/>
                  </a:lnTo>
                  <a:lnTo>
                    <a:pt x="28" y="31"/>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83" name="Freeform 298">
              <a:extLst>
                <a:ext uri="{FF2B5EF4-FFF2-40B4-BE49-F238E27FC236}">
                  <a16:creationId xmlns:a16="http://schemas.microsoft.com/office/drawing/2014/main" id="{19C27B9D-E7FD-4723-944F-4C75DC2F88CE}"/>
                </a:ext>
              </a:extLst>
            </p:cNvPr>
            <p:cNvSpPr>
              <a:spLocks/>
            </p:cNvSpPr>
            <p:nvPr/>
          </p:nvSpPr>
          <p:spPr bwMode="auto">
            <a:xfrm>
              <a:off x="506" y="4209"/>
              <a:ext cx="22" cy="14"/>
            </a:xfrm>
            <a:custGeom>
              <a:avLst/>
              <a:gdLst>
                <a:gd name="T0" fmla="*/ 0 w 66"/>
                <a:gd name="T1" fmla="*/ 0 h 41"/>
                <a:gd name="T2" fmla="*/ 0 w 66"/>
                <a:gd name="T3" fmla="*/ 0 h 41"/>
                <a:gd name="T4" fmla="*/ 0 w 66"/>
                <a:gd name="T5" fmla="*/ 0 h 41"/>
                <a:gd name="T6" fmla="*/ 0 w 66"/>
                <a:gd name="T7" fmla="*/ 0 h 41"/>
                <a:gd name="T8" fmla="*/ 0 w 66"/>
                <a:gd name="T9" fmla="*/ 0 h 41"/>
                <a:gd name="T10" fmla="*/ 0 w 66"/>
                <a:gd name="T11" fmla="*/ 0 h 41"/>
                <a:gd name="T12" fmla="*/ 0 w 66"/>
                <a:gd name="T13" fmla="*/ 0 h 41"/>
                <a:gd name="T14" fmla="*/ 0 w 66"/>
                <a:gd name="T15" fmla="*/ 0 h 41"/>
                <a:gd name="T16" fmla="*/ 0 w 66"/>
                <a:gd name="T17" fmla="*/ 0 h 41"/>
                <a:gd name="T18" fmla="*/ 0 w 66"/>
                <a:gd name="T19" fmla="*/ 0 h 41"/>
                <a:gd name="T20" fmla="*/ 0 w 66"/>
                <a:gd name="T21" fmla="*/ 0 h 41"/>
                <a:gd name="T22" fmla="*/ 0 w 66"/>
                <a:gd name="T23" fmla="*/ 0 h 41"/>
                <a:gd name="T24" fmla="*/ 0 w 66"/>
                <a:gd name="T25" fmla="*/ 0 h 41"/>
                <a:gd name="T26" fmla="*/ 0 w 66"/>
                <a:gd name="T27" fmla="*/ 0 h 41"/>
                <a:gd name="T28" fmla="*/ 0 w 66"/>
                <a:gd name="T29" fmla="*/ 0 h 41"/>
                <a:gd name="T30" fmla="*/ 0 w 66"/>
                <a:gd name="T31" fmla="*/ 0 h 41"/>
                <a:gd name="T32" fmla="*/ 0 w 66"/>
                <a:gd name="T33" fmla="*/ 0 h 41"/>
                <a:gd name="T34" fmla="*/ 0 w 66"/>
                <a:gd name="T35" fmla="*/ 0 h 41"/>
                <a:gd name="T36" fmla="*/ 0 w 66"/>
                <a:gd name="T37" fmla="*/ 0 h 41"/>
                <a:gd name="T38" fmla="*/ 0 w 66"/>
                <a:gd name="T39" fmla="*/ 0 h 41"/>
                <a:gd name="T40" fmla="*/ 0 w 66"/>
                <a:gd name="T41" fmla="*/ 0 h 4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66" h="41">
                  <a:moveTo>
                    <a:pt x="0" y="33"/>
                  </a:moveTo>
                  <a:lnTo>
                    <a:pt x="5" y="27"/>
                  </a:lnTo>
                  <a:lnTo>
                    <a:pt x="8" y="19"/>
                  </a:lnTo>
                  <a:lnTo>
                    <a:pt x="7" y="10"/>
                  </a:lnTo>
                  <a:lnTo>
                    <a:pt x="4" y="2"/>
                  </a:lnTo>
                  <a:lnTo>
                    <a:pt x="9" y="0"/>
                  </a:lnTo>
                  <a:lnTo>
                    <a:pt x="15" y="0"/>
                  </a:lnTo>
                  <a:lnTo>
                    <a:pt x="22" y="2"/>
                  </a:lnTo>
                  <a:lnTo>
                    <a:pt x="31" y="4"/>
                  </a:lnTo>
                  <a:lnTo>
                    <a:pt x="39" y="9"/>
                  </a:lnTo>
                  <a:lnTo>
                    <a:pt x="48" y="17"/>
                  </a:lnTo>
                  <a:lnTo>
                    <a:pt x="57" y="27"/>
                  </a:lnTo>
                  <a:lnTo>
                    <a:pt x="66" y="41"/>
                  </a:lnTo>
                  <a:lnTo>
                    <a:pt x="63" y="38"/>
                  </a:lnTo>
                  <a:lnTo>
                    <a:pt x="58" y="36"/>
                  </a:lnTo>
                  <a:lnTo>
                    <a:pt x="51" y="33"/>
                  </a:lnTo>
                  <a:lnTo>
                    <a:pt x="43" y="32"/>
                  </a:lnTo>
                  <a:lnTo>
                    <a:pt x="33" y="31"/>
                  </a:lnTo>
                  <a:lnTo>
                    <a:pt x="23" y="29"/>
                  </a:lnTo>
                  <a:lnTo>
                    <a:pt x="12" y="31"/>
                  </a:lnTo>
                  <a:lnTo>
                    <a:pt x="0" y="33"/>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84" name="Freeform 299">
              <a:extLst>
                <a:ext uri="{FF2B5EF4-FFF2-40B4-BE49-F238E27FC236}">
                  <a16:creationId xmlns:a16="http://schemas.microsoft.com/office/drawing/2014/main" id="{205DE5F0-3D99-4703-A890-1FE4D57EA5EB}"/>
                </a:ext>
              </a:extLst>
            </p:cNvPr>
            <p:cNvSpPr>
              <a:spLocks/>
            </p:cNvSpPr>
            <p:nvPr/>
          </p:nvSpPr>
          <p:spPr bwMode="auto">
            <a:xfrm>
              <a:off x="504" y="4221"/>
              <a:ext cx="21" cy="16"/>
            </a:xfrm>
            <a:custGeom>
              <a:avLst/>
              <a:gdLst>
                <a:gd name="T0" fmla="*/ 0 w 63"/>
                <a:gd name="T1" fmla="*/ 0 h 48"/>
                <a:gd name="T2" fmla="*/ 0 w 63"/>
                <a:gd name="T3" fmla="*/ 0 h 48"/>
                <a:gd name="T4" fmla="*/ 0 w 63"/>
                <a:gd name="T5" fmla="*/ 0 h 48"/>
                <a:gd name="T6" fmla="*/ 0 w 63"/>
                <a:gd name="T7" fmla="*/ 0 h 48"/>
                <a:gd name="T8" fmla="*/ 0 w 63"/>
                <a:gd name="T9" fmla="*/ 0 h 48"/>
                <a:gd name="T10" fmla="*/ 0 w 63"/>
                <a:gd name="T11" fmla="*/ 0 h 48"/>
                <a:gd name="T12" fmla="*/ 0 w 63"/>
                <a:gd name="T13" fmla="*/ 0 h 48"/>
                <a:gd name="T14" fmla="*/ 0 w 63"/>
                <a:gd name="T15" fmla="*/ 0 h 48"/>
                <a:gd name="T16" fmla="*/ 0 w 63"/>
                <a:gd name="T17" fmla="*/ 0 h 48"/>
                <a:gd name="T18" fmla="*/ 0 w 63"/>
                <a:gd name="T19" fmla="*/ 0 h 48"/>
                <a:gd name="T20" fmla="*/ 0 w 63"/>
                <a:gd name="T21" fmla="*/ 0 h 48"/>
                <a:gd name="T22" fmla="*/ 0 w 63"/>
                <a:gd name="T23" fmla="*/ 0 h 48"/>
                <a:gd name="T24" fmla="*/ 0 w 63"/>
                <a:gd name="T25" fmla="*/ 0 h 48"/>
                <a:gd name="T26" fmla="*/ 0 w 63"/>
                <a:gd name="T27" fmla="*/ 0 h 48"/>
                <a:gd name="T28" fmla="*/ 0 w 63"/>
                <a:gd name="T29" fmla="*/ 0 h 48"/>
                <a:gd name="T30" fmla="*/ 0 w 63"/>
                <a:gd name="T31" fmla="*/ 0 h 48"/>
                <a:gd name="T32" fmla="*/ 0 w 63"/>
                <a:gd name="T33" fmla="*/ 0 h 48"/>
                <a:gd name="T34" fmla="*/ 0 w 63"/>
                <a:gd name="T35" fmla="*/ 0 h 48"/>
                <a:gd name="T36" fmla="*/ 0 w 63"/>
                <a:gd name="T37" fmla="*/ 0 h 48"/>
                <a:gd name="T38" fmla="*/ 0 w 63"/>
                <a:gd name="T39" fmla="*/ 0 h 48"/>
                <a:gd name="T40" fmla="*/ 0 w 63"/>
                <a:gd name="T41" fmla="*/ 0 h 4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63" h="48">
                  <a:moveTo>
                    <a:pt x="0" y="31"/>
                  </a:moveTo>
                  <a:lnTo>
                    <a:pt x="5" y="25"/>
                  </a:lnTo>
                  <a:lnTo>
                    <a:pt x="8" y="17"/>
                  </a:lnTo>
                  <a:lnTo>
                    <a:pt x="9" y="9"/>
                  </a:lnTo>
                  <a:lnTo>
                    <a:pt x="8" y="0"/>
                  </a:lnTo>
                  <a:lnTo>
                    <a:pt x="13" y="0"/>
                  </a:lnTo>
                  <a:lnTo>
                    <a:pt x="18" y="0"/>
                  </a:lnTo>
                  <a:lnTo>
                    <a:pt x="25" y="2"/>
                  </a:lnTo>
                  <a:lnTo>
                    <a:pt x="33" y="6"/>
                  </a:lnTo>
                  <a:lnTo>
                    <a:pt x="40" y="11"/>
                  </a:lnTo>
                  <a:lnTo>
                    <a:pt x="49" y="20"/>
                  </a:lnTo>
                  <a:lnTo>
                    <a:pt x="57" y="32"/>
                  </a:lnTo>
                  <a:lnTo>
                    <a:pt x="63" y="48"/>
                  </a:lnTo>
                  <a:lnTo>
                    <a:pt x="61" y="45"/>
                  </a:lnTo>
                  <a:lnTo>
                    <a:pt x="55" y="41"/>
                  </a:lnTo>
                  <a:lnTo>
                    <a:pt x="49" y="39"/>
                  </a:lnTo>
                  <a:lnTo>
                    <a:pt x="42" y="35"/>
                  </a:lnTo>
                  <a:lnTo>
                    <a:pt x="33" y="32"/>
                  </a:lnTo>
                  <a:lnTo>
                    <a:pt x="23" y="31"/>
                  </a:lnTo>
                  <a:lnTo>
                    <a:pt x="11" y="30"/>
                  </a:lnTo>
                  <a:lnTo>
                    <a:pt x="0" y="31"/>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85" name="Freeform 300">
              <a:extLst>
                <a:ext uri="{FF2B5EF4-FFF2-40B4-BE49-F238E27FC236}">
                  <a16:creationId xmlns:a16="http://schemas.microsoft.com/office/drawing/2014/main" id="{F9ACE407-1834-4669-9228-CB7D531BADA6}"/>
                </a:ext>
              </a:extLst>
            </p:cNvPr>
            <p:cNvSpPr>
              <a:spLocks/>
            </p:cNvSpPr>
            <p:nvPr/>
          </p:nvSpPr>
          <p:spPr bwMode="auto">
            <a:xfrm>
              <a:off x="499" y="4236"/>
              <a:ext cx="21" cy="18"/>
            </a:xfrm>
            <a:custGeom>
              <a:avLst/>
              <a:gdLst>
                <a:gd name="T0" fmla="*/ 0 w 62"/>
                <a:gd name="T1" fmla="*/ 0 h 53"/>
                <a:gd name="T2" fmla="*/ 0 w 62"/>
                <a:gd name="T3" fmla="*/ 0 h 53"/>
                <a:gd name="T4" fmla="*/ 0 w 62"/>
                <a:gd name="T5" fmla="*/ 0 h 53"/>
                <a:gd name="T6" fmla="*/ 0 w 62"/>
                <a:gd name="T7" fmla="*/ 0 h 53"/>
                <a:gd name="T8" fmla="*/ 0 w 62"/>
                <a:gd name="T9" fmla="*/ 0 h 53"/>
                <a:gd name="T10" fmla="*/ 0 w 62"/>
                <a:gd name="T11" fmla="*/ 0 h 53"/>
                <a:gd name="T12" fmla="*/ 0 w 62"/>
                <a:gd name="T13" fmla="*/ 0 h 53"/>
                <a:gd name="T14" fmla="*/ 0 w 62"/>
                <a:gd name="T15" fmla="*/ 0 h 53"/>
                <a:gd name="T16" fmla="*/ 0 w 62"/>
                <a:gd name="T17" fmla="*/ 0 h 53"/>
                <a:gd name="T18" fmla="*/ 0 w 62"/>
                <a:gd name="T19" fmla="*/ 0 h 53"/>
                <a:gd name="T20" fmla="*/ 0 w 62"/>
                <a:gd name="T21" fmla="*/ 0 h 53"/>
                <a:gd name="T22" fmla="*/ 0 w 62"/>
                <a:gd name="T23" fmla="*/ 0 h 53"/>
                <a:gd name="T24" fmla="*/ 0 w 62"/>
                <a:gd name="T25" fmla="*/ 0 h 53"/>
                <a:gd name="T26" fmla="*/ 0 w 62"/>
                <a:gd name="T27" fmla="*/ 0 h 53"/>
                <a:gd name="T28" fmla="*/ 0 w 62"/>
                <a:gd name="T29" fmla="*/ 0 h 53"/>
                <a:gd name="T30" fmla="*/ 0 w 62"/>
                <a:gd name="T31" fmla="*/ 0 h 53"/>
                <a:gd name="T32" fmla="*/ 0 w 62"/>
                <a:gd name="T33" fmla="*/ 0 h 53"/>
                <a:gd name="T34" fmla="*/ 0 w 62"/>
                <a:gd name="T35" fmla="*/ 0 h 53"/>
                <a:gd name="T36" fmla="*/ 0 w 62"/>
                <a:gd name="T37" fmla="*/ 0 h 53"/>
                <a:gd name="T38" fmla="*/ 0 w 62"/>
                <a:gd name="T39" fmla="*/ 0 h 53"/>
                <a:gd name="T40" fmla="*/ 0 w 62"/>
                <a:gd name="T41" fmla="*/ 0 h 5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62" h="53">
                  <a:moveTo>
                    <a:pt x="0" y="30"/>
                  </a:moveTo>
                  <a:lnTo>
                    <a:pt x="7" y="24"/>
                  </a:lnTo>
                  <a:lnTo>
                    <a:pt x="10" y="16"/>
                  </a:lnTo>
                  <a:lnTo>
                    <a:pt x="12" y="9"/>
                  </a:lnTo>
                  <a:lnTo>
                    <a:pt x="12" y="0"/>
                  </a:lnTo>
                  <a:lnTo>
                    <a:pt x="17" y="0"/>
                  </a:lnTo>
                  <a:lnTo>
                    <a:pt x="22" y="1"/>
                  </a:lnTo>
                  <a:lnTo>
                    <a:pt x="29" y="4"/>
                  </a:lnTo>
                  <a:lnTo>
                    <a:pt x="37" y="8"/>
                  </a:lnTo>
                  <a:lnTo>
                    <a:pt x="43" y="15"/>
                  </a:lnTo>
                  <a:lnTo>
                    <a:pt x="51" y="24"/>
                  </a:lnTo>
                  <a:lnTo>
                    <a:pt x="57" y="37"/>
                  </a:lnTo>
                  <a:lnTo>
                    <a:pt x="62" y="53"/>
                  </a:lnTo>
                  <a:lnTo>
                    <a:pt x="60" y="50"/>
                  </a:lnTo>
                  <a:lnTo>
                    <a:pt x="56" y="47"/>
                  </a:lnTo>
                  <a:lnTo>
                    <a:pt x="50" y="43"/>
                  </a:lnTo>
                  <a:lnTo>
                    <a:pt x="43" y="39"/>
                  </a:lnTo>
                  <a:lnTo>
                    <a:pt x="34" y="35"/>
                  </a:lnTo>
                  <a:lnTo>
                    <a:pt x="24" y="33"/>
                  </a:lnTo>
                  <a:lnTo>
                    <a:pt x="13" y="30"/>
                  </a:lnTo>
                  <a:lnTo>
                    <a:pt x="0" y="3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86" name="Freeform 301">
              <a:extLst>
                <a:ext uri="{FF2B5EF4-FFF2-40B4-BE49-F238E27FC236}">
                  <a16:creationId xmlns:a16="http://schemas.microsoft.com/office/drawing/2014/main" id="{615E3661-3A33-405F-ACEA-BBA1BA53E90A}"/>
                </a:ext>
              </a:extLst>
            </p:cNvPr>
            <p:cNvSpPr>
              <a:spLocks/>
            </p:cNvSpPr>
            <p:nvPr/>
          </p:nvSpPr>
          <p:spPr bwMode="auto">
            <a:xfrm>
              <a:off x="451" y="4202"/>
              <a:ext cx="56" cy="22"/>
            </a:xfrm>
            <a:custGeom>
              <a:avLst/>
              <a:gdLst>
                <a:gd name="T0" fmla="*/ 0 w 169"/>
                <a:gd name="T1" fmla="*/ 0 h 67"/>
                <a:gd name="T2" fmla="*/ 0 w 169"/>
                <a:gd name="T3" fmla="*/ 0 h 67"/>
                <a:gd name="T4" fmla="*/ 0 w 169"/>
                <a:gd name="T5" fmla="*/ 0 h 67"/>
                <a:gd name="T6" fmla="*/ 0 w 169"/>
                <a:gd name="T7" fmla="*/ 0 h 67"/>
                <a:gd name="T8" fmla="*/ 0 w 169"/>
                <a:gd name="T9" fmla="*/ 0 h 67"/>
                <a:gd name="T10" fmla="*/ 0 w 169"/>
                <a:gd name="T11" fmla="*/ 0 h 67"/>
                <a:gd name="T12" fmla="*/ 0 w 169"/>
                <a:gd name="T13" fmla="*/ 0 h 67"/>
                <a:gd name="T14" fmla="*/ 0 w 169"/>
                <a:gd name="T15" fmla="*/ 0 h 67"/>
                <a:gd name="T16" fmla="*/ 0 w 169"/>
                <a:gd name="T17" fmla="*/ 0 h 67"/>
                <a:gd name="T18" fmla="*/ 0 w 169"/>
                <a:gd name="T19" fmla="*/ 0 h 67"/>
                <a:gd name="T20" fmla="*/ 0 w 169"/>
                <a:gd name="T21" fmla="*/ 0 h 67"/>
                <a:gd name="T22" fmla="*/ 0 w 169"/>
                <a:gd name="T23" fmla="*/ 0 h 67"/>
                <a:gd name="T24" fmla="*/ 0 w 169"/>
                <a:gd name="T25" fmla="*/ 0 h 67"/>
                <a:gd name="T26" fmla="*/ 0 w 169"/>
                <a:gd name="T27" fmla="*/ 0 h 67"/>
                <a:gd name="T28" fmla="*/ 0 w 169"/>
                <a:gd name="T29" fmla="*/ 0 h 67"/>
                <a:gd name="T30" fmla="*/ 0 w 169"/>
                <a:gd name="T31" fmla="*/ 0 h 67"/>
                <a:gd name="T32" fmla="*/ 0 w 169"/>
                <a:gd name="T33" fmla="*/ 0 h 67"/>
                <a:gd name="T34" fmla="*/ 0 w 169"/>
                <a:gd name="T35" fmla="*/ 0 h 67"/>
                <a:gd name="T36" fmla="*/ 0 w 169"/>
                <a:gd name="T37" fmla="*/ 0 h 67"/>
                <a:gd name="T38" fmla="*/ 0 w 169"/>
                <a:gd name="T39" fmla="*/ 0 h 67"/>
                <a:gd name="T40" fmla="*/ 0 w 169"/>
                <a:gd name="T41" fmla="*/ 0 h 67"/>
                <a:gd name="T42" fmla="*/ 0 w 169"/>
                <a:gd name="T43" fmla="*/ 0 h 67"/>
                <a:gd name="T44" fmla="*/ 0 w 169"/>
                <a:gd name="T45" fmla="*/ 0 h 67"/>
                <a:gd name="T46" fmla="*/ 0 w 169"/>
                <a:gd name="T47" fmla="*/ 0 h 67"/>
                <a:gd name="T48" fmla="*/ 0 w 169"/>
                <a:gd name="T49" fmla="*/ 0 h 67"/>
                <a:gd name="T50" fmla="*/ 0 w 169"/>
                <a:gd name="T51" fmla="*/ 0 h 67"/>
                <a:gd name="T52" fmla="*/ 0 w 169"/>
                <a:gd name="T53" fmla="*/ 0 h 67"/>
                <a:gd name="T54" fmla="*/ 0 w 169"/>
                <a:gd name="T55" fmla="*/ 0 h 67"/>
                <a:gd name="T56" fmla="*/ 0 w 169"/>
                <a:gd name="T57" fmla="*/ 0 h 67"/>
                <a:gd name="T58" fmla="*/ 0 w 169"/>
                <a:gd name="T59" fmla="*/ 0 h 67"/>
                <a:gd name="T60" fmla="*/ 0 w 169"/>
                <a:gd name="T61" fmla="*/ 0 h 67"/>
                <a:gd name="T62" fmla="*/ 0 w 169"/>
                <a:gd name="T63" fmla="*/ 0 h 67"/>
                <a:gd name="T64" fmla="*/ 0 w 169"/>
                <a:gd name="T65" fmla="*/ 0 h 67"/>
                <a:gd name="T66" fmla="*/ 0 w 169"/>
                <a:gd name="T67" fmla="*/ 0 h 67"/>
                <a:gd name="T68" fmla="*/ 0 w 169"/>
                <a:gd name="T69" fmla="*/ 0 h 67"/>
                <a:gd name="T70" fmla="*/ 0 w 169"/>
                <a:gd name="T71" fmla="*/ 0 h 67"/>
                <a:gd name="T72" fmla="*/ 0 w 169"/>
                <a:gd name="T73" fmla="*/ 0 h 67"/>
                <a:gd name="T74" fmla="*/ 0 w 169"/>
                <a:gd name="T75" fmla="*/ 0 h 67"/>
                <a:gd name="T76" fmla="*/ 0 w 169"/>
                <a:gd name="T77" fmla="*/ 0 h 67"/>
                <a:gd name="T78" fmla="*/ 0 w 169"/>
                <a:gd name="T79" fmla="*/ 0 h 67"/>
                <a:gd name="T80" fmla="*/ 0 w 169"/>
                <a:gd name="T81" fmla="*/ 0 h 67"/>
                <a:gd name="T82" fmla="*/ 0 w 169"/>
                <a:gd name="T83" fmla="*/ 0 h 67"/>
                <a:gd name="T84" fmla="*/ 0 w 169"/>
                <a:gd name="T85" fmla="*/ 0 h 67"/>
                <a:gd name="T86" fmla="*/ 0 w 169"/>
                <a:gd name="T87" fmla="*/ 0 h 67"/>
                <a:gd name="T88" fmla="*/ 0 w 169"/>
                <a:gd name="T89" fmla="*/ 0 h 67"/>
                <a:gd name="T90" fmla="*/ 0 w 169"/>
                <a:gd name="T91" fmla="*/ 0 h 67"/>
                <a:gd name="T92" fmla="*/ 0 w 169"/>
                <a:gd name="T93" fmla="*/ 0 h 67"/>
                <a:gd name="T94" fmla="*/ 0 w 169"/>
                <a:gd name="T95" fmla="*/ 0 h 67"/>
                <a:gd name="T96" fmla="*/ 0 w 169"/>
                <a:gd name="T97" fmla="*/ 0 h 67"/>
                <a:gd name="T98" fmla="*/ 0 w 169"/>
                <a:gd name="T99" fmla="*/ 0 h 67"/>
                <a:gd name="T100" fmla="*/ 0 w 169"/>
                <a:gd name="T101" fmla="*/ 0 h 67"/>
                <a:gd name="T102" fmla="*/ 0 w 169"/>
                <a:gd name="T103" fmla="*/ 0 h 67"/>
                <a:gd name="T104" fmla="*/ 0 w 169"/>
                <a:gd name="T105" fmla="*/ 0 h 67"/>
                <a:gd name="T106" fmla="*/ 0 w 169"/>
                <a:gd name="T107" fmla="*/ 0 h 67"/>
                <a:gd name="T108" fmla="*/ 0 w 169"/>
                <a:gd name="T109" fmla="*/ 0 h 67"/>
                <a:gd name="T110" fmla="*/ 0 w 169"/>
                <a:gd name="T111" fmla="*/ 0 h 67"/>
                <a:gd name="T112" fmla="*/ 0 w 169"/>
                <a:gd name="T113" fmla="*/ 0 h 6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69" h="67">
                  <a:moveTo>
                    <a:pt x="42" y="24"/>
                  </a:moveTo>
                  <a:lnTo>
                    <a:pt x="43" y="30"/>
                  </a:lnTo>
                  <a:lnTo>
                    <a:pt x="43" y="35"/>
                  </a:lnTo>
                  <a:lnTo>
                    <a:pt x="47" y="39"/>
                  </a:lnTo>
                  <a:lnTo>
                    <a:pt x="56" y="40"/>
                  </a:lnTo>
                  <a:lnTo>
                    <a:pt x="65" y="36"/>
                  </a:lnTo>
                  <a:lnTo>
                    <a:pt x="73" y="31"/>
                  </a:lnTo>
                  <a:lnTo>
                    <a:pt x="81" y="24"/>
                  </a:lnTo>
                  <a:lnTo>
                    <a:pt x="84" y="19"/>
                  </a:lnTo>
                  <a:lnTo>
                    <a:pt x="85" y="25"/>
                  </a:lnTo>
                  <a:lnTo>
                    <a:pt x="85" y="30"/>
                  </a:lnTo>
                  <a:lnTo>
                    <a:pt x="85" y="34"/>
                  </a:lnTo>
                  <a:lnTo>
                    <a:pt x="90" y="34"/>
                  </a:lnTo>
                  <a:lnTo>
                    <a:pt x="97" y="31"/>
                  </a:lnTo>
                  <a:lnTo>
                    <a:pt x="106" y="27"/>
                  </a:lnTo>
                  <a:lnTo>
                    <a:pt x="114" y="21"/>
                  </a:lnTo>
                  <a:lnTo>
                    <a:pt x="118" y="15"/>
                  </a:lnTo>
                  <a:lnTo>
                    <a:pt x="118" y="22"/>
                  </a:lnTo>
                  <a:lnTo>
                    <a:pt x="118" y="27"/>
                  </a:lnTo>
                  <a:lnTo>
                    <a:pt x="118" y="31"/>
                  </a:lnTo>
                  <a:lnTo>
                    <a:pt x="121" y="34"/>
                  </a:lnTo>
                  <a:lnTo>
                    <a:pt x="129" y="32"/>
                  </a:lnTo>
                  <a:lnTo>
                    <a:pt x="137" y="30"/>
                  </a:lnTo>
                  <a:lnTo>
                    <a:pt x="140" y="25"/>
                  </a:lnTo>
                  <a:lnTo>
                    <a:pt x="143" y="20"/>
                  </a:lnTo>
                  <a:lnTo>
                    <a:pt x="143" y="25"/>
                  </a:lnTo>
                  <a:lnTo>
                    <a:pt x="143" y="30"/>
                  </a:lnTo>
                  <a:lnTo>
                    <a:pt x="144" y="34"/>
                  </a:lnTo>
                  <a:lnTo>
                    <a:pt x="152" y="35"/>
                  </a:lnTo>
                  <a:lnTo>
                    <a:pt x="160" y="36"/>
                  </a:lnTo>
                  <a:lnTo>
                    <a:pt x="167" y="35"/>
                  </a:lnTo>
                  <a:lnTo>
                    <a:pt x="169" y="31"/>
                  </a:lnTo>
                  <a:lnTo>
                    <a:pt x="168" y="24"/>
                  </a:lnTo>
                  <a:lnTo>
                    <a:pt x="164" y="19"/>
                  </a:lnTo>
                  <a:lnTo>
                    <a:pt x="159" y="14"/>
                  </a:lnTo>
                  <a:lnTo>
                    <a:pt x="152" y="9"/>
                  </a:lnTo>
                  <a:lnTo>
                    <a:pt x="143" y="5"/>
                  </a:lnTo>
                  <a:lnTo>
                    <a:pt x="131" y="2"/>
                  </a:lnTo>
                  <a:lnTo>
                    <a:pt x="118" y="0"/>
                  </a:lnTo>
                  <a:lnTo>
                    <a:pt x="102" y="0"/>
                  </a:lnTo>
                  <a:lnTo>
                    <a:pt x="84" y="0"/>
                  </a:lnTo>
                  <a:lnTo>
                    <a:pt x="65" y="2"/>
                  </a:lnTo>
                  <a:lnTo>
                    <a:pt x="48" y="6"/>
                  </a:lnTo>
                  <a:lnTo>
                    <a:pt x="33" y="11"/>
                  </a:lnTo>
                  <a:lnTo>
                    <a:pt x="20" y="17"/>
                  </a:lnTo>
                  <a:lnTo>
                    <a:pt x="10" y="24"/>
                  </a:lnTo>
                  <a:lnTo>
                    <a:pt x="4" y="32"/>
                  </a:lnTo>
                  <a:lnTo>
                    <a:pt x="0" y="40"/>
                  </a:lnTo>
                  <a:lnTo>
                    <a:pt x="0" y="48"/>
                  </a:lnTo>
                  <a:lnTo>
                    <a:pt x="2" y="53"/>
                  </a:lnTo>
                  <a:lnTo>
                    <a:pt x="3" y="58"/>
                  </a:lnTo>
                  <a:lnTo>
                    <a:pt x="5" y="63"/>
                  </a:lnTo>
                  <a:lnTo>
                    <a:pt x="8" y="67"/>
                  </a:lnTo>
                  <a:lnTo>
                    <a:pt x="17" y="60"/>
                  </a:lnTo>
                  <a:lnTo>
                    <a:pt x="27" y="50"/>
                  </a:lnTo>
                  <a:lnTo>
                    <a:pt x="36" y="36"/>
                  </a:lnTo>
                  <a:lnTo>
                    <a:pt x="42" y="24"/>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87" name="Freeform 302">
              <a:extLst>
                <a:ext uri="{FF2B5EF4-FFF2-40B4-BE49-F238E27FC236}">
                  <a16:creationId xmlns:a16="http://schemas.microsoft.com/office/drawing/2014/main" id="{9EB50B09-C415-46BA-9342-1FD6C8068AA7}"/>
                </a:ext>
              </a:extLst>
            </p:cNvPr>
            <p:cNvSpPr>
              <a:spLocks/>
            </p:cNvSpPr>
            <p:nvPr/>
          </p:nvSpPr>
          <p:spPr bwMode="auto">
            <a:xfrm>
              <a:off x="454" y="4207"/>
              <a:ext cx="54" cy="20"/>
            </a:xfrm>
            <a:custGeom>
              <a:avLst/>
              <a:gdLst>
                <a:gd name="T0" fmla="*/ 0 w 164"/>
                <a:gd name="T1" fmla="*/ 0 h 60"/>
                <a:gd name="T2" fmla="*/ 0 w 164"/>
                <a:gd name="T3" fmla="*/ 0 h 60"/>
                <a:gd name="T4" fmla="*/ 0 w 164"/>
                <a:gd name="T5" fmla="*/ 0 h 60"/>
                <a:gd name="T6" fmla="*/ 0 w 164"/>
                <a:gd name="T7" fmla="*/ 0 h 60"/>
                <a:gd name="T8" fmla="*/ 0 w 164"/>
                <a:gd name="T9" fmla="*/ 0 h 60"/>
                <a:gd name="T10" fmla="*/ 0 w 164"/>
                <a:gd name="T11" fmla="*/ 0 h 60"/>
                <a:gd name="T12" fmla="*/ 0 w 164"/>
                <a:gd name="T13" fmla="*/ 0 h 60"/>
                <a:gd name="T14" fmla="*/ 0 w 164"/>
                <a:gd name="T15" fmla="*/ 0 h 60"/>
                <a:gd name="T16" fmla="*/ 0 w 164"/>
                <a:gd name="T17" fmla="*/ 0 h 60"/>
                <a:gd name="T18" fmla="*/ 0 w 164"/>
                <a:gd name="T19" fmla="*/ 0 h 60"/>
                <a:gd name="T20" fmla="*/ 0 w 164"/>
                <a:gd name="T21" fmla="*/ 0 h 60"/>
                <a:gd name="T22" fmla="*/ 0 w 164"/>
                <a:gd name="T23" fmla="*/ 0 h 60"/>
                <a:gd name="T24" fmla="*/ 0 w 164"/>
                <a:gd name="T25" fmla="*/ 0 h 60"/>
                <a:gd name="T26" fmla="*/ 0 w 164"/>
                <a:gd name="T27" fmla="*/ 0 h 60"/>
                <a:gd name="T28" fmla="*/ 0 w 164"/>
                <a:gd name="T29" fmla="*/ 0 h 60"/>
                <a:gd name="T30" fmla="*/ 0 w 164"/>
                <a:gd name="T31" fmla="*/ 0 h 60"/>
                <a:gd name="T32" fmla="*/ 0 w 164"/>
                <a:gd name="T33" fmla="*/ 0 h 60"/>
                <a:gd name="T34" fmla="*/ 0 w 164"/>
                <a:gd name="T35" fmla="*/ 0 h 60"/>
                <a:gd name="T36" fmla="*/ 0 w 164"/>
                <a:gd name="T37" fmla="*/ 0 h 60"/>
                <a:gd name="T38" fmla="*/ 0 w 164"/>
                <a:gd name="T39" fmla="*/ 0 h 60"/>
                <a:gd name="T40" fmla="*/ 0 w 164"/>
                <a:gd name="T41" fmla="*/ 0 h 60"/>
                <a:gd name="T42" fmla="*/ 0 w 164"/>
                <a:gd name="T43" fmla="*/ 0 h 60"/>
                <a:gd name="T44" fmla="*/ 0 w 164"/>
                <a:gd name="T45" fmla="*/ 0 h 60"/>
                <a:gd name="T46" fmla="*/ 0 w 164"/>
                <a:gd name="T47" fmla="*/ 0 h 60"/>
                <a:gd name="T48" fmla="*/ 0 w 164"/>
                <a:gd name="T49" fmla="*/ 0 h 60"/>
                <a:gd name="T50" fmla="*/ 0 w 164"/>
                <a:gd name="T51" fmla="*/ 0 h 60"/>
                <a:gd name="T52" fmla="*/ 0 w 164"/>
                <a:gd name="T53" fmla="*/ 0 h 60"/>
                <a:gd name="T54" fmla="*/ 0 w 164"/>
                <a:gd name="T55" fmla="*/ 0 h 60"/>
                <a:gd name="T56" fmla="*/ 0 w 164"/>
                <a:gd name="T57" fmla="*/ 0 h 60"/>
                <a:gd name="T58" fmla="*/ 0 w 164"/>
                <a:gd name="T59" fmla="*/ 0 h 60"/>
                <a:gd name="T60" fmla="*/ 0 w 164"/>
                <a:gd name="T61" fmla="*/ 0 h 60"/>
                <a:gd name="T62" fmla="*/ 0 w 164"/>
                <a:gd name="T63" fmla="*/ 0 h 60"/>
                <a:gd name="T64" fmla="*/ 0 w 164"/>
                <a:gd name="T65" fmla="*/ 0 h 60"/>
                <a:gd name="T66" fmla="*/ 0 w 164"/>
                <a:gd name="T67" fmla="*/ 0 h 60"/>
                <a:gd name="T68" fmla="*/ 0 w 164"/>
                <a:gd name="T69" fmla="*/ 0 h 60"/>
                <a:gd name="T70" fmla="*/ 0 w 164"/>
                <a:gd name="T71" fmla="*/ 0 h 60"/>
                <a:gd name="T72" fmla="*/ 0 w 164"/>
                <a:gd name="T73" fmla="*/ 0 h 60"/>
                <a:gd name="T74" fmla="*/ 0 w 164"/>
                <a:gd name="T75" fmla="*/ 0 h 60"/>
                <a:gd name="T76" fmla="*/ 0 w 164"/>
                <a:gd name="T77" fmla="*/ 0 h 60"/>
                <a:gd name="T78" fmla="*/ 0 w 164"/>
                <a:gd name="T79" fmla="*/ 0 h 60"/>
                <a:gd name="T80" fmla="*/ 0 w 164"/>
                <a:gd name="T81" fmla="*/ 0 h 60"/>
                <a:gd name="T82" fmla="*/ 0 w 164"/>
                <a:gd name="T83" fmla="*/ 0 h 60"/>
                <a:gd name="T84" fmla="*/ 0 w 164"/>
                <a:gd name="T85" fmla="*/ 0 h 60"/>
                <a:gd name="T86" fmla="*/ 0 w 164"/>
                <a:gd name="T87" fmla="*/ 0 h 60"/>
                <a:gd name="T88" fmla="*/ 0 w 164"/>
                <a:gd name="T89" fmla="*/ 0 h 60"/>
                <a:gd name="T90" fmla="*/ 0 w 164"/>
                <a:gd name="T91" fmla="*/ 0 h 60"/>
                <a:gd name="T92" fmla="*/ 0 w 164"/>
                <a:gd name="T93" fmla="*/ 0 h 60"/>
                <a:gd name="T94" fmla="*/ 0 w 164"/>
                <a:gd name="T95" fmla="*/ 0 h 60"/>
                <a:gd name="T96" fmla="*/ 0 w 164"/>
                <a:gd name="T97" fmla="*/ 0 h 60"/>
                <a:gd name="T98" fmla="*/ 0 w 164"/>
                <a:gd name="T99" fmla="*/ 0 h 60"/>
                <a:gd name="T100" fmla="*/ 0 w 164"/>
                <a:gd name="T101" fmla="*/ 0 h 60"/>
                <a:gd name="T102" fmla="*/ 0 w 164"/>
                <a:gd name="T103" fmla="*/ 0 h 60"/>
                <a:gd name="T104" fmla="*/ 0 w 164"/>
                <a:gd name="T105" fmla="*/ 0 h 60"/>
                <a:gd name="T106" fmla="*/ 0 w 164"/>
                <a:gd name="T107" fmla="*/ 0 h 60"/>
                <a:gd name="T108" fmla="*/ 0 w 164"/>
                <a:gd name="T109" fmla="*/ 0 h 60"/>
                <a:gd name="T110" fmla="*/ 0 w 164"/>
                <a:gd name="T111" fmla="*/ 0 h 60"/>
                <a:gd name="T112" fmla="*/ 0 w 164"/>
                <a:gd name="T113" fmla="*/ 0 h 6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64" h="60">
                  <a:moveTo>
                    <a:pt x="160" y="9"/>
                  </a:moveTo>
                  <a:lnTo>
                    <a:pt x="161" y="16"/>
                  </a:lnTo>
                  <a:lnTo>
                    <a:pt x="159" y="20"/>
                  </a:lnTo>
                  <a:lnTo>
                    <a:pt x="152" y="21"/>
                  </a:lnTo>
                  <a:lnTo>
                    <a:pt x="144" y="20"/>
                  </a:lnTo>
                  <a:lnTo>
                    <a:pt x="136" y="19"/>
                  </a:lnTo>
                  <a:lnTo>
                    <a:pt x="135" y="15"/>
                  </a:lnTo>
                  <a:lnTo>
                    <a:pt x="135" y="10"/>
                  </a:lnTo>
                  <a:lnTo>
                    <a:pt x="135" y="5"/>
                  </a:lnTo>
                  <a:lnTo>
                    <a:pt x="132" y="10"/>
                  </a:lnTo>
                  <a:lnTo>
                    <a:pt x="129" y="15"/>
                  </a:lnTo>
                  <a:lnTo>
                    <a:pt x="121" y="17"/>
                  </a:lnTo>
                  <a:lnTo>
                    <a:pt x="113" y="19"/>
                  </a:lnTo>
                  <a:lnTo>
                    <a:pt x="110" y="16"/>
                  </a:lnTo>
                  <a:lnTo>
                    <a:pt x="110" y="12"/>
                  </a:lnTo>
                  <a:lnTo>
                    <a:pt x="110" y="7"/>
                  </a:lnTo>
                  <a:lnTo>
                    <a:pt x="110" y="0"/>
                  </a:lnTo>
                  <a:lnTo>
                    <a:pt x="106" y="6"/>
                  </a:lnTo>
                  <a:lnTo>
                    <a:pt x="98" y="12"/>
                  </a:lnTo>
                  <a:lnTo>
                    <a:pt x="89" y="16"/>
                  </a:lnTo>
                  <a:lnTo>
                    <a:pt x="82" y="19"/>
                  </a:lnTo>
                  <a:lnTo>
                    <a:pt x="77" y="19"/>
                  </a:lnTo>
                  <a:lnTo>
                    <a:pt x="77" y="15"/>
                  </a:lnTo>
                  <a:lnTo>
                    <a:pt x="77" y="10"/>
                  </a:lnTo>
                  <a:lnTo>
                    <a:pt x="76" y="4"/>
                  </a:lnTo>
                  <a:lnTo>
                    <a:pt x="73" y="9"/>
                  </a:lnTo>
                  <a:lnTo>
                    <a:pt x="65" y="16"/>
                  </a:lnTo>
                  <a:lnTo>
                    <a:pt x="57" y="21"/>
                  </a:lnTo>
                  <a:lnTo>
                    <a:pt x="48" y="25"/>
                  </a:lnTo>
                  <a:lnTo>
                    <a:pt x="39" y="24"/>
                  </a:lnTo>
                  <a:lnTo>
                    <a:pt x="35" y="20"/>
                  </a:lnTo>
                  <a:lnTo>
                    <a:pt x="35" y="15"/>
                  </a:lnTo>
                  <a:lnTo>
                    <a:pt x="34" y="9"/>
                  </a:lnTo>
                  <a:lnTo>
                    <a:pt x="28" y="21"/>
                  </a:lnTo>
                  <a:lnTo>
                    <a:pt x="19" y="35"/>
                  </a:lnTo>
                  <a:lnTo>
                    <a:pt x="9" y="45"/>
                  </a:lnTo>
                  <a:lnTo>
                    <a:pt x="0" y="52"/>
                  </a:lnTo>
                  <a:lnTo>
                    <a:pt x="4" y="57"/>
                  </a:lnTo>
                  <a:lnTo>
                    <a:pt x="10" y="59"/>
                  </a:lnTo>
                  <a:lnTo>
                    <a:pt x="15" y="60"/>
                  </a:lnTo>
                  <a:lnTo>
                    <a:pt x="23" y="59"/>
                  </a:lnTo>
                  <a:lnTo>
                    <a:pt x="31" y="57"/>
                  </a:lnTo>
                  <a:lnTo>
                    <a:pt x="43" y="53"/>
                  </a:lnTo>
                  <a:lnTo>
                    <a:pt x="57" y="50"/>
                  </a:lnTo>
                  <a:lnTo>
                    <a:pt x="72" y="48"/>
                  </a:lnTo>
                  <a:lnTo>
                    <a:pt x="87" y="45"/>
                  </a:lnTo>
                  <a:lnTo>
                    <a:pt x="102" y="45"/>
                  </a:lnTo>
                  <a:lnTo>
                    <a:pt x="116" y="46"/>
                  </a:lnTo>
                  <a:lnTo>
                    <a:pt x="129" y="49"/>
                  </a:lnTo>
                  <a:lnTo>
                    <a:pt x="137" y="50"/>
                  </a:lnTo>
                  <a:lnTo>
                    <a:pt x="145" y="49"/>
                  </a:lnTo>
                  <a:lnTo>
                    <a:pt x="152" y="45"/>
                  </a:lnTo>
                  <a:lnTo>
                    <a:pt x="158" y="40"/>
                  </a:lnTo>
                  <a:lnTo>
                    <a:pt x="161" y="33"/>
                  </a:lnTo>
                  <a:lnTo>
                    <a:pt x="164" y="25"/>
                  </a:lnTo>
                  <a:lnTo>
                    <a:pt x="163" y="17"/>
                  </a:lnTo>
                  <a:lnTo>
                    <a:pt x="160" y="9"/>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88" name="Freeform 303">
              <a:extLst>
                <a:ext uri="{FF2B5EF4-FFF2-40B4-BE49-F238E27FC236}">
                  <a16:creationId xmlns:a16="http://schemas.microsoft.com/office/drawing/2014/main" id="{D6B399D5-AE08-4855-88CC-C5F564EA2B06}"/>
                </a:ext>
              </a:extLst>
            </p:cNvPr>
            <p:cNvSpPr>
              <a:spLocks/>
            </p:cNvSpPr>
            <p:nvPr/>
          </p:nvSpPr>
          <p:spPr bwMode="auto">
            <a:xfrm>
              <a:off x="451" y="4215"/>
              <a:ext cx="56" cy="19"/>
            </a:xfrm>
            <a:custGeom>
              <a:avLst/>
              <a:gdLst>
                <a:gd name="T0" fmla="*/ 0 w 167"/>
                <a:gd name="T1" fmla="*/ 0 h 58"/>
                <a:gd name="T2" fmla="*/ 0 w 167"/>
                <a:gd name="T3" fmla="*/ 0 h 58"/>
                <a:gd name="T4" fmla="*/ 0 w 167"/>
                <a:gd name="T5" fmla="*/ 0 h 58"/>
                <a:gd name="T6" fmla="*/ 0 w 167"/>
                <a:gd name="T7" fmla="*/ 0 h 58"/>
                <a:gd name="T8" fmla="*/ 0 w 167"/>
                <a:gd name="T9" fmla="*/ 0 h 58"/>
                <a:gd name="T10" fmla="*/ 0 w 167"/>
                <a:gd name="T11" fmla="*/ 0 h 58"/>
                <a:gd name="T12" fmla="*/ 0 w 167"/>
                <a:gd name="T13" fmla="*/ 0 h 58"/>
                <a:gd name="T14" fmla="*/ 0 w 167"/>
                <a:gd name="T15" fmla="*/ 0 h 58"/>
                <a:gd name="T16" fmla="*/ 0 w 167"/>
                <a:gd name="T17" fmla="*/ 0 h 58"/>
                <a:gd name="T18" fmla="*/ 0 w 167"/>
                <a:gd name="T19" fmla="*/ 0 h 58"/>
                <a:gd name="T20" fmla="*/ 0 w 167"/>
                <a:gd name="T21" fmla="*/ 0 h 58"/>
                <a:gd name="T22" fmla="*/ 0 w 167"/>
                <a:gd name="T23" fmla="*/ 0 h 58"/>
                <a:gd name="T24" fmla="*/ 0 w 167"/>
                <a:gd name="T25" fmla="*/ 0 h 58"/>
                <a:gd name="T26" fmla="*/ 0 w 167"/>
                <a:gd name="T27" fmla="*/ 0 h 58"/>
                <a:gd name="T28" fmla="*/ 0 w 167"/>
                <a:gd name="T29" fmla="*/ 0 h 58"/>
                <a:gd name="T30" fmla="*/ 0 w 167"/>
                <a:gd name="T31" fmla="*/ 0 h 58"/>
                <a:gd name="T32" fmla="*/ 0 w 167"/>
                <a:gd name="T33" fmla="*/ 0 h 58"/>
                <a:gd name="T34" fmla="*/ 0 w 167"/>
                <a:gd name="T35" fmla="*/ 0 h 58"/>
                <a:gd name="T36" fmla="*/ 0 w 167"/>
                <a:gd name="T37" fmla="*/ 0 h 58"/>
                <a:gd name="T38" fmla="*/ 0 w 167"/>
                <a:gd name="T39" fmla="*/ 0 h 58"/>
                <a:gd name="T40" fmla="*/ 0 w 167"/>
                <a:gd name="T41" fmla="*/ 0 h 58"/>
                <a:gd name="T42" fmla="*/ 0 w 167"/>
                <a:gd name="T43" fmla="*/ 0 h 58"/>
                <a:gd name="T44" fmla="*/ 0 w 167"/>
                <a:gd name="T45" fmla="*/ 0 h 58"/>
                <a:gd name="T46" fmla="*/ 0 w 167"/>
                <a:gd name="T47" fmla="*/ 0 h 58"/>
                <a:gd name="T48" fmla="*/ 0 w 167"/>
                <a:gd name="T49" fmla="*/ 0 h 58"/>
                <a:gd name="T50" fmla="*/ 0 w 167"/>
                <a:gd name="T51" fmla="*/ 0 h 58"/>
                <a:gd name="T52" fmla="*/ 0 w 167"/>
                <a:gd name="T53" fmla="*/ 0 h 58"/>
                <a:gd name="T54" fmla="*/ 0 w 167"/>
                <a:gd name="T55" fmla="*/ 0 h 58"/>
                <a:gd name="T56" fmla="*/ 0 w 167"/>
                <a:gd name="T57" fmla="*/ 0 h 58"/>
                <a:gd name="T58" fmla="*/ 0 w 167"/>
                <a:gd name="T59" fmla="*/ 0 h 58"/>
                <a:gd name="T60" fmla="*/ 0 w 167"/>
                <a:gd name="T61" fmla="*/ 0 h 58"/>
                <a:gd name="T62" fmla="*/ 0 w 167"/>
                <a:gd name="T63" fmla="*/ 0 h 58"/>
                <a:gd name="T64" fmla="*/ 0 w 167"/>
                <a:gd name="T65" fmla="*/ 0 h 58"/>
                <a:gd name="T66" fmla="*/ 0 w 167"/>
                <a:gd name="T67" fmla="*/ 0 h 58"/>
                <a:gd name="T68" fmla="*/ 0 w 167"/>
                <a:gd name="T69" fmla="*/ 0 h 58"/>
                <a:gd name="T70" fmla="*/ 0 w 167"/>
                <a:gd name="T71" fmla="*/ 0 h 58"/>
                <a:gd name="T72" fmla="*/ 0 w 167"/>
                <a:gd name="T73" fmla="*/ 0 h 58"/>
                <a:gd name="T74" fmla="*/ 0 w 167"/>
                <a:gd name="T75" fmla="*/ 0 h 58"/>
                <a:gd name="T76" fmla="*/ 0 w 167"/>
                <a:gd name="T77" fmla="*/ 0 h 58"/>
                <a:gd name="T78" fmla="*/ 0 w 167"/>
                <a:gd name="T79" fmla="*/ 0 h 58"/>
                <a:gd name="T80" fmla="*/ 0 w 167"/>
                <a:gd name="T81" fmla="*/ 0 h 58"/>
                <a:gd name="T82" fmla="*/ 0 w 167"/>
                <a:gd name="T83" fmla="*/ 0 h 58"/>
                <a:gd name="T84" fmla="*/ 0 w 167"/>
                <a:gd name="T85" fmla="*/ 0 h 58"/>
                <a:gd name="T86" fmla="*/ 0 w 167"/>
                <a:gd name="T87" fmla="*/ 0 h 58"/>
                <a:gd name="T88" fmla="*/ 0 w 167"/>
                <a:gd name="T89" fmla="*/ 0 h 58"/>
                <a:gd name="T90" fmla="*/ 0 w 167"/>
                <a:gd name="T91" fmla="*/ 0 h 58"/>
                <a:gd name="T92" fmla="*/ 0 w 167"/>
                <a:gd name="T93" fmla="*/ 0 h 58"/>
                <a:gd name="T94" fmla="*/ 0 w 167"/>
                <a:gd name="T95" fmla="*/ 0 h 58"/>
                <a:gd name="T96" fmla="*/ 0 w 167"/>
                <a:gd name="T97" fmla="*/ 0 h 58"/>
                <a:gd name="T98" fmla="*/ 0 w 167"/>
                <a:gd name="T99" fmla="*/ 0 h 58"/>
                <a:gd name="T100" fmla="*/ 0 w 167"/>
                <a:gd name="T101" fmla="*/ 0 h 58"/>
                <a:gd name="T102" fmla="*/ 0 w 167"/>
                <a:gd name="T103" fmla="*/ 0 h 58"/>
                <a:gd name="T104" fmla="*/ 0 w 167"/>
                <a:gd name="T105" fmla="*/ 0 h 58"/>
                <a:gd name="T106" fmla="*/ 0 w 167"/>
                <a:gd name="T107" fmla="*/ 0 h 58"/>
                <a:gd name="T108" fmla="*/ 0 w 167"/>
                <a:gd name="T109" fmla="*/ 0 h 58"/>
                <a:gd name="T110" fmla="*/ 0 w 167"/>
                <a:gd name="T111" fmla="*/ 0 h 58"/>
                <a:gd name="T112" fmla="*/ 0 w 167"/>
                <a:gd name="T113" fmla="*/ 0 h 58"/>
                <a:gd name="T114" fmla="*/ 0 w 167"/>
                <a:gd name="T115" fmla="*/ 0 h 58"/>
                <a:gd name="T116" fmla="*/ 0 w 167"/>
                <a:gd name="T117" fmla="*/ 0 h 58"/>
                <a:gd name="T118" fmla="*/ 0 w 167"/>
                <a:gd name="T119" fmla="*/ 0 h 58"/>
                <a:gd name="T120" fmla="*/ 0 w 167"/>
                <a:gd name="T121" fmla="*/ 0 h 5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67" h="58">
                  <a:moveTo>
                    <a:pt x="166" y="20"/>
                  </a:moveTo>
                  <a:lnTo>
                    <a:pt x="166" y="29"/>
                  </a:lnTo>
                  <a:lnTo>
                    <a:pt x="163" y="32"/>
                  </a:lnTo>
                  <a:lnTo>
                    <a:pt x="157" y="34"/>
                  </a:lnTo>
                  <a:lnTo>
                    <a:pt x="148" y="32"/>
                  </a:lnTo>
                  <a:lnTo>
                    <a:pt x="142" y="30"/>
                  </a:lnTo>
                  <a:lnTo>
                    <a:pt x="140" y="26"/>
                  </a:lnTo>
                  <a:lnTo>
                    <a:pt x="140" y="22"/>
                  </a:lnTo>
                  <a:lnTo>
                    <a:pt x="142" y="16"/>
                  </a:lnTo>
                  <a:lnTo>
                    <a:pt x="139" y="21"/>
                  </a:lnTo>
                  <a:lnTo>
                    <a:pt x="134" y="25"/>
                  </a:lnTo>
                  <a:lnTo>
                    <a:pt x="126" y="27"/>
                  </a:lnTo>
                  <a:lnTo>
                    <a:pt x="119" y="26"/>
                  </a:lnTo>
                  <a:lnTo>
                    <a:pt x="115" y="22"/>
                  </a:lnTo>
                  <a:lnTo>
                    <a:pt x="114" y="17"/>
                  </a:lnTo>
                  <a:lnTo>
                    <a:pt x="115" y="10"/>
                  </a:lnTo>
                  <a:lnTo>
                    <a:pt x="115" y="2"/>
                  </a:lnTo>
                  <a:lnTo>
                    <a:pt x="110" y="7"/>
                  </a:lnTo>
                  <a:lnTo>
                    <a:pt x="102" y="12"/>
                  </a:lnTo>
                  <a:lnTo>
                    <a:pt x="92" y="15"/>
                  </a:lnTo>
                  <a:lnTo>
                    <a:pt x="85" y="16"/>
                  </a:lnTo>
                  <a:lnTo>
                    <a:pt x="80" y="16"/>
                  </a:lnTo>
                  <a:lnTo>
                    <a:pt x="80" y="12"/>
                  </a:lnTo>
                  <a:lnTo>
                    <a:pt x="81" y="7"/>
                  </a:lnTo>
                  <a:lnTo>
                    <a:pt x="81" y="1"/>
                  </a:lnTo>
                  <a:lnTo>
                    <a:pt x="77" y="6"/>
                  </a:lnTo>
                  <a:lnTo>
                    <a:pt x="70" y="11"/>
                  </a:lnTo>
                  <a:lnTo>
                    <a:pt x="60" y="16"/>
                  </a:lnTo>
                  <a:lnTo>
                    <a:pt x="51" y="17"/>
                  </a:lnTo>
                  <a:lnTo>
                    <a:pt x="42" y="16"/>
                  </a:lnTo>
                  <a:lnTo>
                    <a:pt x="39" y="12"/>
                  </a:lnTo>
                  <a:lnTo>
                    <a:pt x="39" y="6"/>
                  </a:lnTo>
                  <a:lnTo>
                    <a:pt x="39" y="0"/>
                  </a:lnTo>
                  <a:lnTo>
                    <a:pt x="34" y="8"/>
                  </a:lnTo>
                  <a:lnTo>
                    <a:pt x="28" y="17"/>
                  </a:lnTo>
                  <a:lnTo>
                    <a:pt x="23" y="23"/>
                  </a:lnTo>
                  <a:lnTo>
                    <a:pt x="18" y="30"/>
                  </a:lnTo>
                  <a:lnTo>
                    <a:pt x="13" y="34"/>
                  </a:lnTo>
                  <a:lnTo>
                    <a:pt x="8" y="37"/>
                  </a:lnTo>
                  <a:lnTo>
                    <a:pt x="4" y="39"/>
                  </a:lnTo>
                  <a:lnTo>
                    <a:pt x="0" y="39"/>
                  </a:lnTo>
                  <a:lnTo>
                    <a:pt x="4" y="44"/>
                  </a:lnTo>
                  <a:lnTo>
                    <a:pt x="9" y="47"/>
                  </a:lnTo>
                  <a:lnTo>
                    <a:pt x="15" y="49"/>
                  </a:lnTo>
                  <a:lnTo>
                    <a:pt x="22" y="49"/>
                  </a:lnTo>
                  <a:lnTo>
                    <a:pt x="31" y="47"/>
                  </a:lnTo>
                  <a:lnTo>
                    <a:pt x="43" y="46"/>
                  </a:lnTo>
                  <a:lnTo>
                    <a:pt x="57" y="45"/>
                  </a:lnTo>
                  <a:lnTo>
                    <a:pt x="72" y="45"/>
                  </a:lnTo>
                  <a:lnTo>
                    <a:pt x="87" y="46"/>
                  </a:lnTo>
                  <a:lnTo>
                    <a:pt x="104" y="47"/>
                  </a:lnTo>
                  <a:lnTo>
                    <a:pt x="118" y="51"/>
                  </a:lnTo>
                  <a:lnTo>
                    <a:pt x="129" y="55"/>
                  </a:lnTo>
                  <a:lnTo>
                    <a:pt x="137" y="58"/>
                  </a:lnTo>
                  <a:lnTo>
                    <a:pt x="145" y="58"/>
                  </a:lnTo>
                  <a:lnTo>
                    <a:pt x="152" y="55"/>
                  </a:lnTo>
                  <a:lnTo>
                    <a:pt x="158" y="50"/>
                  </a:lnTo>
                  <a:lnTo>
                    <a:pt x="163" y="44"/>
                  </a:lnTo>
                  <a:lnTo>
                    <a:pt x="166" y="36"/>
                  </a:lnTo>
                  <a:lnTo>
                    <a:pt x="167" y="27"/>
                  </a:lnTo>
                  <a:lnTo>
                    <a:pt x="166" y="2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89" name="Freeform 304">
              <a:extLst>
                <a:ext uri="{FF2B5EF4-FFF2-40B4-BE49-F238E27FC236}">
                  <a16:creationId xmlns:a16="http://schemas.microsoft.com/office/drawing/2014/main" id="{1B6FEA47-0E44-4D13-8F63-7B1C54D38F8E}"/>
                </a:ext>
              </a:extLst>
            </p:cNvPr>
            <p:cNvSpPr>
              <a:spLocks/>
            </p:cNvSpPr>
            <p:nvPr/>
          </p:nvSpPr>
          <p:spPr bwMode="auto">
            <a:xfrm>
              <a:off x="449" y="4209"/>
              <a:ext cx="57" cy="19"/>
            </a:xfrm>
            <a:custGeom>
              <a:avLst/>
              <a:gdLst>
                <a:gd name="T0" fmla="*/ 0 w 171"/>
                <a:gd name="T1" fmla="*/ 0 h 57"/>
                <a:gd name="T2" fmla="*/ 0 w 171"/>
                <a:gd name="T3" fmla="*/ 0 h 57"/>
                <a:gd name="T4" fmla="*/ 0 w 171"/>
                <a:gd name="T5" fmla="*/ 0 h 57"/>
                <a:gd name="T6" fmla="*/ 0 w 171"/>
                <a:gd name="T7" fmla="*/ 0 h 57"/>
                <a:gd name="T8" fmla="*/ 0 w 171"/>
                <a:gd name="T9" fmla="*/ 0 h 57"/>
                <a:gd name="T10" fmla="*/ 0 w 171"/>
                <a:gd name="T11" fmla="*/ 0 h 57"/>
                <a:gd name="T12" fmla="*/ 0 w 171"/>
                <a:gd name="T13" fmla="*/ 0 h 57"/>
                <a:gd name="T14" fmla="*/ 0 w 171"/>
                <a:gd name="T15" fmla="*/ 0 h 57"/>
                <a:gd name="T16" fmla="*/ 0 w 171"/>
                <a:gd name="T17" fmla="*/ 0 h 57"/>
                <a:gd name="T18" fmla="*/ 0 w 171"/>
                <a:gd name="T19" fmla="*/ 0 h 57"/>
                <a:gd name="T20" fmla="*/ 0 w 171"/>
                <a:gd name="T21" fmla="*/ 0 h 57"/>
                <a:gd name="T22" fmla="*/ 0 w 171"/>
                <a:gd name="T23" fmla="*/ 0 h 57"/>
                <a:gd name="T24" fmla="*/ 0 w 171"/>
                <a:gd name="T25" fmla="*/ 0 h 57"/>
                <a:gd name="T26" fmla="*/ 0 w 171"/>
                <a:gd name="T27" fmla="*/ 0 h 57"/>
                <a:gd name="T28" fmla="*/ 0 w 171"/>
                <a:gd name="T29" fmla="*/ 0 h 57"/>
                <a:gd name="T30" fmla="*/ 0 w 171"/>
                <a:gd name="T31" fmla="*/ 0 h 57"/>
                <a:gd name="T32" fmla="*/ 0 w 171"/>
                <a:gd name="T33" fmla="*/ 0 h 57"/>
                <a:gd name="T34" fmla="*/ 0 w 171"/>
                <a:gd name="T35" fmla="*/ 0 h 57"/>
                <a:gd name="T36" fmla="*/ 0 w 171"/>
                <a:gd name="T37" fmla="*/ 0 h 57"/>
                <a:gd name="T38" fmla="*/ 0 w 171"/>
                <a:gd name="T39" fmla="*/ 0 h 57"/>
                <a:gd name="T40" fmla="*/ 0 w 171"/>
                <a:gd name="T41" fmla="*/ 0 h 57"/>
                <a:gd name="T42" fmla="*/ 0 w 171"/>
                <a:gd name="T43" fmla="*/ 0 h 57"/>
                <a:gd name="T44" fmla="*/ 0 w 171"/>
                <a:gd name="T45" fmla="*/ 0 h 57"/>
                <a:gd name="T46" fmla="*/ 0 w 171"/>
                <a:gd name="T47" fmla="*/ 0 h 57"/>
                <a:gd name="T48" fmla="*/ 0 w 171"/>
                <a:gd name="T49" fmla="*/ 0 h 57"/>
                <a:gd name="T50" fmla="*/ 0 w 171"/>
                <a:gd name="T51" fmla="*/ 0 h 57"/>
                <a:gd name="T52" fmla="*/ 0 w 171"/>
                <a:gd name="T53" fmla="*/ 0 h 57"/>
                <a:gd name="T54" fmla="*/ 0 w 171"/>
                <a:gd name="T55" fmla="*/ 0 h 57"/>
                <a:gd name="T56" fmla="*/ 0 w 171"/>
                <a:gd name="T57" fmla="*/ 0 h 57"/>
                <a:gd name="T58" fmla="*/ 0 w 171"/>
                <a:gd name="T59" fmla="*/ 0 h 57"/>
                <a:gd name="T60" fmla="*/ 0 w 171"/>
                <a:gd name="T61" fmla="*/ 0 h 57"/>
                <a:gd name="T62" fmla="*/ 0 w 171"/>
                <a:gd name="T63" fmla="*/ 0 h 57"/>
                <a:gd name="T64" fmla="*/ 0 w 171"/>
                <a:gd name="T65" fmla="*/ 0 h 57"/>
                <a:gd name="T66" fmla="*/ 0 w 171"/>
                <a:gd name="T67" fmla="*/ 0 h 57"/>
                <a:gd name="T68" fmla="*/ 0 w 171"/>
                <a:gd name="T69" fmla="*/ 0 h 57"/>
                <a:gd name="T70" fmla="*/ 0 w 171"/>
                <a:gd name="T71" fmla="*/ 0 h 57"/>
                <a:gd name="T72" fmla="*/ 0 w 171"/>
                <a:gd name="T73" fmla="*/ 0 h 57"/>
                <a:gd name="T74" fmla="*/ 0 w 171"/>
                <a:gd name="T75" fmla="*/ 0 h 57"/>
                <a:gd name="T76" fmla="*/ 0 w 171"/>
                <a:gd name="T77" fmla="*/ 0 h 57"/>
                <a:gd name="T78" fmla="*/ 0 w 171"/>
                <a:gd name="T79" fmla="*/ 0 h 57"/>
                <a:gd name="T80" fmla="*/ 0 w 171"/>
                <a:gd name="T81" fmla="*/ 0 h 57"/>
                <a:gd name="T82" fmla="*/ 0 w 171"/>
                <a:gd name="T83" fmla="*/ 0 h 57"/>
                <a:gd name="T84" fmla="*/ 0 w 171"/>
                <a:gd name="T85" fmla="*/ 0 h 57"/>
                <a:gd name="T86" fmla="*/ 0 w 171"/>
                <a:gd name="T87" fmla="*/ 0 h 57"/>
                <a:gd name="T88" fmla="*/ 0 w 171"/>
                <a:gd name="T89" fmla="*/ 0 h 57"/>
                <a:gd name="T90" fmla="*/ 0 w 171"/>
                <a:gd name="T91" fmla="*/ 0 h 57"/>
                <a:gd name="T92" fmla="*/ 0 w 171"/>
                <a:gd name="T93" fmla="*/ 0 h 57"/>
                <a:gd name="T94" fmla="*/ 0 w 171"/>
                <a:gd name="T95" fmla="*/ 0 h 57"/>
                <a:gd name="T96" fmla="*/ 0 w 171"/>
                <a:gd name="T97" fmla="*/ 0 h 57"/>
                <a:gd name="T98" fmla="*/ 0 w 171"/>
                <a:gd name="T99" fmla="*/ 0 h 57"/>
                <a:gd name="T100" fmla="*/ 0 w 171"/>
                <a:gd name="T101" fmla="*/ 0 h 57"/>
                <a:gd name="T102" fmla="*/ 0 w 171"/>
                <a:gd name="T103" fmla="*/ 0 h 57"/>
                <a:gd name="T104" fmla="*/ 0 w 171"/>
                <a:gd name="T105" fmla="*/ 0 h 57"/>
                <a:gd name="T106" fmla="*/ 0 w 171"/>
                <a:gd name="T107" fmla="*/ 0 h 57"/>
                <a:gd name="T108" fmla="*/ 0 w 171"/>
                <a:gd name="T109" fmla="*/ 0 h 57"/>
                <a:gd name="T110" fmla="*/ 0 w 171"/>
                <a:gd name="T111" fmla="*/ 0 h 57"/>
                <a:gd name="T112" fmla="*/ 0 w 171"/>
                <a:gd name="T113" fmla="*/ 0 h 57"/>
                <a:gd name="T114" fmla="*/ 0 w 171"/>
                <a:gd name="T115" fmla="*/ 0 h 57"/>
                <a:gd name="T116" fmla="*/ 0 w 171"/>
                <a:gd name="T117" fmla="*/ 0 h 57"/>
                <a:gd name="T118" fmla="*/ 0 w 171"/>
                <a:gd name="T119" fmla="*/ 0 h 57"/>
                <a:gd name="T120" fmla="*/ 0 w 171"/>
                <a:gd name="T121" fmla="*/ 0 h 5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71" h="57">
                  <a:moveTo>
                    <a:pt x="44" y="18"/>
                  </a:moveTo>
                  <a:lnTo>
                    <a:pt x="44" y="24"/>
                  </a:lnTo>
                  <a:lnTo>
                    <a:pt x="44" y="30"/>
                  </a:lnTo>
                  <a:lnTo>
                    <a:pt x="47" y="34"/>
                  </a:lnTo>
                  <a:lnTo>
                    <a:pt x="56" y="35"/>
                  </a:lnTo>
                  <a:lnTo>
                    <a:pt x="65" y="34"/>
                  </a:lnTo>
                  <a:lnTo>
                    <a:pt x="75" y="29"/>
                  </a:lnTo>
                  <a:lnTo>
                    <a:pt x="82" y="24"/>
                  </a:lnTo>
                  <a:lnTo>
                    <a:pt x="86" y="19"/>
                  </a:lnTo>
                  <a:lnTo>
                    <a:pt x="86" y="25"/>
                  </a:lnTo>
                  <a:lnTo>
                    <a:pt x="85" y="30"/>
                  </a:lnTo>
                  <a:lnTo>
                    <a:pt x="85" y="34"/>
                  </a:lnTo>
                  <a:lnTo>
                    <a:pt x="90" y="34"/>
                  </a:lnTo>
                  <a:lnTo>
                    <a:pt x="97" y="33"/>
                  </a:lnTo>
                  <a:lnTo>
                    <a:pt x="107" y="30"/>
                  </a:lnTo>
                  <a:lnTo>
                    <a:pt x="115" y="25"/>
                  </a:lnTo>
                  <a:lnTo>
                    <a:pt x="120" y="20"/>
                  </a:lnTo>
                  <a:lnTo>
                    <a:pt x="120" y="28"/>
                  </a:lnTo>
                  <a:lnTo>
                    <a:pt x="119" y="35"/>
                  </a:lnTo>
                  <a:lnTo>
                    <a:pt x="120" y="40"/>
                  </a:lnTo>
                  <a:lnTo>
                    <a:pt x="124" y="44"/>
                  </a:lnTo>
                  <a:lnTo>
                    <a:pt x="131" y="45"/>
                  </a:lnTo>
                  <a:lnTo>
                    <a:pt x="139" y="43"/>
                  </a:lnTo>
                  <a:lnTo>
                    <a:pt x="144" y="39"/>
                  </a:lnTo>
                  <a:lnTo>
                    <a:pt x="147" y="34"/>
                  </a:lnTo>
                  <a:lnTo>
                    <a:pt x="145" y="40"/>
                  </a:lnTo>
                  <a:lnTo>
                    <a:pt x="145" y="44"/>
                  </a:lnTo>
                  <a:lnTo>
                    <a:pt x="147" y="48"/>
                  </a:lnTo>
                  <a:lnTo>
                    <a:pt x="153" y="50"/>
                  </a:lnTo>
                  <a:lnTo>
                    <a:pt x="162" y="52"/>
                  </a:lnTo>
                  <a:lnTo>
                    <a:pt x="168" y="50"/>
                  </a:lnTo>
                  <a:lnTo>
                    <a:pt x="171" y="47"/>
                  </a:lnTo>
                  <a:lnTo>
                    <a:pt x="171" y="38"/>
                  </a:lnTo>
                  <a:lnTo>
                    <a:pt x="168" y="31"/>
                  </a:lnTo>
                  <a:lnTo>
                    <a:pt x="163" y="26"/>
                  </a:lnTo>
                  <a:lnTo>
                    <a:pt x="157" y="21"/>
                  </a:lnTo>
                  <a:lnTo>
                    <a:pt x="148" y="15"/>
                  </a:lnTo>
                  <a:lnTo>
                    <a:pt x="136" y="11"/>
                  </a:lnTo>
                  <a:lnTo>
                    <a:pt x="124" y="7"/>
                  </a:lnTo>
                  <a:lnTo>
                    <a:pt x="109" y="4"/>
                  </a:lnTo>
                  <a:lnTo>
                    <a:pt x="90" y="1"/>
                  </a:lnTo>
                  <a:lnTo>
                    <a:pt x="71" y="0"/>
                  </a:lnTo>
                  <a:lnTo>
                    <a:pt x="53" y="1"/>
                  </a:lnTo>
                  <a:lnTo>
                    <a:pt x="38" y="5"/>
                  </a:lnTo>
                  <a:lnTo>
                    <a:pt x="25" y="9"/>
                  </a:lnTo>
                  <a:lnTo>
                    <a:pt x="14" y="14"/>
                  </a:lnTo>
                  <a:lnTo>
                    <a:pt x="7" y="20"/>
                  </a:lnTo>
                  <a:lnTo>
                    <a:pt x="1" y="28"/>
                  </a:lnTo>
                  <a:lnTo>
                    <a:pt x="0" y="35"/>
                  </a:lnTo>
                  <a:lnTo>
                    <a:pt x="0" y="41"/>
                  </a:lnTo>
                  <a:lnTo>
                    <a:pt x="1" y="48"/>
                  </a:lnTo>
                  <a:lnTo>
                    <a:pt x="4" y="53"/>
                  </a:lnTo>
                  <a:lnTo>
                    <a:pt x="5" y="57"/>
                  </a:lnTo>
                  <a:lnTo>
                    <a:pt x="9" y="57"/>
                  </a:lnTo>
                  <a:lnTo>
                    <a:pt x="13" y="55"/>
                  </a:lnTo>
                  <a:lnTo>
                    <a:pt x="18" y="52"/>
                  </a:lnTo>
                  <a:lnTo>
                    <a:pt x="23" y="48"/>
                  </a:lnTo>
                  <a:lnTo>
                    <a:pt x="28" y="41"/>
                  </a:lnTo>
                  <a:lnTo>
                    <a:pt x="33" y="35"/>
                  </a:lnTo>
                  <a:lnTo>
                    <a:pt x="39" y="26"/>
                  </a:lnTo>
                  <a:lnTo>
                    <a:pt x="44" y="18"/>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90" name="Freeform 305">
              <a:extLst>
                <a:ext uri="{FF2B5EF4-FFF2-40B4-BE49-F238E27FC236}">
                  <a16:creationId xmlns:a16="http://schemas.microsoft.com/office/drawing/2014/main" id="{C0357D37-3CC3-43B2-827A-7078F1D3A9A4}"/>
                </a:ext>
              </a:extLst>
            </p:cNvPr>
            <p:cNvSpPr>
              <a:spLocks/>
            </p:cNvSpPr>
            <p:nvPr/>
          </p:nvSpPr>
          <p:spPr bwMode="auto">
            <a:xfrm>
              <a:off x="447" y="4221"/>
              <a:ext cx="57" cy="27"/>
            </a:xfrm>
            <a:custGeom>
              <a:avLst/>
              <a:gdLst>
                <a:gd name="T0" fmla="*/ 0 w 170"/>
                <a:gd name="T1" fmla="*/ 0 h 82"/>
                <a:gd name="T2" fmla="*/ 0 w 170"/>
                <a:gd name="T3" fmla="*/ 0 h 82"/>
                <a:gd name="T4" fmla="*/ 0 w 170"/>
                <a:gd name="T5" fmla="*/ 0 h 82"/>
                <a:gd name="T6" fmla="*/ 0 w 170"/>
                <a:gd name="T7" fmla="*/ 0 h 82"/>
                <a:gd name="T8" fmla="*/ 0 w 170"/>
                <a:gd name="T9" fmla="*/ 0 h 82"/>
                <a:gd name="T10" fmla="*/ 0 w 170"/>
                <a:gd name="T11" fmla="*/ 0 h 82"/>
                <a:gd name="T12" fmla="*/ 0 w 170"/>
                <a:gd name="T13" fmla="*/ 0 h 82"/>
                <a:gd name="T14" fmla="*/ 0 w 170"/>
                <a:gd name="T15" fmla="*/ 0 h 82"/>
                <a:gd name="T16" fmla="*/ 0 w 170"/>
                <a:gd name="T17" fmla="*/ 0 h 82"/>
                <a:gd name="T18" fmla="*/ 0 w 170"/>
                <a:gd name="T19" fmla="*/ 0 h 82"/>
                <a:gd name="T20" fmla="*/ 0 w 170"/>
                <a:gd name="T21" fmla="*/ 0 h 82"/>
                <a:gd name="T22" fmla="*/ 0 w 170"/>
                <a:gd name="T23" fmla="*/ 0 h 82"/>
                <a:gd name="T24" fmla="*/ 0 w 170"/>
                <a:gd name="T25" fmla="*/ 0 h 82"/>
                <a:gd name="T26" fmla="*/ 0 w 170"/>
                <a:gd name="T27" fmla="*/ 0 h 82"/>
                <a:gd name="T28" fmla="*/ 0 w 170"/>
                <a:gd name="T29" fmla="*/ 0 h 82"/>
                <a:gd name="T30" fmla="*/ 0 w 170"/>
                <a:gd name="T31" fmla="*/ 0 h 82"/>
                <a:gd name="T32" fmla="*/ 0 w 170"/>
                <a:gd name="T33" fmla="*/ 0 h 82"/>
                <a:gd name="T34" fmla="*/ 0 w 170"/>
                <a:gd name="T35" fmla="*/ 0 h 82"/>
                <a:gd name="T36" fmla="*/ 0 w 170"/>
                <a:gd name="T37" fmla="*/ 0 h 82"/>
                <a:gd name="T38" fmla="*/ 0 w 170"/>
                <a:gd name="T39" fmla="*/ 0 h 82"/>
                <a:gd name="T40" fmla="*/ 0 w 170"/>
                <a:gd name="T41" fmla="*/ 0 h 82"/>
                <a:gd name="T42" fmla="*/ 0 w 170"/>
                <a:gd name="T43" fmla="*/ 0 h 82"/>
                <a:gd name="T44" fmla="*/ 0 w 170"/>
                <a:gd name="T45" fmla="*/ 0 h 82"/>
                <a:gd name="T46" fmla="*/ 0 w 170"/>
                <a:gd name="T47" fmla="*/ 0 h 82"/>
                <a:gd name="T48" fmla="*/ 0 w 170"/>
                <a:gd name="T49" fmla="*/ 0 h 82"/>
                <a:gd name="T50" fmla="*/ 0 w 170"/>
                <a:gd name="T51" fmla="*/ 0 h 82"/>
                <a:gd name="T52" fmla="*/ 0 w 170"/>
                <a:gd name="T53" fmla="*/ 0 h 82"/>
                <a:gd name="T54" fmla="*/ 0 w 170"/>
                <a:gd name="T55" fmla="*/ 0 h 82"/>
                <a:gd name="T56" fmla="*/ 0 w 170"/>
                <a:gd name="T57" fmla="*/ 0 h 82"/>
                <a:gd name="T58" fmla="*/ 0 w 170"/>
                <a:gd name="T59" fmla="*/ 0 h 82"/>
                <a:gd name="T60" fmla="*/ 0 w 170"/>
                <a:gd name="T61" fmla="*/ 0 h 82"/>
                <a:gd name="T62" fmla="*/ 0 w 170"/>
                <a:gd name="T63" fmla="*/ 0 h 82"/>
                <a:gd name="T64" fmla="*/ 0 w 170"/>
                <a:gd name="T65" fmla="*/ 0 h 82"/>
                <a:gd name="T66" fmla="*/ 0 w 170"/>
                <a:gd name="T67" fmla="*/ 0 h 82"/>
                <a:gd name="T68" fmla="*/ 0 w 170"/>
                <a:gd name="T69" fmla="*/ 0 h 82"/>
                <a:gd name="T70" fmla="*/ 0 w 170"/>
                <a:gd name="T71" fmla="*/ 0 h 82"/>
                <a:gd name="T72" fmla="*/ 0 w 170"/>
                <a:gd name="T73" fmla="*/ 0 h 8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70" h="82">
                  <a:moveTo>
                    <a:pt x="169" y="47"/>
                  </a:moveTo>
                  <a:lnTo>
                    <a:pt x="166" y="41"/>
                  </a:lnTo>
                  <a:lnTo>
                    <a:pt x="162" y="36"/>
                  </a:lnTo>
                  <a:lnTo>
                    <a:pt x="156" y="29"/>
                  </a:lnTo>
                  <a:lnTo>
                    <a:pt x="149" y="23"/>
                  </a:lnTo>
                  <a:lnTo>
                    <a:pt x="138" y="17"/>
                  </a:lnTo>
                  <a:lnTo>
                    <a:pt x="126" y="12"/>
                  </a:lnTo>
                  <a:lnTo>
                    <a:pt x="111" y="7"/>
                  </a:lnTo>
                  <a:lnTo>
                    <a:pt x="92" y="3"/>
                  </a:lnTo>
                  <a:lnTo>
                    <a:pt x="73" y="0"/>
                  </a:lnTo>
                  <a:lnTo>
                    <a:pt x="55" y="0"/>
                  </a:lnTo>
                  <a:lnTo>
                    <a:pt x="40" y="2"/>
                  </a:lnTo>
                  <a:lnTo>
                    <a:pt x="27" y="4"/>
                  </a:lnTo>
                  <a:lnTo>
                    <a:pt x="16" y="9"/>
                  </a:lnTo>
                  <a:lnTo>
                    <a:pt x="7" y="16"/>
                  </a:lnTo>
                  <a:lnTo>
                    <a:pt x="2" y="22"/>
                  </a:lnTo>
                  <a:lnTo>
                    <a:pt x="0" y="29"/>
                  </a:lnTo>
                  <a:lnTo>
                    <a:pt x="0" y="42"/>
                  </a:lnTo>
                  <a:lnTo>
                    <a:pt x="5" y="53"/>
                  </a:lnTo>
                  <a:lnTo>
                    <a:pt x="12" y="61"/>
                  </a:lnTo>
                  <a:lnTo>
                    <a:pt x="24" y="62"/>
                  </a:lnTo>
                  <a:lnTo>
                    <a:pt x="32" y="62"/>
                  </a:lnTo>
                  <a:lnTo>
                    <a:pt x="44" y="62"/>
                  </a:lnTo>
                  <a:lnTo>
                    <a:pt x="59" y="62"/>
                  </a:lnTo>
                  <a:lnTo>
                    <a:pt x="74" y="63"/>
                  </a:lnTo>
                  <a:lnTo>
                    <a:pt x="89" y="66"/>
                  </a:lnTo>
                  <a:lnTo>
                    <a:pt x="104" y="68"/>
                  </a:lnTo>
                  <a:lnTo>
                    <a:pt x="117" y="74"/>
                  </a:lnTo>
                  <a:lnTo>
                    <a:pt x="128" y="79"/>
                  </a:lnTo>
                  <a:lnTo>
                    <a:pt x="136" y="82"/>
                  </a:lnTo>
                  <a:lnTo>
                    <a:pt x="145" y="82"/>
                  </a:lnTo>
                  <a:lnTo>
                    <a:pt x="152" y="81"/>
                  </a:lnTo>
                  <a:lnTo>
                    <a:pt x="159" y="76"/>
                  </a:lnTo>
                  <a:lnTo>
                    <a:pt x="165" y="71"/>
                  </a:lnTo>
                  <a:lnTo>
                    <a:pt x="169" y="63"/>
                  </a:lnTo>
                  <a:lnTo>
                    <a:pt x="170" y="56"/>
                  </a:lnTo>
                  <a:lnTo>
                    <a:pt x="169" y="47"/>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91" name="Freeform 306">
              <a:extLst>
                <a:ext uri="{FF2B5EF4-FFF2-40B4-BE49-F238E27FC236}">
                  <a16:creationId xmlns:a16="http://schemas.microsoft.com/office/drawing/2014/main" id="{7BBC6A5F-D032-4E29-AA97-34BA2FE28956}"/>
                </a:ext>
              </a:extLst>
            </p:cNvPr>
            <p:cNvSpPr>
              <a:spLocks/>
            </p:cNvSpPr>
            <p:nvPr/>
          </p:nvSpPr>
          <p:spPr bwMode="auto">
            <a:xfrm>
              <a:off x="733" y="3849"/>
              <a:ext cx="51" cy="89"/>
            </a:xfrm>
            <a:custGeom>
              <a:avLst/>
              <a:gdLst>
                <a:gd name="T0" fmla="*/ 0 w 152"/>
                <a:gd name="T1" fmla="*/ 0 h 267"/>
                <a:gd name="T2" fmla="*/ 0 w 152"/>
                <a:gd name="T3" fmla="*/ 0 h 267"/>
                <a:gd name="T4" fmla="*/ 0 w 152"/>
                <a:gd name="T5" fmla="*/ 0 h 267"/>
                <a:gd name="T6" fmla="*/ 0 w 152"/>
                <a:gd name="T7" fmla="*/ 0 h 267"/>
                <a:gd name="T8" fmla="*/ 0 w 152"/>
                <a:gd name="T9" fmla="*/ 0 h 267"/>
                <a:gd name="T10" fmla="*/ 0 w 152"/>
                <a:gd name="T11" fmla="*/ 0 h 267"/>
                <a:gd name="T12" fmla="*/ 0 w 152"/>
                <a:gd name="T13" fmla="*/ 0 h 267"/>
                <a:gd name="T14" fmla="*/ 0 w 152"/>
                <a:gd name="T15" fmla="*/ 0 h 267"/>
                <a:gd name="T16" fmla="*/ 0 w 152"/>
                <a:gd name="T17" fmla="*/ 0 h 267"/>
                <a:gd name="T18" fmla="*/ 0 w 152"/>
                <a:gd name="T19" fmla="*/ 0 h 267"/>
                <a:gd name="T20" fmla="*/ 0 w 152"/>
                <a:gd name="T21" fmla="*/ 0 h 267"/>
                <a:gd name="T22" fmla="*/ 0 w 152"/>
                <a:gd name="T23" fmla="*/ 0 h 267"/>
                <a:gd name="T24" fmla="*/ 0 w 152"/>
                <a:gd name="T25" fmla="*/ 0 h 267"/>
                <a:gd name="T26" fmla="*/ 0 w 152"/>
                <a:gd name="T27" fmla="*/ 0 h 267"/>
                <a:gd name="T28" fmla="*/ 0 w 152"/>
                <a:gd name="T29" fmla="*/ 0 h 267"/>
                <a:gd name="T30" fmla="*/ 0 w 152"/>
                <a:gd name="T31" fmla="*/ 0 h 267"/>
                <a:gd name="T32" fmla="*/ 0 w 152"/>
                <a:gd name="T33" fmla="*/ 0 h 267"/>
                <a:gd name="T34" fmla="*/ 0 w 152"/>
                <a:gd name="T35" fmla="*/ 0 h 267"/>
                <a:gd name="T36" fmla="*/ 0 w 152"/>
                <a:gd name="T37" fmla="*/ 0 h 267"/>
                <a:gd name="T38" fmla="*/ 0 w 152"/>
                <a:gd name="T39" fmla="*/ 0 h 267"/>
                <a:gd name="T40" fmla="*/ 0 w 152"/>
                <a:gd name="T41" fmla="*/ 0 h 267"/>
                <a:gd name="T42" fmla="*/ 0 w 152"/>
                <a:gd name="T43" fmla="*/ 0 h 267"/>
                <a:gd name="T44" fmla="*/ 0 w 152"/>
                <a:gd name="T45" fmla="*/ 0 h 267"/>
                <a:gd name="T46" fmla="*/ 0 w 152"/>
                <a:gd name="T47" fmla="*/ 0 h 267"/>
                <a:gd name="T48" fmla="*/ 0 w 152"/>
                <a:gd name="T49" fmla="*/ 0 h 267"/>
                <a:gd name="T50" fmla="*/ 0 w 152"/>
                <a:gd name="T51" fmla="*/ 0 h 267"/>
                <a:gd name="T52" fmla="*/ 0 w 152"/>
                <a:gd name="T53" fmla="*/ 0 h 267"/>
                <a:gd name="T54" fmla="*/ 0 w 152"/>
                <a:gd name="T55" fmla="*/ 0 h 267"/>
                <a:gd name="T56" fmla="*/ 0 w 152"/>
                <a:gd name="T57" fmla="*/ 0 h 267"/>
                <a:gd name="T58" fmla="*/ 0 w 152"/>
                <a:gd name="T59" fmla="*/ 0 h 267"/>
                <a:gd name="T60" fmla="*/ 0 w 152"/>
                <a:gd name="T61" fmla="*/ 0 h 267"/>
                <a:gd name="T62" fmla="*/ 0 w 152"/>
                <a:gd name="T63" fmla="*/ 0 h 267"/>
                <a:gd name="T64" fmla="*/ 0 w 152"/>
                <a:gd name="T65" fmla="*/ 0 h 267"/>
                <a:gd name="T66" fmla="*/ 0 w 152"/>
                <a:gd name="T67" fmla="*/ 0 h 267"/>
                <a:gd name="T68" fmla="*/ 0 w 152"/>
                <a:gd name="T69" fmla="*/ 0 h 267"/>
                <a:gd name="T70" fmla="*/ 0 w 152"/>
                <a:gd name="T71" fmla="*/ 0 h 267"/>
                <a:gd name="T72" fmla="*/ 0 w 152"/>
                <a:gd name="T73" fmla="*/ 0 h 267"/>
                <a:gd name="T74" fmla="*/ 0 w 152"/>
                <a:gd name="T75" fmla="*/ 0 h 267"/>
                <a:gd name="T76" fmla="*/ 0 w 152"/>
                <a:gd name="T77" fmla="*/ 0 h 267"/>
                <a:gd name="T78" fmla="*/ 0 w 152"/>
                <a:gd name="T79" fmla="*/ 0 h 267"/>
                <a:gd name="T80" fmla="*/ 0 w 152"/>
                <a:gd name="T81" fmla="*/ 0 h 267"/>
                <a:gd name="T82" fmla="*/ 0 w 152"/>
                <a:gd name="T83" fmla="*/ 0 h 267"/>
                <a:gd name="T84" fmla="*/ 0 w 152"/>
                <a:gd name="T85" fmla="*/ 0 h 267"/>
                <a:gd name="T86" fmla="*/ 0 w 152"/>
                <a:gd name="T87" fmla="*/ 0 h 267"/>
                <a:gd name="T88" fmla="*/ 0 w 152"/>
                <a:gd name="T89" fmla="*/ 0 h 267"/>
                <a:gd name="T90" fmla="*/ 0 w 152"/>
                <a:gd name="T91" fmla="*/ 0 h 267"/>
                <a:gd name="T92" fmla="*/ 0 w 152"/>
                <a:gd name="T93" fmla="*/ 0 h 267"/>
                <a:gd name="T94" fmla="*/ 0 w 152"/>
                <a:gd name="T95" fmla="*/ 0 h 267"/>
                <a:gd name="T96" fmla="*/ 0 w 152"/>
                <a:gd name="T97" fmla="*/ 0 h 267"/>
                <a:gd name="T98" fmla="*/ 0 w 152"/>
                <a:gd name="T99" fmla="*/ 0 h 267"/>
                <a:gd name="T100" fmla="*/ 0 w 152"/>
                <a:gd name="T101" fmla="*/ 0 h 267"/>
                <a:gd name="T102" fmla="*/ 0 w 152"/>
                <a:gd name="T103" fmla="*/ 0 h 267"/>
                <a:gd name="T104" fmla="*/ 0 w 152"/>
                <a:gd name="T105" fmla="*/ 0 h 267"/>
                <a:gd name="T106" fmla="*/ 0 w 152"/>
                <a:gd name="T107" fmla="*/ 0 h 267"/>
                <a:gd name="T108" fmla="*/ 0 w 152"/>
                <a:gd name="T109" fmla="*/ 0 h 26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52" h="267">
                  <a:moveTo>
                    <a:pt x="84" y="235"/>
                  </a:moveTo>
                  <a:lnTo>
                    <a:pt x="78" y="219"/>
                  </a:lnTo>
                  <a:lnTo>
                    <a:pt x="70" y="200"/>
                  </a:lnTo>
                  <a:lnTo>
                    <a:pt x="61" y="183"/>
                  </a:lnTo>
                  <a:lnTo>
                    <a:pt x="55" y="169"/>
                  </a:lnTo>
                  <a:lnTo>
                    <a:pt x="53" y="162"/>
                  </a:lnTo>
                  <a:lnTo>
                    <a:pt x="50" y="156"/>
                  </a:lnTo>
                  <a:lnTo>
                    <a:pt x="45" y="150"/>
                  </a:lnTo>
                  <a:lnTo>
                    <a:pt x="40" y="142"/>
                  </a:lnTo>
                  <a:lnTo>
                    <a:pt x="34" y="132"/>
                  </a:lnTo>
                  <a:lnTo>
                    <a:pt x="27" y="121"/>
                  </a:lnTo>
                  <a:lnTo>
                    <a:pt x="19" y="108"/>
                  </a:lnTo>
                  <a:lnTo>
                    <a:pt x="10" y="93"/>
                  </a:lnTo>
                  <a:lnTo>
                    <a:pt x="2" y="73"/>
                  </a:lnTo>
                  <a:lnTo>
                    <a:pt x="0" y="54"/>
                  </a:lnTo>
                  <a:lnTo>
                    <a:pt x="2" y="38"/>
                  </a:lnTo>
                  <a:lnTo>
                    <a:pt x="8" y="25"/>
                  </a:lnTo>
                  <a:lnTo>
                    <a:pt x="8" y="24"/>
                  </a:lnTo>
                  <a:lnTo>
                    <a:pt x="12" y="17"/>
                  </a:lnTo>
                  <a:lnTo>
                    <a:pt x="19" y="12"/>
                  </a:lnTo>
                  <a:lnTo>
                    <a:pt x="24" y="7"/>
                  </a:lnTo>
                  <a:lnTo>
                    <a:pt x="29" y="5"/>
                  </a:lnTo>
                  <a:lnTo>
                    <a:pt x="44" y="0"/>
                  </a:lnTo>
                  <a:lnTo>
                    <a:pt x="56" y="0"/>
                  </a:lnTo>
                  <a:lnTo>
                    <a:pt x="66" y="2"/>
                  </a:lnTo>
                  <a:lnTo>
                    <a:pt x="75" y="6"/>
                  </a:lnTo>
                  <a:lnTo>
                    <a:pt x="83" y="12"/>
                  </a:lnTo>
                  <a:lnTo>
                    <a:pt x="88" y="20"/>
                  </a:lnTo>
                  <a:lnTo>
                    <a:pt x="93" y="28"/>
                  </a:lnTo>
                  <a:lnTo>
                    <a:pt x="98" y="34"/>
                  </a:lnTo>
                  <a:lnTo>
                    <a:pt x="104" y="49"/>
                  </a:lnTo>
                  <a:lnTo>
                    <a:pt x="109" y="73"/>
                  </a:lnTo>
                  <a:lnTo>
                    <a:pt x="113" y="102"/>
                  </a:lnTo>
                  <a:lnTo>
                    <a:pt x="114" y="131"/>
                  </a:lnTo>
                  <a:lnTo>
                    <a:pt x="118" y="157"/>
                  </a:lnTo>
                  <a:lnTo>
                    <a:pt x="127" y="180"/>
                  </a:lnTo>
                  <a:lnTo>
                    <a:pt x="137" y="198"/>
                  </a:lnTo>
                  <a:lnTo>
                    <a:pt x="146" y="212"/>
                  </a:lnTo>
                  <a:lnTo>
                    <a:pt x="151" y="224"/>
                  </a:lnTo>
                  <a:lnTo>
                    <a:pt x="152" y="241"/>
                  </a:lnTo>
                  <a:lnTo>
                    <a:pt x="146" y="254"/>
                  </a:lnTo>
                  <a:lnTo>
                    <a:pt x="132" y="264"/>
                  </a:lnTo>
                  <a:lnTo>
                    <a:pt x="131" y="266"/>
                  </a:lnTo>
                  <a:lnTo>
                    <a:pt x="128" y="266"/>
                  </a:lnTo>
                  <a:lnTo>
                    <a:pt x="127" y="266"/>
                  </a:lnTo>
                  <a:lnTo>
                    <a:pt x="124" y="266"/>
                  </a:lnTo>
                  <a:lnTo>
                    <a:pt x="117" y="267"/>
                  </a:lnTo>
                  <a:lnTo>
                    <a:pt x="109" y="266"/>
                  </a:lnTo>
                  <a:lnTo>
                    <a:pt x="103" y="263"/>
                  </a:lnTo>
                  <a:lnTo>
                    <a:pt x="98" y="259"/>
                  </a:lnTo>
                  <a:lnTo>
                    <a:pt x="94" y="256"/>
                  </a:lnTo>
                  <a:lnTo>
                    <a:pt x="90" y="249"/>
                  </a:lnTo>
                  <a:lnTo>
                    <a:pt x="87" y="243"/>
                  </a:lnTo>
                  <a:lnTo>
                    <a:pt x="84" y="235"/>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92" name="Freeform 307">
              <a:extLst>
                <a:ext uri="{FF2B5EF4-FFF2-40B4-BE49-F238E27FC236}">
                  <a16:creationId xmlns:a16="http://schemas.microsoft.com/office/drawing/2014/main" id="{256DB3B5-FBAC-48E8-BCD2-875F5FF3E0CA}"/>
                </a:ext>
              </a:extLst>
            </p:cNvPr>
            <p:cNvSpPr>
              <a:spLocks/>
            </p:cNvSpPr>
            <p:nvPr/>
          </p:nvSpPr>
          <p:spPr bwMode="auto">
            <a:xfrm>
              <a:off x="818" y="3918"/>
              <a:ext cx="25" cy="14"/>
            </a:xfrm>
            <a:custGeom>
              <a:avLst/>
              <a:gdLst>
                <a:gd name="T0" fmla="*/ 0 w 75"/>
                <a:gd name="T1" fmla="*/ 0 h 42"/>
                <a:gd name="T2" fmla="*/ 0 w 75"/>
                <a:gd name="T3" fmla="*/ 0 h 42"/>
                <a:gd name="T4" fmla="*/ 0 w 75"/>
                <a:gd name="T5" fmla="*/ 0 h 42"/>
                <a:gd name="T6" fmla="*/ 0 w 75"/>
                <a:gd name="T7" fmla="*/ 0 h 42"/>
                <a:gd name="T8" fmla="*/ 0 w 75"/>
                <a:gd name="T9" fmla="*/ 0 h 42"/>
                <a:gd name="T10" fmla="*/ 0 w 75"/>
                <a:gd name="T11" fmla="*/ 0 h 42"/>
                <a:gd name="T12" fmla="*/ 0 w 75"/>
                <a:gd name="T13" fmla="*/ 0 h 42"/>
                <a:gd name="T14" fmla="*/ 0 w 75"/>
                <a:gd name="T15" fmla="*/ 0 h 42"/>
                <a:gd name="T16" fmla="*/ 0 w 75"/>
                <a:gd name="T17" fmla="*/ 0 h 42"/>
                <a:gd name="T18" fmla="*/ 0 w 75"/>
                <a:gd name="T19" fmla="*/ 0 h 42"/>
                <a:gd name="T20" fmla="*/ 0 w 75"/>
                <a:gd name="T21" fmla="*/ 0 h 42"/>
                <a:gd name="T22" fmla="*/ 0 w 75"/>
                <a:gd name="T23" fmla="*/ 0 h 42"/>
                <a:gd name="T24" fmla="*/ 0 w 75"/>
                <a:gd name="T25" fmla="*/ 0 h 42"/>
                <a:gd name="T26" fmla="*/ 0 w 75"/>
                <a:gd name="T27" fmla="*/ 0 h 42"/>
                <a:gd name="T28" fmla="*/ 0 w 75"/>
                <a:gd name="T29" fmla="*/ 0 h 42"/>
                <a:gd name="T30" fmla="*/ 0 w 75"/>
                <a:gd name="T31" fmla="*/ 0 h 42"/>
                <a:gd name="T32" fmla="*/ 0 w 75"/>
                <a:gd name="T33" fmla="*/ 0 h 42"/>
                <a:gd name="T34" fmla="*/ 0 w 75"/>
                <a:gd name="T35" fmla="*/ 0 h 42"/>
                <a:gd name="T36" fmla="*/ 0 w 75"/>
                <a:gd name="T37" fmla="*/ 0 h 42"/>
                <a:gd name="T38" fmla="*/ 0 w 75"/>
                <a:gd name="T39" fmla="*/ 0 h 42"/>
                <a:gd name="T40" fmla="*/ 0 w 75"/>
                <a:gd name="T41" fmla="*/ 0 h 42"/>
                <a:gd name="T42" fmla="*/ 0 w 75"/>
                <a:gd name="T43" fmla="*/ 0 h 42"/>
                <a:gd name="T44" fmla="*/ 0 w 75"/>
                <a:gd name="T45" fmla="*/ 0 h 42"/>
                <a:gd name="T46" fmla="*/ 0 w 75"/>
                <a:gd name="T47" fmla="*/ 0 h 42"/>
                <a:gd name="T48" fmla="*/ 0 w 75"/>
                <a:gd name="T49" fmla="*/ 0 h 42"/>
                <a:gd name="T50" fmla="*/ 0 w 75"/>
                <a:gd name="T51" fmla="*/ 0 h 42"/>
                <a:gd name="T52" fmla="*/ 0 w 75"/>
                <a:gd name="T53" fmla="*/ 0 h 42"/>
                <a:gd name="T54" fmla="*/ 0 w 75"/>
                <a:gd name="T55" fmla="*/ 0 h 42"/>
                <a:gd name="T56" fmla="*/ 0 w 75"/>
                <a:gd name="T57" fmla="*/ 0 h 4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5" h="42">
                  <a:moveTo>
                    <a:pt x="1" y="37"/>
                  </a:moveTo>
                  <a:lnTo>
                    <a:pt x="0" y="33"/>
                  </a:lnTo>
                  <a:lnTo>
                    <a:pt x="0" y="28"/>
                  </a:lnTo>
                  <a:lnTo>
                    <a:pt x="2" y="23"/>
                  </a:lnTo>
                  <a:lnTo>
                    <a:pt x="6" y="18"/>
                  </a:lnTo>
                  <a:lnTo>
                    <a:pt x="11" y="13"/>
                  </a:lnTo>
                  <a:lnTo>
                    <a:pt x="19" y="8"/>
                  </a:lnTo>
                  <a:lnTo>
                    <a:pt x="29" y="4"/>
                  </a:lnTo>
                  <a:lnTo>
                    <a:pt x="39" y="1"/>
                  </a:lnTo>
                  <a:lnTo>
                    <a:pt x="50" y="0"/>
                  </a:lnTo>
                  <a:lnTo>
                    <a:pt x="59" y="0"/>
                  </a:lnTo>
                  <a:lnTo>
                    <a:pt x="67" y="1"/>
                  </a:lnTo>
                  <a:lnTo>
                    <a:pt x="70" y="4"/>
                  </a:lnTo>
                  <a:lnTo>
                    <a:pt x="74" y="6"/>
                  </a:lnTo>
                  <a:lnTo>
                    <a:pt x="75" y="10"/>
                  </a:lnTo>
                  <a:lnTo>
                    <a:pt x="75" y="14"/>
                  </a:lnTo>
                  <a:lnTo>
                    <a:pt x="74" y="18"/>
                  </a:lnTo>
                  <a:lnTo>
                    <a:pt x="70" y="25"/>
                  </a:lnTo>
                  <a:lnTo>
                    <a:pt x="68" y="28"/>
                  </a:lnTo>
                  <a:lnTo>
                    <a:pt x="63" y="29"/>
                  </a:lnTo>
                  <a:lnTo>
                    <a:pt x="55" y="28"/>
                  </a:lnTo>
                  <a:lnTo>
                    <a:pt x="46" y="28"/>
                  </a:lnTo>
                  <a:lnTo>
                    <a:pt x="38" y="29"/>
                  </a:lnTo>
                  <a:lnTo>
                    <a:pt x="30" y="30"/>
                  </a:lnTo>
                  <a:lnTo>
                    <a:pt x="25" y="34"/>
                  </a:lnTo>
                  <a:lnTo>
                    <a:pt x="21" y="38"/>
                  </a:lnTo>
                  <a:lnTo>
                    <a:pt x="15" y="42"/>
                  </a:lnTo>
                  <a:lnTo>
                    <a:pt x="9" y="42"/>
                  </a:lnTo>
                  <a:lnTo>
                    <a:pt x="1" y="37"/>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93" name="Freeform 308">
              <a:extLst>
                <a:ext uri="{FF2B5EF4-FFF2-40B4-BE49-F238E27FC236}">
                  <a16:creationId xmlns:a16="http://schemas.microsoft.com/office/drawing/2014/main" id="{7D5BD2C4-D9E3-4016-87D4-07CB45F3A19B}"/>
                </a:ext>
              </a:extLst>
            </p:cNvPr>
            <p:cNvSpPr>
              <a:spLocks/>
            </p:cNvSpPr>
            <p:nvPr/>
          </p:nvSpPr>
          <p:spPr bwMode="auto">
            <a:xfrm>
              <a:off x="819" y="3936"/>
              <a:ext cx="24" cy="16"/>
            </a:xfrm>
            <a:custGeom>
              <a:avLst/>
              <a:gdLst>
                <a:gd name="T0" fmla="*/ 0 w 74"/>
                <a:gd name="T1" fmla="*/ 0 h 48"/>
                <a:gd name="T2" fmla="*/ 0 w 74"/>
                <a:gd name="T3" fmla="*/ 0 h 48"/>
                <a:gd name="T4" fmla="*/ 0 w 74"/>
                <a:gd name="T5" fmla="*/ 0 h 48"/>
                <a:gd name="T6" fmla="*/ 0 w 74"/>
                <a:gd name="T7" fmla="*/ 0 h 48"/>
                <a:gd name="T8" fmla="*/ 0 w 74"/>
                <a:gd name="T9" fmla="*/ 0 h 48"/>
                <a:gd name="T10" fmla="*/ 0 w 74"/>
                <a:gd name="T11" fmla="*/ 0 h 48"/>
                <a:gd name="T12" fmla="*/ 0 w 74"/>
                <a:gd name="T13" fmla="*/ 0 h 48"/>
                <a:gd name="T14" fmla="*/ 0 w 74"/>
                <a:gd name="T15" fmla="*/ 0 h 48"/>
                <a:gd name="T16" fmla="*/ 0 w 74"/>
                <a:gd name="T17" fmla="*/ 0 h 48"/>
                <a:gd name="T18" fmla="*/ 0 w 74"/>
                <a:gd name="T19" fmla="*/ 0 h 48"/>
                <a:gd name="T20" fmla="*/ 0 w 74"/>
                <a:gd name="T21" fmla="*/ 0 h 48"/>
                <a:gd name="T22" fmla="*/ 0 w 74"/>
                <a:gd name="T23" fmla="*/ 0 h 48"/>
                <a:gd name="T24" fmla="*/ 0 w 74"/>
                <a:gd name="T25" fmla="*/ 0 h 48"/>
                <a:gd name="T26" fmla="*/ 0 w 74"/>
                <a:gd name="T27" fmla="*/ 0 h 48"/>
                <a:gd name="T28" fmla="*/ 0 w 74"/>
                <a:gd name="T29" fmla="*/ 0 h 48"/>
                <a:gd name="T30" fmla="*/ 0 w 74"/>
                <a:gd name="T31" fmla="*/ 0 h 48"/>
                <a:gd name="T32" fmla="*/ 0 w 74"/>
                <a:gd name="T33" fmla="*/ 0 h 48"/>
                <a:gd name="T34" fmla="*/ 0 w 74"/>
                <a:gd name="T35" fmla="*/ 0 h 48"/>
                <a:gd name="T36" fmla="*/ 0 w 74"/>
                <a:gd name="T37" fmla="*/ 0 h 48"/>
                <a:gd name="T38" fmla="*/ 0 w 74"/>
                <a:gd name="T39" fmla="*/ 0 h 48"/>
                <a:gd name="T40" fmla="*/ 0 w 74"/>
                <a:gd name="T41" fmla="*/ 0 h 48"/>
                <a:gd name="T42" fmla="*/ 0 w 74"/>
                <a:gd name="T43" fmla="*/ 0 h 48"/>
                <a:gd name="T44" fmla="*/ 0 w 74"/>
                <a:gd name="T45" fmla="*/ 0 h 48"/>
                <a:gd name="T46" fmla="*/ 0 w 74"/>
                <a:gd name="T47" fmla="*/ 0 h 48"/>
                <a:gd name="T48" fmla="*/ 0 w 74"/>
                <a:gd name="T49" fmla="*/ 0 h 48"/>
                <a:gd name="T50" fmla="*/ 0 w 74"/>
                <a:gd name="T51" fmla="*/ 0 h 4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74" h="48">
                  <a:moveTo>
                    <a:pt x="74" y="36"/>
                  </a:moveTo>
                  <a:lnTo>
                    <a:pt x="72" y="27"/>
                  </a:lnTo>
                  <a:lnTo>
                    <a:pt x="67" y="23"/>
                  </a:lnTo>
                  <a:lnTo>
                    <a:pt x="59" y="22"/>
                  </a:lnTo>
                  <a:lnTo>
                    <a:pt x="54" y="23"/>
                  </a:lnTo>
                  <a:lnTo>
                    <a:pt x="49" y="23"/>
                  </a:lnTo>
                  <a:lnTo>
                    <a:pt x="42" y="19"/>
                  </a:lnTo>
                  <a:lnTo>
                    <a:pt x="34" y="14"/>
                  </a:lnTo>
                  <a:lnTo>
                    <a:pt x="26" y="8"/>
                  </a:lnTo>
                  <a:lnTo>
                    <a:pt x="21" y="3"/>
                  </a:lnTo>
                  <a:lnTo>
                    <a:pt x="18" y="0"/>
                  </a:lnTo>
                  <a:lnTo>
                    <a:pt x="13" y="0"/>
                  </a:lnTo>
                  <a:lnTo>
                    <a:pt x="6" y="4"/>
                  </a:lnTo>
                  <a:lnTo>
                    <a:pt x="1" y="9"/>
                  </a:lnTo>
                  <a:lnTo>
                    <a:pt x="0" y="17"/>
                  </a:lnTo>
                  <a:lnTo>
                    <a:pt x="6" y="27"/>
                  </a:lnTo>
                  <a:lnTo>
                    <a:pt x="23" y="38"/>
                  </a:lnTo>
                  <a:lnTo>
                    <a:pt x="32" y="43"/>
                  </a:lnTo>
                  <a:lnTo>
                    <a:pt x="39" y="46"/>
                  </a:lnTo>
                  <a:lnTo>
                    <a:pt x="48" y="47"/>
                  </a:lnTo>
                  <a:lnTo>
                    <a:pt x="54" y="48"/>
                  </a:lnTo>
                  <a:lnTo>
                    <a:pt x="61" y="47"/>
                  </a:lnTo>
                  <a:lnTo>
                    <a:pt x="67" y="46"/>
                  </a:lnTo>
                  <a:lnTo>
                    <a:pt x="71" y="43"/>
                  </a:lnTo>
                  <a:lnTo>
                    <a:pt x="73" y="41"/>
                  </a:lnTo>
                  <a:lnTo>
                    <a:pt x="74" y="36"/>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94" name="Freeform 309">
              <a:extLst>
                <a:ext uri="{FF2B5EF4-FFF2-40B4-BE49-F238E27FC236}">
                  <a16:creationId xmlns:a16="http://schemas.microsoft.com/office/drawing/2014/main" id="{51FFBCED-AA6C-49C7-B756-80C7D36F044C}"/>
                </a:ext>
              </a:extLst>
            </p:cNvPr>
            <p:cNvSpPr>
              <a:spLocks/>
            </p:cNvSpPr>
            <p:nvPr/>
          </p:nvSpPr>
          <p:spPr bwMode="auto">
            <a:xfrm>
              <a:off x="841" y="3921"/>
              <a:ext cx="8" cy="10"/>
            </a:xfrm>
            <a:custGeom>
              <a:avLst/>
              <a:gdLst>
                <a:gd name="T0" fmla="*/ 0 w 22"/>
                <a:gd name="T1" fmla="*/ 0 h 28"/>
                <a:gd name="T2" fmla="*/ 0 w 22"/>
                <a:gd name="T3" fmla="*/ 0 h 28"/>
                <a:gd name="T4" fmla="*/ 0 w 22"/>
                <a:gd name="T5" fmla="*/ 0 h 28"/>
                <a:gd name="T6" fmla="*/ 0 w 22"/>
                <a:gd name="T7" fmla="*/ 0 h 28"/>
                <a:gd name="T8" fmla="*/ 0 w 22"/>
                <a:gd name="T9" fmla="*/ 0 h 28"/>
                <a:gd name="T10" fmla="*/ 0 w 22"/>
                <a:gd name="T11" fmla="*/ 0 h 28"/>
                <a:gd name="T12" fmla="*/ 0 w 22"/>
                <a:gd name="T13" fmla="*/ 0 h 28"/>
                <a:gd name="T14" fmla="*/ 0 w 22"/>
                <a:gd name="T15" fmla="*/ 0 h 28"/>
                <a:gd name="T16" fmla="*/ 0 w 22"/>
                <a:gd name="T17" fmla="*/ 0 h 28"/>
                <a:gd name="T18" fmla="*/ 0 w 22"/>
                <a:gd name="T19" fmla="*/ 0 h 28"/>
                <a:gd name="T20" fmla="*/ 0 w 22"/>
                <a:gd name="T21" fmla="*/ 0 h 28"/>
                <a:gd name="T22" fmla="*/ 0 w 22"/>
                <a:gd name="T23" fmla="*/ 0 h 28"/>
                <a:gd name="T24" fmla="*/ 0 w 22"/>
                <a:gd name="T25" fmla="*/ 0 h 28"/>
                <a:gd name="T26" fmla="*/ 0 w 22"/>
                <a:gd name="T27" fmla="*/ 0 h 28"/>
                <a:gd name="T28" fmla="*/ 0 w 22"/>
                <a:gd name="T29" fmla="*/ 0 h 28"/>
                <a:gd name="T30" fmla="*/ 0 w 22"/>
                <a:gd name="T31" fmla="*/ 0 h 28"/>
                <a:gd name="T32" fmla="*/ 0 w 22"/>
                <a:gd name="T33" fmla="*/ 0 h 2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2" h="28">
                  <a:moveTo>
                    <a:pt x="5" y="0"/>
                  </a:moveTo>
                  <a:lnTo>
                    <a:pt x="6" y="2"/>
                  </a:lnTo>
                  <a:lnTo>
                    <a:pt x="6" y="4"/>
                  </a:lnTo>
                  <a:lnTo>
                    <a:pt x="6" y="6"/>
                  </a:lnTo>
                  <a:lnTo>
                    <a:pt x="5" y="9"/>
                  </a:lnTo>
                  <a:lnTo>
                    <a:pt x="4" y="11"/>
                  </a:lnTo>
                  <a:lnTo>
                    <a:pt x="3" y="14"/>
                  </a:lnTo>
                  <a:lnTo>
                    <a:pt x="1" y="15"/>
                  </a:lnTo>
                  <a:lnTo>
                    <a:pt x="0" y="16"/>
                  </a:lnTo>
                  <a:lnTo>
                    <a:pt x="6" y="17"/>
                  </a:lnTo>
                  <a:lnTo>
                    <a:pt x="13" y="20"/>
                  </a:lnTo>
                  <a:lnTo>
                    <a:pt x="18" y="24"/>
                  </a:lnTo>
                  <a:lnTo>
                    <a:pt x="22" y="28"/>
                  </a:lnTo>
                  <a:lnTo>
                    <a:pt x="22" y="21"/>
                  </a:lnTo>
                  <a:lnTo>
                    <a:pt x="18" y="12"/>
                  </a:lnTo>
                  <a:lnTo>
                    <a:pt x="13" y="4"/>
                  </a:lnTo>
                  <a:lnTo>
                    <a:pt x="5" y="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95" name="Freeform 310">
              <a:extLst>
                <a:ext uri="{FF2B5EF4-FFF2-40B4-BE49-F238E27FC236}">
                  <a16:creationId xmlns:a16="http://schemas.microsoft.com/office/drawing/2014/main" id="{9D0ADF95-36F9-4C02-9B79-54602CA5B2A3}"/>
                </a:ext>
              </a:extLst>
            </p:cNvPr>
            <p:cNvSpPr>
              <a:spLocks/>
            </p:cNvSpPr>
            <p:nvPr/>
          </p:nvSpPr>
          <p:spPr bwMode="auto">
            <a:xfrm>
              <a:off x="842" y="3944"/>
              <a:ext cx="7" cy="7"/>
            </a:xfrm>
            <a:custGeom>
              <a:avLst/>
              <a:gdLst>
                <a:gd name="T0" fmla="*/ 0 w 21"/>
                <a:gd name="T1" fmla="*/ 0 h 20"/>
                <a:gd name="T2" fmla="*/ 0 w 21"/>
                <a:gd name="T3" fmla="*/ 0 h 20"/>
                <a:gd name="T4" fmla="*/ 0 w 21"/>
                <a:gd name="T5" fmla="*/ 0 h 20"/>
                <a:gd name="T6" fmla="*/ 0 w 21"/>
                <a:gd name="T7" fmla="*/ 0 h 20"/>
                <a:gd name="T8" fmla="*/ 0 w 21"/>
                <a:gd name="T9" fmla="*/ 0 h 20"/>
                <a:gd name="T10" fmla="*/ 0 w 21"/>
                <a:gd name="T11" fmla="*/ 0 h 20"/>
                <a:gd name="T12" fmla="*/ 0 w 21"/>
                <a:gd name="T13" fmla="*/ 0 h 20"/>
                <a:gd name="T14" fmla="*/ 0 w 21"/>
                <a:gd name="T15" fmla="*/ 0 h 20"/>
                <a:gd name="T16" fmla="*/ 0 w 21"/>
                <a:gd name="T17" fmla="*/ 0 h 20"/>
                <a:gd name="T18" fmla="*/ 0 w 21"/>
                <a:gd name="T19" fmla="*/ 0 h 20"/>
                <a:gd name="T20" fmla="*/ 0 w 21"/>
                <a:gd name="T21" fmla="*/ 0 h 20"/>
                <a:gd name="T22" fmla="*/ 0 w 21"/>
                <a:gd name="T23" fmla="*/ 0 h 20"/>
                <a:gd name="T24" fmla="*/ 0 w 21"/>
                <a:gd name="T25" fmla="*/ 0 h 20"/>
                <a:gd name="T26" fmla="*/ 0 w 21"/>
                <a:gd name="T27" fmla="*/ 0 h 20"/>
                <a:gd name="T28" fmla="*/ 0 w 21"/>
                <a:gd name="T29" fmla="*/ 0 h 20"/>
                <a:gd name="T30" fmla="*/ 0 w 21"/>
                <a:gd name="T31" fmla="*/ 0 h 20"/>
                <a:gd name="T32" fmla="*/ 0 w 21"/>
                <a:gd name="T33" fmla="*/ 0 h 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 h="20">
                  <a:moveTo>
                    <a:pt x="2" y="20"/>
                  </a:moveTo>
                  <a:lnTo>
                    <a:pt x="3" y="18"/>
                  </a:lnTo>
                  <a:lnTo>
                    <a:pt x="4" y="16"/>
                  </a:lnTo>
                  <a:lnTo>
                    <a:pt x="5" y="14"/>
                  </a:lnTo>
                  <a:lnTo>
                    <a:pt x="5" y="13"/>
                  </a:lnTo>
                  <a:lnTo>
                    <a:pt x="5" y="9"/>
                  </a:lnTo>
                  <a:lnTo>
                    <a:pt x="4" y="6"/>
                  </a:lnTo>
                  <a:lnTo>
                    <a:pt x="2" y="4"/>
                  </a:lnTo>
                  <a:lnTo>
                    <a:pt x="0" y="1"/>
                  </a:lnTo>
                  <a:lnTo>
                    <a:pt x="5" y="1"/>
                  </a:lnTo>
                  <a:lnTo>
                    <a:pt x="12" y="1"/>
                  </a:lnTo>
                  <a:lnTo>
                    <a:pt x="17" y="1"/>
                  </a:lnTo>
                  <a:lnTo>
                    <a:pt x="21" y="0"/>
                  </a:lnTo>
                  <a:lnTo>
                    <a:pt x="19" y="6"/>
                  </a:lnTo>
                  <a:lnTo>
                    <a:pt x="15" y="13"/>
                  </a:lnTo>
                  <a:lnTo>
                    <a:pt x="9" y="18"/>
                  </a:lnTo>
                  <a:lnTo>
                    <a:pt x="2" y="20"/>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1096" name="Freeform 311">
              <a:extLst>
                <a:ext uri="{FF2B5EF4-FFF2-40B4-BE49-F238E27FC236}">
                  <a16:creationId xmlns:a16="http://schemas.microsoft.com/office/drawing/2014/main" id="{CA1AB34C-9392-4627-9024-24331969F913}"/>
                </a:ext>
              </a:extLst>
            </p:cNvPr>
            <p:cNvSpPr>
              <a:spLocks/>
            </p:cNvSpPr>
            <p:nvPr/>
          </p:nvSpPr>
          <p:spPr bwMode="auto">
            <a:xfrm>
              <a:off x="765" y="3920"/>
              <a:ext cx="60" cy="21"/>
            </a:xfrm>
            <a:custGeom>
              <a:avLst/>
              <a:gdLst>
                <a:gd name="T0" fmla="*/ 0 w 181"/>
                <a:gd name="T1" fmla="*/ 0 h 63"/>
                <a:gd name="T2" fmla="*/ 0 w 181"/>
                <a:gd name="T3" fmla="*/ 0 h 63"/>
                <a:gd name="T4" fmla="*/ 0 w 181"/>
                <a:gd name="T5" fmla="*/ 0 h 63"/>
                <a:gd name="T6" fmla="*/ 0 w 181"/>
                <a:gd name="T7" fmla="*/ 0 h 63"/>
                <a:gd name="T8" fmla="*/ 0 w 181"/>
                <a:gd name="T9" fmla="*/ 0 h 63"/>
                <a:gd name="T10" fmla="*/ 0 w 181"/>
                <a:gd name="T11" fmla="*/ 0 h 63"/>
                <a:gd name="T12" fmla="*/ 0 w 181"/>
                <a:gd name="T13" fmla="*/ 0 h 63"/>
                <a:gd name="T14" fmla="*/ 0 w 181"/>
                <a:gd name="T15" fmla="*/ 0 h 63"/>
                <a:gd name="T16" fmla="*/ 0 w 181"/>
                <a:gd name="T17" fmla="*/ 0 h 63"/>
                <a:gd name="T18" fmla="*/ 0 w 181"/>
                <a:gd name="T19" fmla="*/ 0 h 63"/>
                <a:gd name="T20" fmla="*/ 0 w 181"/>
                <a:gd name="T21" fmla="*/ 0 h 63"/>
                <a:gd name="T22" fmla="*/ 0 w 181"/>
                <a:gd name="T23" fmla="*/ 0 h 63"/>
                <a:gd name="T24" fmla="*/ 0 w 181"/>
                <a:gd name="T25" fmla="*/ 0 h 63"/>
                <a:gd name="T26" fmla="*/ 0 w 181"/>
                <a:gd name="T27" fmla="*/ 0 h 63"/>
                <a:gd name="T28" fmla="*/ 0 w 181"/>
                <a:gd name="T29" fmla="*/ 0 h 63"/>
                <a:gd name="T30" fmla="*/ 0 w 181"/>
                <a:gd name="T31" fmla="*/ 0 h 63"/>
                <a:gd name="T32" fmla="*/ 0 w 181"/>
                <a:gd name="T33" fmla="*/ 0 h 63"/>
                <a:gd name="T34" fmla="*/ 0 w 181"/>
                <a:gd name="T35" fmla="*/ 0 h 63"/>
                <a:gd name="T36" fmla="*/ 0 w 181"/>
                <a:gd name="T37" fmla="*/ 0 h 63"/>
                <a:gd name="T38" fmla="*/ 0 w 181"/>
                <a:gd name="T39" fmla="*/ 0 h 63"/>
                <a:gd name="T40" fmla="*/ 0 w 181"/>
                <a:gd name="T41" fmla="*/ 0 h 63"/>
                <a:gd name="T42" fmla="*/ 0 w 181"/>
                <a:gd name="T43" fmla="*/ 0 h 63"/>
                <a:gd name="T44" fmla="*/ 0 w 181"/>
                <a:gd name="T45" fmla="*/ 0 h 63"/>
                <a:gd name="T46" fmla="*/ 0 w 181"/>
                <a:gd name="T47" fmla="*/ 0 h 63"/>
                <a:gd name="T48" fmla="*/ 0 w 181"/>
                <a:gd name="T49" fmla="*/ 0 h 63"/>
                <a:gd name="T50" fmla="*/ 0 w 181"/>
                <a:gd name="T51" fmla="*/ 0 h 63"/>
                <a:gd name="T52" fmla="*/ 0 w 181"/>
                <a:gd name="T53" fmla="*/ 0 h 63"/>
                <a:gd name="T54" fmla="*/ 0 w 181"/>
                <a:gd name="T55" fmla="*/ 0 h 63"/>
                <a:gd name="T56" fmla="*/ 0 w 181"/>
                <a:gd name="T57" fmla="*/ 0 h 63"/>
                <a:gd name="T58" fmla="*/ 0 w 181"/>
                <a:gd name="T59" fmla="*/ 0 h 63"/>
                <a:gd name="T60" fmla="*/ 0 w 181"/>
                <a:gd name="T61" fmla="*/ 0 h 63"/>
                <a:gd name="T62" fmla="*/ 0 w 181"/>
                <a:gd name="T63" fmla="*/ 0 h 63"/>
                <a:gd name="T64" fmla="*/ 0 w 181"/>
                <a:gd name="T65" fmla="*/ 0 h 63"/>
                <a:gd name="T66" fmla="*/ 0 w 181"/>
                <a:gd name="T67" fmla="*/ 0 h 63"/>
                <a:gd name="T68" fmla="*/ 0 w 181"/>
                <a:gd name="T69" fmla="*/ 0 h 63"/>
                <a:gd name="T70" fmla="*/ 0 w 181"/>
                <a:gd name="T71" fmla="*/ 0 h 63"/>
                <a:gd name="T72" fmla="*/ 0 w 181"/>
                <a:gd name="T73" fmla="*/ 0 h 63"/>
                <a:gd name="T74" fmla="*/ 0 w 181"/>
                <a:gd name="T75" fmla="*/ 0 h 63"/>
                <a:gd name="T76" fmla="*/ 0 w 181"/>
                <a:gd name="T77" fmla="*/ 0 h 63"/>
                <a:gd name="T78" fmla="*/ 0 w 181"/>
                <a:gd name="T79" fmla="*/ 0 h 63"/>
                <a:gd name="T80" fmla="*/ 0 w 181"/>
                <a:gd name="T81" fmla="*/ 0 h 6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1" h="63">
                  <a:moveTo>
                    <a:pt x="4" y="15"/>
                  </a:moveTo>
                  <a:lnTo>
                    <a:pt x="2" y="19"/>
                  </a:lnTo>
                  <a:lnTo>
                    <a:pt x="0" y="24"/>
                  </a:lnTo>
                  <a:lnTo>
                    <a:pt x="0" y="31"/>
                  </a:lnTo>
                  <a:lnTo>
                    <a:pt x="3" y="37"/>
                  </a:lnTo>
                  <a:lnTo>
                    <a:pt x="8" y="44"/>
                  </a:lnTo>
                  <a:lnTo>
                    <a:pt x="17" y="51"/>
                  </a:lnTo>
                  <a:lnTo>
                    <a:pt x="31" y="56"/>
                  </a:lnTo>
                  <a:lnTo>
                    <a:pt x="48" y="60"/>
                  </a:lnTo>
                  <a:lnTo>
                    <a:pt x="67" y="62"/>
                  </a:lnTo>
                  <a:lnTo>
                    <a:pt x="84" y="63"/>
                  </a:lnTo>
                  <a:lnTo>
                    <a:pt x="98" y="62"/>
                  </a:lnTo>
                  <a:lnTo>
                    <a:pt x="109" y="61"/>
                  </a:lnTo>
                  <a:lnTo>
                    <a:pt x="120" y="61"/>
                  </a:lnTo>
                  <a:lnTo>
                    <a:pt x="130" y="60"/>
                  </a:lnTo>
                  <a:lnTo>
                    <a:pt x="143" y="58"/>
                  </a:lnTo>
                  <a:lnTo>
                    <a:pt x="157" y="60"/>
                  </a:lnTo>
                  <a:lnTo>
                    <a:pt x="168" y="58"/>
                  </a:lnTo>
                  <a:lnTo>
                    <a:pt x="176" y="52"/>
                  </a:lnTo>
                  <a:lnTo>
                    <a:pt x="180" y="44"/>
                  </a:lnTo>
                  <a:lnTo>
                    <a:pt x="181" y="38"/>
                  </a:lnTo>
                  <a:lnTo>
                    <a:pt x="180" y="28"/>
                  </a:lnTo>
                  <a:lnTo>
                    <a:pt x="176" y="20"/>
                  </a:lnTo>
                  <a:lnTo>
                    <a:pt x="170" y="14"/>
                  </a:lnTo>
                  <a:lnTo>
                    <a:pt x="159" y="14"/>
                  </a:lnTo>
                  <a:lnTo>
                    <a:pt x="149" y="17"/>
                  </a:lnTo>
                  <a:lnTo>
                    <a:pt x="138" y="18"/>
                  </a:lnTo>
                  <a:lnTo>
                    <a:pt x="125" y="18"/>
                  </a:lnTo>
                  <a:lnTo>
                    <a:pt x="113" y="17"/>
                  </a:lnTo>
                  <a:lnTo>
                    <a:pt x="100" y="15"/>
                  </a:lnTo>
                  <a:lnTo>
                    <a:pt x="88" y="14"/>
                  </a:lnTo>
                  <a:lnTo>
                    <a:pt x="75" y="12"/>
                  </a:lnTo>
                  <a:lnTo>
                    <a:pt x="64" y="9"/>
                  </a:lnTo>
                  <a:lnTo>
                    <a:pt x="53" y="7"/>
                  </a:lnTo>
                  <a:lnTo>
                    <a:pt x="43" y="4"/>
                  </a:lnTo>
                  <a:lnTo>
                    <a:pt x="36" y="2"/>
                  </a:lnTo>
                  <a:lnTo>
                    <a:pt x="28" y="0"/>
                  </a:lnTo>
                  <a:lnTo>
                    <a:pt x="22" y="0"/>
                  </a:lnTo>
                  <a:lnTo>
                    <a:pt x="16" y="3"/>
                  </a:lnTo>
                  <a:lnTo>
                    <a:pt x="11" y="8"/>
                  </a:lnTo>
                  <a:lnTo>
                    <a:pt x="4" y="15"/>
                  </a:lnTo>
                  <a:close/>
                </a:path>
              </a:pathLst>
            </a:custGeom>
            <a:solidFill>
              <a:srgbClr val="540054">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sp>
        <p:nvSpPr>
          <p:cNvPr id="1039" name="Rectangle 312">
            <a:extLst>
              <a:ext uri="{FF2B5EF4-FFF2-40B4-BE49-F238E27FC236}">
                <a16:creationId xmlns:a16="http://schemas.microsoft.com/office/drawing/2014/main" id="{A53C4FCE-120F-4227-B012-58F7182F909C}"/>
              </a:ext>
            </a:extLst>
          </p:cNvPr>
          <p:cNvSpPr>
            <a:spLocks noGrp="1" noChangeArrowheads="1"/>
          </p:cNvSpPr>
          <p:nvPr>
            <p:ph type="body" idx="1"/>
          </p:nvPr>
        </p:nvSpPr>
        <p:spPr bwMode="auto">
          <a:xfrm>
            <a:off x="1174750" y="1444625"/>
            <a:ext cx="702945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40"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sldNum="0" hdr="0" dt="0"/>
  <p:txStyles>
    <p:titleStyle>
      <a:lvl1pPr algn="ctr" rtl="0" eaLnBrk="0" fontAlgn="base" hangingPunct="0">
        <a:spcBef>
          <a:spcPct val="0"/>
        </a:spcBef>
        <a:spcAft>
          <a:spcPct val="0"/>
        </a:spcAft>
        <a:defRPr kumimoji="1" sz="3200" b="1">
          <a:solidFill>
            <a:schemeClr val="tx2"/>
          </a:solidFill>
          <a:latin typeface="+mj-lt"/>
          <a:ea typeface="+mj-ea"/>
          <a:cs typeface="+mj-cs"/>
        </a:defRPr>
      </a:lvl1pPr>
      <a:lvl2pPr algn="ctr" rtl="0" eaLnBrk="0" fontAlgn="base" hangingPunct="0">
        <a:spcBef>
          <a:spcPct val="0"/>
        </a:spcBef>
        <a:spcAft>
          <a:spcPct val="0"/>
        </a:spcAft>
        <a:defRPr kumimoji="1" sz="3200" b="1">
          <a:solidFill>
            <a:schemeClr val="tx2"/>
          </a:solidFill>
          <a:latin typeface="Helvetica" pitchFamily="34" charset="0"/>
        </a:defRPr>
      </a:lvl2pPr>
      <a:lvl3pPr algn="ctr" rtl="0" eaLnBrk="0" fontAlgn="base" hangingPunct="0">
        <a:spcBef>
          <a:spcPct val="0"/>
        </a:spcBef>
        <a:spcAft>
          <a:spcPct val="0"/>
        </a:spcAft>
        <a:defRPr kumimoji="1" sz="3200" b="1">
          <a:solidFill>
            <a:schemeClr val="tx2"/>
          </a:solidFill>
          <a:latin typeface="Helvetica" pitchFamily="34" charset="0"/>
        </a:defRPr>
      </a:lvl3pPr>
      <a:lvl4pPr algn="ctr" rtl="0" eaLnBrk="0" fontAlgn="base" hangingPunct="0">
        <a:spcBef>
          <a:spcPct val="0"/>
        </a:spcBef>
        <a:spcAft>
          <a:spcPct val="0"/>
        </a:spcAft>
        <a:defRPr kumimoji="1" sz="3200" b="1">
          <a:solidFill>
            <a:schemeClr val="tx2"/>
          </a:solidFill>
          <a:latin typeface="Helvetica" pitchFamily="34" charset="0"/>
        </a:defRPr>
      </a:lvl4pPr>
      <a:lvl5pPr algn="ctr" rtl="0" eaLnBrk="0" fontAlgn="base" hangingPunct="0">
        <a:spcBef>
          <a:spcPct val="0"/>
        </a:spcBef>
        <a:spcAft>
          <a:spcPct val="0"/>
        </a:spcAft>
        <a:defRPr kumimoji="1" sz="3200" b="1">
          <a:solidFill>
            <a:schemeClr val="tx2"/>
          </a:solidFill>
          <a:latin typeface="Helvetica" pitchFamily="34" charset="0"/>
        </a:defRPr>
      </a:lvl5pPr>
      <a:lvl6pPr marL="457200" algn="ctr" rtl="0" eaLnBrk="0" fontAlgn="base" hangingPunct="0">
        <a:spcBef>
          <a:spcPct val="0"/>
        </a:spcBef>
        <a:spcAft>
          <a:spcPct val="0"/>
        </a:spcAft>
        <a:defRPr kumimoji="1" sz="3200" b="1">
          <a:solidFill>
            <a:schemeClr val="tx2"/>
          </a:solidFill>
          <a:latin typeface="Helvetica" pitchFamily="34" charset="0"/>
        </a:defRPr>
      </a:lvl6pPr>
      <a:lvl7pPr marL="914400" algn="ctr" rtl="0" eaLnBrk="0" fontAlgn="base" hangingPunct="0">
        <a:spcBef>
          <a:spcPct val="0"/>
        </a:spcBef>
        <a:spcAft>
          <a:spcPct val="0"/>
        </a:spcAft>
        <a:defRPr kumimoji="1" sz="3200" b="1">
          <a:solidFill>
            <a:schemeClr val="tx2"/>
          </a:solidFill>
          <a:latin typeface="Helvetica" pitchFamily="34" charset="0"/>
        </a:defRPr>
      </a:lvl7pPr>
      <a:lvl8pPr marL="1371600" algn="ctr" rtl="0" eaLnBrk="0" fontAlgn="base" hangingPunct="0">
        <a:spcBef>
          <a:spcPct val="0"/>
        </a:spcBef>
        <a:spcAft>
          <a:spcPct val="0"/>
        </a:spcAft>
        <a:defRPr kumimoji="1" sz="3200" b="1">
          <a:solidFill>
            <a:schemeClr val="tx2"/>
          </a:solidFill>
          <a:latin typeface="Helvetica" pitchFamily="34" charset="0"/>
        </a:defRPr>
      </a:lvl8pPr>
      <a:lvl9pPr marL="1828800" algn="ctr" rtl="0" eaLnBrk="0" fontAlgn="base" hangingPunct="0">
        <a:spcBef>
          <a:spcPct val="0"/>
        </a:spcBef>
        <a:spcAft>
          <a:spcPct val="0"/>
        </a:spcAft>
        <a:defRPr kumimoji="1" sz="3200" b="1">
          <a:solidFill>
            <a:schemeClr val="tx2"/>
          </a:solidFill>
          <a:latin typeface="Helvetica" pitchFamily="34" charset="0"/>
        </a:defRPr>
      </a:lvl9pPr>
    </p:titleStyle>
    <p:bodyStyle>
      <a:lvl1pPr marL="342900" indent="-342900" algn="l" rtl="0" eaLnBrk="0" fontAlgn="base" hangingPunct="0">
        <a:spcBef>
          <a:spcPct val="20000"/>
        </a:spcBef>
        <a:spcAft>
          <a:spcPct val="0"/>
        </a:spcAft>
        <a:buClr>
          <a:schemeClr val="folHlink"/>
        </a:buClr>
        <a:buSzPct val="90000"/>
        <a:buFont typeface="Monotype Sorts" pitchFamily="2" charset="2"/>
        <a:buChar char="n"/>
        <a:defRPr kumimoji="1"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90000"/>
        <a:buFont typeface="Monotype Sorts" pitchFamily="2" charset="2"/>
        <a:buChar char="F"/>
        <a:defRPr kumimoji="1">
          <a:solidFill>
            <a:schemeClr val="tx1"/>
          </a:solidFill>
          <a:latin typeface="+mn-lt"/>
        </a:defRPr>
      </a:lvl2pPr>
      <a:lvl3pPr marL="1143000" indent="-228600" algn="l" rtl="0" eaLnBrk="0" fontAlgn="base" hangingPunct="0">
        <a:spcBef>
          <a:spcPct val="20000"/>
        </a:spcBef>
        <a:spcAft>
          <a:spcPct val="0"/>
        </a:spcAft>
        <a:buClr>
          <a:srgbClr val="33CC33"/>
        </a:buClr>
        <a:buSzPct val="90000"/>
        <a:buFont typeface="Monotype Sorts" pitchFamily="2" charset="2"/>
        <a:buChar char="4"/>
        <a:defRPr kumimoji="1">
          <a:solidFill>
            <a:schemeClr val="tx1"/>
          </a:solidFill>
          <a:latin typeface="+mn-lt"/>
        </a:defRPr>
      </a:lvl3pPr>
      <a:lvl4pPr marL="1600200" indent="-228600" algn="l" rtl="0" eaLnBrk="0" fontAlgn="base" hangingPunct="0">
        <a:spcBef>
          <a:spcPct val="20000"/>
        </a:spcBef>
        <a:spcAft>
          <a:spcPct val="0"/>
        </a:spcAft>
        <a:buClr>
          <a:schemeClr val="hlink"/>
        </a:buClr>
        <a:buChar char="–"/>
        <a:defRPr kumimoji="1">
          <a:solidFill>
            <a:schemeClr val="tx1"/>
          </a:solidFill>
          <a:latin typeface="+mn-lt"/>
        </a:defRPr>
      </a:lvl4pPr>
      <a:lvl5pPr marL="2057400" indent="-228600" algn="l" rtl="0" eaLnBrk="0" fontAlgn="base" hangingPunct="0">
        <a:spcBef>
          <a:spcPct val="20000"/>
        </a:spcBef>
        <a:spcAft>
          <a:spcPct val="0"/>
        </a:spcAft>
        <a:buChar char="»"/>
        <a:defRPr kumimoji="1">
          <a:solidFill>
            <a:schemeClr val="tx1"/>
          </a:solidFill>
          <a:latin typeface="+mn-lt"/>
        </a:defRPr>
      </a:lvl5pPr>
      <a:lvl6pPr marL="2514600" indent="-228600" algn="l" rtl="0" eaLnBrk="0" fontAlgn="base" hangingPunct="0">
        <a:spcBef>
          <a:spcPct val="20000"/>
        </a:spcBef>
        <a:spcAft>
          <a:spcPct val="0"/>
        </a:spcAft>
        <a:buChar char="»"/>
        <a:defRPr kumimoji="1">
          <a:solidFill>
            <a:schemeClr val="tx1"/>
          </a:solidFill>
          <a:latin typeface="+mn-lt"/>
        </a:defRPr>
      </a:lvl6pPr>
      <a:lvl7pPr marL="2971800" indent="-228600" algn="l" rtl="0" eaLnBrk="0" fontAlgn="base" hangingPunct="0">
        <a:spcBef>
          <a:spcPct val="20000"/>
        </a:spcBef>
        <a:spcAft>
          <a:spcPct val="0"/>
        </a:spcAft>
        <a:buChar char="»"/>
        <a:defRPr kumimoji="1">
          <a:solidFill>
            <a:schemeClr val="tx1"/>
          </a:solidFill>
          <a:latin typeface="+mn-lt"/>
        </a:defRPr>
      </a:lvl7pPr>
      <a:lvl8pPr marL="3429000" indent="-228600" algn="l" rtl="0" eaLnBrk="0" fontAlgn="base" hangingPunct="0">
        <a:spcBef>
          <a:spcPct val="20000"/>
        </a:spcBef>
        <a:spcAft>
          <a:spcPct val="0"/>
        </a:spcAft>
        <a:buChar char="»"/>
        <a:defRPr kumimoji="1">
          <a:solidFill>
            <a:schemeClr val="tx1"/>
          </a:solidFill>
          <a:latin typeface="+mn-lt"/>
        </a:defRPr>
      </a:lvl8pPr>
      <a:lvl9pPr marL="3886200" indent="-228600" algn="l" rtl="0" eaLnBrk="0" fontAlgn="base" hangingPunct="0">
        <a:spcBef>
          <a:spcPct val="20000"/>
        </a:spcBef>
        <a:spcAft>
          <a:spcPct val="0"/>
        </a:spcAft>
        <a:buChar char="»"/>
        <a:defRPr kumimoj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122" name="Picture 1">
            <a:extLst>
              <a:ext uri="{FF2B5EF4-FFF2-40B4-BE49-F238E27FC236}">
                <a16:creationId xmlns:a16="http://schemas.microsoft.com/office/drawing/2014/main" id="{432DBA05-B5C4-4023-88C2-3F56AAF933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5346700"/>
            <a:ext cx="15113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2B6A337B-61C9-4CA3-8DA7-6F0578D98E85}"/>
              </a:ext>
            </a:extLst>
          </p:cNvPr>
          <p:cNvSpPr txBox="1"/>
          <p:nvPr/>
        </p:nvSpPr>
        <p:spPr>
          <a:xfrm>
            <a:off x="2770188" y="5529263"/>
            <a:ext cx="5372100" cy="739775"/>
          </a:xfrm>
          <a:prstGeom prst="rect">
            <a:avLst/>
          </a:prstGeom>
          <a:noFill/>
        </p:spPr>
        <p:txBody>
          <a:bodyPr>
            <a:spAutoFit/>
          </a:bodyPr>
          <a:lstStyle/>
          <a:p>
            <a:pPr algn="ctr">
              <a:defRPr/>
            </a:pPr>
            <a:r>
              <a:rPr lang="en-US" sz="1050" b="1" dirty="0">
                <a:latin typeface="Georgia" panose="02040502050405020303" pitchFamily="18" charset="0"/>
              </a:rPr>
              <a:t>This work is licensed under a </a:t>
            </a:r>
            <a:r>
              <a:rPr lang="en-US" sz="1050" b="1" dirty="0">
                <a:latin typeface="Georgia" panose="02040502050405020303" pitchFamily="18" charset="0"/>
                <a:hlinkClick r:id="rId3"/>
              </a:rPr>
              <a:t>Creative Commons Attribution-</a:t>
            </a:r>
            <a:r>
              <a:rPr lang="en-US" sz="1050" b="1" dirty="0" err="1">
                <a:latin typeface="Georgia" panose="02040502050405020303" pitchFamily="18" charset="0"/>
                <a:hlinkClick r:id="rId3"/>
              </a:rPr>
              <a:t>ShareAlike</a:t>
            </a:r>
            <a:r>
              <a:rPr lang="en-US" sz="1050" b="1" dirty="0">
                <a:latin typeface="Georgia" panose="02040502050405020303" pitchFamily="18" charset="0"/>
                <a:hlinkClick r:id="rId3"/>
              </a:rPr>
              <a:t> 4.0 International License</a:t>
            </a:r>
            <a:r>
              <a:rPr lang="en-US" sz="1050" b="1" dirty="0">
                <a:latin typeface="Georgia" panose="02040502050405020303" pitchFamily="18" charset="0"/>
              </a:rPr>
              <a:t>.</a:t>
            </a:r>
            <a:r>
              <a:rPr lang="en-US" sz="1050" dirty="0"/>
              <a:t> This presentation is released under Creative Commons-A6ribute,on 4.0 License. You are free to use, distribute and modify it ,</a:t>
            </a:r>
          </a:p>
          <a:p>
            <a:pPr algn="ctr">
              <a:defRPr/>
            </a:pPr>
            <a:r>
              <a:rPr lang="en-US" sz="1050" dirty="0"/>
              <a:t>including for commercial purposes, provided you acknowledge the source.</a:t>
            </a:r>
            <a:endParaRPr lang="en-US" sz="1050" b="1" dirty="0">
              <a:latin typeface="Georgia" panose="02040502050405020303"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Footer Placeholder 3">
            <a:extLst>
              <a:ext uri="{FF2B5EF4-FFF2-40B4-BE49-F238E27FC236}">
                <a16:creationId xmlns:a16="http://schemas.microsoft.com/office/drawing/2014/main" id="{CB6ADB6A-4C32-4929-A7C4-FE7E5B3784F2}"/>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sp>
        <p:nvSpPr>
          <p:cNvPr id="14339" name="Rectangle 2">
            <a:extLst>
              <a:ext uri="{FF2B5EF4-FFF2-40B4-BE49-F238E27FC236}">
                <a16:creationId xmlns:a16="http://schemas.microsoft.com/office/drawing/2014/main" id="{2A5F0B26-EEB7-4514-A521-49387EAFD3EF}"/>
              </a:ext>
            </a:extLst>
          </p:cNvPr>
          <p:cNvSpPr>
            <a:spLocks noGrp="1" noChangeArrowheads="1"/>
          </p:cNvSpPr>
          <p:nvPr>
            <p:ph type="title"/>
          </p:nvPr>
        </p:nvSpPr>
        <p:spPr/>
        <p:txBody>
          <a:bodyPr/>
          <a:lstStyle/>
          <a:p>
            <a:r>
              <a:rPr lang="en-US" altLang="en-US"/>
              <a:t>Example of Detection Algorithm</a:t>
            </a:r>
          </a:p>
        </p:txBody>
      </p:sp>
      <p:sp>
        <p:nvSpPr>
          <p:cNvPr id="14340" name="Rectangle 3">
            <a:extLst>
              <a:ext uri="{FF2B5EF4-FFF2-40B4-BE49-F238E27FC236}">
                <a16:creationId xmlns:a16="http://schemas.microsoft.com/office/drawing/2014/main" id="{E6F14146-BBDE-41B8-97BB-BBE4A33AB31B}"/>
              </a:ext>
            </a:extLst>
          </p:cNvPr>
          <p:cNvSpPr>
            <a:spLocks noGrp="1" noChangeArrowheads="1"/>
          </p:cNvSpPr>
          <p:nvPr>
            <p:ph type="body" idx="1"/>
          </p:nvPr>
        </p:nvSpPr>
        <p:spPr/>
        <p:txBody>
          <a:bodyPr/>
          <a:lstStyle/>
          <a:p>
            <a:pPr>
              <a:tabLst>
                <a:tab pos="1428750" algn="l"/>
                <a:tab pos="2338388" algn="ctr"/>
                <a:tab pos="3594100" algn="ctr"/>
                <a:tab pos="4921250" algn="ctr"/>
              </a:tabLst>
            </a:pPr>
            <a:r>
              <a:rPr lang="en-US" altLang="en-US"/>
              <a:t>Five processes </a:t>
            </a:r>
            <a:r>
              <a:rPr lang="en-US" altLang="en-US" i="1"/>
              <a:t>P</a:t>
            </a:r>
            <a:r>
              <a:rPr lang="en-US" altLang="en-US" baseline="-25000"/>
              <a:t>0</a:t>
            </a:r>
            <a:r>
              <a:rPr lang="en-US" altLang="en-US"/>
              <a:t> through </a:t>
            </a:r>
            <a:r>
              <a:rPr lang="en-US" altLang="en-US" i="1"/>
              <a:t>P</a:t>
            </a:r>
            <a:r>
              <a:rPr lang="en-US" altLang="en-US" baseline="-25000"/>
              <a:t>4</a:t>
            </a:r>
            <a:r>
              <a:rPr lang="en-US" altLang="en-US"/>
              <a:t>;</a:t>
            </a:r>
            <a:r>
              <a:rPr lang="en-US" altLang="en-US" baseline="-25000"/>
              <a:t> </a:t>
            </a:r>
            <a:r>
              <a:rPr lang="en-US" altLang="en-US"/>
              <a:t>three resource types </a:t>
            </a:r>
            <a:br>
              <a:rPr lang="en-US" altLang="en-US"/>
            </a:br>
            <a:r>
              <a:rPr lang="en-US" altLang="en-US"/>
              <a:t>A (7 instances), </a:t>
            </a:r>
            <a:r>
              <a:rPr lang="en-US" altLang="en-US" i="1"/>
              <a:t>B </a:t>
            </a:r>
            <a:r>
              <a:rPr lang="en-US" altLang="en-US"/>
              <a:t>(2 instances), and </a:t>
            </a:r>
            <a:r>
              <a:rPr lang="en-US" altLang="en-US" i="1"/>
              <a:t>C</a:t>
            </a:r>
            <a:r>
              <a:rPr lang="en-US" altLang="en-US"/>
              <a:t> (6 instances).</a:t>
            </a:r>
          </a:p>
          <a:p>
            <a:pPr>
              <a:tabLst>
                <a:tab pos="1428750" algn="l"/>
                <a:tab pos="2338388" algn="ctr"/>
                <a:tab pos="3594100" algn="ctr"/>
                <a:tab pos="4921250" algn="ctr"/>
              </a:tabLst>
            </a:pPr>
            <a:r>
              <a:rPr lang="en-US" altLang="en-US"/>
              <a:t>Snapshot at time </a:t>
            </a:r>
            <a:r>
              <a:rPr lang="en-US" altLang="en-US" i="1"/>
              <a:t>T</a:t>
            </a:r>
            <a:r>
              <a:rPr lang="en-US" altLang="en-US" baseline="-25000"/>
              <a:t>0</a:t>
            </a:r>
            <a:r>
              <a:rPr lang="en-US" altLang="en-US"/>
              <a:t>:</a:t>
            </a:r>
          </a:p>
          <a:p>
            <a:pPr>
              <a:buFont typeface="Monotype Sorts" pitchFamily="2" charset="2"/>
              <a:buNone/>
              <a:tabLst>
                <a:tab pos="1428750" algn="l"/>
                <a:tab pos="2338388" algn="ctr"/>
                <a:tab pos="3594100" algn="ctr"/>
                <a:tab pos="4921250" algn="ctr"/>
              </a:tabLst>
            </a:pPr>
            <a:r>
              <a:rPr lang="en-US" altLang="en-US"/>
              <a:t>		</a:t>
            </a:r>
            <a:r>
              <a:rPr lang="en-US" altLang="en-US" i="1" u="sng"/>
              <a:t>Allocation	Request	Available</a:t>
            </a:r>
            <a:endParaRPr lang="en-US" altLang="en-US" i="1"/>
          </a:p>
          <a:p>
            <a:pPr>
              <a:buFont typeface="Monotype Sorts" pitchFamily="2" charset="2"/>
              <a:buNone/>
              <a:tabLst>
                <a:tab pos="1428750" algn="l"/>
                <a:tab pos="2338388" algn="ctr"/>
                <a:tab pos="3594100" algn="ctr"/>
                <a:tab pos="4921250" algn="ctr"/>
              </a:tabLst>
            </a:pPr>
            <a:r>
              <a:rPr lang="en-US" altLang="en-US"/>
              <a:t>			</a:t>
            </a:r>
            <a:r>
              <a:rPr lang="en-US" altLang="en-US" i="1"/>
              <a:t>A B C 	A B C 	A B C</a:t>
            </a:r>
          </a:p>
          <a:p>
            <a:pPr>
              <a:buFont typeface="Monotype Sorts" pitchFamily="2" charset="2"/>
              <a:buNone/>
              <a:tabLst>
                <a:tab pos="1428750" algn="l"/>
                <a:tab pos="2338388" algn="ctr"/>
                <a:tab pos="3594100" algn="ctr"/>
                <a:tab pos="4921250" algn="ctr"/>
              </a:tabLst>
            </a:pPr>
            <a:r>
              <a:rPr lang="en-US" altLang="en-US"/>
              <a:t>	</a:t>
            </a:r>
            <a:r>
              <a:rPr lang="en-US" altLang="en-US" i="1"/>
              <a:t>P</a:t>
            </a:r>
            <a:r>
              <a:rPr lang="en-US" altLang="en-US" baseline="-25000"/>
              <a:t>0</a:t>
            </a:r>
            <a:r>
              <a:rPr lang="en-US" altLang="en-US"/>
              <a:t>		0 1 0 	0 0 0 	0 0 0</a:t>
            </a:r>
          </a:p>
          <a:p>
            <a:pPr>
              <a:buFont typeface="Monotype Sorts" pitchFamily="2" charset="2"/>
              <a:buNone/>
              <a:tabLst>
                <a:tab pos="1428750" algn="l"/>
                <a:tab pos="2338388" algn="ctr"/>
                <a:tab pos="3594100" algn="ctr"/>
                <a:tab pos="4921250" algn="ctr"/>
              </a:tabLst>
            </a:pPr>
            <a:r>
              <a:rPr lang="en-US" altLang="en-US"/>
              <a:t>	</a:t>
            </a:r>
            <a:r>
              <a:rPr lang="en-US" altLang="en-US" i="1"/>
              <a:t>P</a:t>
            </a:r>
            <a:r>
              <a:rPr lang="en-US" altLang="en-US" baseline="-25000"/>
              <a:t>1</a:t>
            </a:r>
            <a:r>
              <a:rPr lang="en-US" altLang="en-US"/>
              <a:t>		2 0 0 	2 0 2</a:t>
            </a:r>
          </a:p>
          <a:p>
            <a:pPr>
              <a:buFont typeface="Monotype Sorts" pitchFamily="2" charset="2"/>
              <a:buNone/>
              <a:tabLst>
                <a:tab pos="1428750" algn="l"/>
                <a:tab pos="2338388" algn="ctr"/>
                <a:tab pos="3594100" algn="ctr"/>
                <a:tab pos="4921250" algn="ctr"/>
              </a:tabLst>
            </a:pPr>
            <a:r>
              <a:rPr lang="en-US" altLang="en-US"/>
              <a:t>	</a:t>
            </a:r>
            <a:r>
              <a:rPr lang="en-US" altLang="en-US" i="1"/>
              <a:t>P</a:t>
            </a:r>
            <a:r>
              <a:rPr lang="en-US" altLang="en-US" baseline="-25000"/>
              <a:t>2</a:t>
            </a:r>
            <a:r>
              <a:rPr lang="en-US" altLang="en-US"/>
              <a:t>		3 0 3	0 0 0 </a:t>
            </a:r>
          </a:p>
          <a:p>
            <a:pPr>
              <a:buFont typeface="Monotype Sorts" pitchFamily="2" charset="2"/>
              <a:buNone/>
              <a:tabLst>
                <a:tab pos="1428750" algn="l"/>
                <a:tab pos="2338388" algn="ctr"/>
                <a:tab pos="3594100" algn="ctr"/>
                <a:tab pos="4921250" algn="ctr"/>
              </a:tabLst>
            </a:pPr>
            <a:r>
              <a:rPr lang="en-US" altLang="en-US"/>
              <a:t>	</a:t>
            </a:r>
            <a:r>
              <a:rPr lang="en-US" altLang="en-US" i="1"/>
              <a:t>P</a:t>
            </a:r>
            <a:r>
              <a:rPr lang="en-US" altLang="en-US" baseline="-25000"/>
              <a:t>3</a:t>
            </a:r>
            <a:r>
              <a:rPr lang="en-US" altLang="en-US"/>
              <a:t>		2 1 1 	1 0 0 </a:t>
            </a:r>
          </a:p>
          <a:p>
            <a:pPr>
              <a:buFont typeface="Monotype Sorts" pitchFamily="2" charset="2"/>
              <a:buNone/>
              <a:tabLst>
                <a:tab pos="1428750" algn="l"/>
                <a:tab pos="2338388" algn="ctr"/>
                <a:tab pos="3594100" algn="ctr"/>
                <a:tab pos="4921250" algn="ctr"/>
              </a:tabLst>
            </a:pPr>
            <a:r>
              <a:rPr lang="en-US" altLang="en-US"/>
              <a:t>	</a:t>
            </a:r>
            <a:r>
              <a:rPr lang="en-US" altLang="en-US" i="1"/>
              <a:t>P</a:t>
            </a:r>
            <a:r>
              <a:rPr lang="en-US" altLang="en-US" baseline="-25000"/>
              <a:t>4</a:t>
            </a:r>
            <a:r>
              <a:rPr lang="en-US" altLang="en-US"/>
              <a:t>		0 0 2 	0 0 2</a:t>
            </a:r>
          </a:p>
          <a:p>
            <a:pPr>
              <a:tabLst>
                <a:tab pos="1428750" algn="l"/>
                <a:tab pos="2338388" algn="ctr"/>
                <a:tab pos="3594100" algn="ctr"/>
                <a:tab pos="4921250" algn="ctr"/>
              </a:tabLst>
            </a:pPr>
            <a:r>
              <a:rPr lang="en-US" altLang="en-US"/>
              <a:t>Sequence &lt;</a:t>
            </a:r>
            <a:r>
              <a:rPr lang="en-US" altLang="en-US" i="1"/>
              <a:t>P</a:t>
            </a:r>
            <a:r>
              <a:rPr lang="en-US" altLang="en-US" baseline="-25000"/>
              <a:t>0</a:t>
            </a:r>
            <a:r>
              <a:rPr lang="en-US" altLang="en-US"/>
              <a:t>, </a:t>
            </a:r>
            <a:r>
              <a:rPr lang="en-US" altLang="en-US" i="1"/>
              <a:t>P</a:t>
            </a:r>
            <a:r>
              <a:rPr lang="en-US" altLang="en-US" baseline="-25000"/>
              <a:t>2</a:t>
            </a:r>
            <a:r>
              <a:rPr lang="en-US" altLang="en-US"/>
              <a:t>, </a:t>
            </a:r>
            <a:r>
              <a:rPr lang="en-US" altLang="en-US" i="1"/>
              <a:t>P</a:t>
            </a:r>
            <a:r>
              <a:rPr lang="en-US" altLang="en-US" baseline="-25000"/>
              <a:t>3</a:t>
            </a:r>
            <a:r>
              <a:rPr lang="en-US" altLang="en-US"/>
              <a:t>, </a:t>
            </a:r>
            <a:r>
              <a:rPr lang="en-US" altLang="en-US" i="1"/>
              <a:t>P</a:t>
            </a:r>
            <a:r>
              <a:rPr lang="en-US" altLang="en-US" baseline="-25000"/>
              <a:t>1</a:t>
            </a:r>
            <a:r>
              <a:rPr lang="en-US" altLang="en-US"/>
              <a:t>, </a:t>
            </a:r>
            <a:r>
              <a:rPr lang="en-US" altLang="en-US" i="1"/>
              <a:t>P</a:t>
            </a:r>
            <a:r>
              <a:rPr lang="en-US" altLang="en-US" baseline="-25000"/>
              <a:t>4</a:t>
            </a:r>
            <a:r>
              <a:rPr lang="en-US" altLang="en-US"/>
              <a:t>&gt; will result in </a:t>
            </a:r>
            <a:r>
              <a:rPr lang="en-US" altLang="en-US" i="1"/>
              <a:t>Finish</a:t>
            </a:r>
            <a:r>
              <a:rPr lang="en-US" altLang="en-US"/>
              <a:t>[</a:t>
            </a:r>
            <a:r>
              <a:rPr lang="en-US" altLang="en-US" i="1"/>
              <a:t>i</a:t>
            </a:r>
            <a:r>
              <a:rPr lang="en-US" altLang="en-US"/>
              <a:t>] = true for all </a:t>
            </a:r>
            <a:r>
              <a:rPr lang="en-US" altLang="en-US" i="1"/>
              <a:t>i</a:t>
            </a:r>
            <a:r>
              <a:rPr lang="en-US" altLang="en-US"/>
              <a:t>. </a:t>
            </a:r>
          </a:p>
          <a:p>
            <a:pPr>
              <a:buFont typeface="Monotype Sorts" pitchFamily="2" charset="2"/>
              <a:buNone/>
              <a:tabLst>
                <a:tab pos="1428750" algn="l"/>
                <a:tab pos="2338388" algn="ctr"/>
                <a:tab pos="3594100" algn="ctr"/>
                <a:tab pos="4921250" algn="ctr"/>
              </a:tabLst>
            </a:pPr>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Footer Placeholder 3">
            <a:extLst>
              <a:ext uri="{FF2B5EF4-FFF2-40B4-BE49-F238E27FC236}">
                <a16:creationId xmlns:a16="http://schemas.microsoft.com/office/drawing/2014/main" id="{12FCD82A-B3DB-4D1C-AB6A-3A8AD85FDAEE}"/>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sp>
        <p:nvSpPr>
          <p:cNvPr id="15363" name="Rectangle 2">
            <a:extLst>
              <a:ext uri="{FF2B5EF4-FFF2-40B4-BE49-F238E27FC236}">
                <a16:creationId xmlns:a16="http://schemas.microsoft.com/office/drawing/2014/main" id="{04AC94A8-A026-416A-B55A-5856B5C840A7}"/>
              </a:ext>
            </a:extLst>
          </p:cNvPr>
          <p:cNvSpPr>
            <a:spLocks noGrp="1" noChangeArrowheads="1"/>
          </p:cNvSpPr>
          <p:nvPr>
            <p:ph type="title"/>
          </p:nvPr>
        </p:nvSpPr>
        <p:spPr/>
        <p:txBody>
          <a:bodyPr/>
          <a:lstStyle/>
          <a:p>
            <a:r>
              <a:rPr lang="en-US" altLang="en-US"/>
              <a:t>Example (Cont.)</a:t>
            </a:r>
          </a:p>
        </p:txBody>
      </p:sp>
      <p:sp>
        <p:nvSpPr>
          <p:cNvPr id="15364" name="Rectangle 3">
            <a:extLst>
              <a:ext uri="{FF2B5EF4-FFF2-40B4-BE49-F238E27FC236}">
                <a16:creationId xmlns:a16="http://schemas.microsoft.com/office/drawing/2014/main" id="{7DD93091-86E5-455F-BD1C-C8E2AD075779}"/>
              </a:ext>
            </a:extLst>
          </p:cNvPr>
          <p:cNvSpPr>
            <a:spLocks noGrp="1" noChangeArrowheads="1"/>
          </p:cNvSpPr>
          <p:nvPr>
            <p:ph type="body" idx="1"/>
          </p:nvPr>
        </p:nvSpPr>
        <p:spPr/>
        <p:txBody>
          <a:bodyPr/>
          <a:lstStyle/>
          <a:p>
            <a:pPr>
              <a:tabLst>
                <a:tab pos="2800350" algn="l"/>
                <a:tab pos="3708400" algn="ctr"/>
              </a:tabLst>
            </a:pPr>
            <a:r>
              <a:rPr lang="en-US" altLang="en-US" i="1"/>
              <a:t>P</a:t>
            </a:r>
            <a:r>
              <a:rPr lang="en-US" altLang="en-US" baseline="-25000"/>
              <a:t>2</a:t>
            </a:r>
            <a:r>
              <a:rPr lang="en-US" altLang="en-US"/>
              <a:t> requests an additional instance of type</a:t>
            </a:r>
            <a:r>
              <a:rPr lang="en-US" altLang="en-US" i="1"/>
              <a:t> C</a:t>
            </a:r>
            <a:r>
              <a:rPr lang="en-US" altLang="en-US"/>
              <a:t>.</a:t>
            </a:r>
          </a:p>
          <a:p>
            <a:pPr>
              <a:buFont typeface="Monotype Sorts" pitchFamily="2" charset="2"/>
              <a:buNone/>
              <a:tabLst>
                <a:tab pos="2800350" algn="l"/>
                <a:tab pos="3708400" algn="ctr"/>
              </a:tabLst>
            </a:pPr>
            <a:r>
              <a:rPr lang="en-US" altLang="en-US"/>
              <a:t>			</a:t>
            </a:r>
            <a:r>
              <a:rPr lang="en-US" altLang="en-US" i="1" u="sng"/>
              <a:t>Request</a:t>
            </a:r>
            <a:endParaRPr lang="en-US" altLang="en-US" i="1"/>
          </a:p>
          <a:p>
            <a:pPr>
              <a:buFont typeface="Monotype Sorts" pitchFamily="2" charset="2"/>
              <a:buNone/>
              <a:tabLst>
                <a:tab pos="2800350" algn="l"/>
                <a:tab pos="3708400" algn="ctr"/>
              </a:tabLst>
            </a:pPr>
            <a:r>
              <a:rPr lang="en-US" altLang="en-US" i="1"/>
              <a:t>			A B C</a:t>
            </a:r>
          </a:p>
          <a:p>
            <a:pPr>
              <a:buFont typeface="Monotype Sorts" pitchFamily="2" charset="2"/>
              <a:buNone/>
              <a:tabLst>
                <a:tab pos="2800350" algn="l"/>
                <a:tab pos="3708400" algn="ctr"/>
              </a:tabLst>
            </a:pPr>
            <a:r>
              <a:rPr lang="en-US" altLang="en-US"/>
              <a:t>		 </a:t>
            </a:r>
            <a:r>
              <a:rPr lang="en-US" altLang="en-US" i="1"/>
              <a:t>P</a:t>
            </a:r>
            <a:r>
              <a:rPr lang="en-US" altLang="en-US" baseline="-25000"/>
              <a:t>0</a:t>
            </a:r>
            <a:r>
              <a:rPr lang="en-US" altLang="en-US"/>
              <a:t>	0 0 0</a:t>
            </a:r>
          </a:p>
          <a:p>
            <a:pPr>
              <a:buFont typeface="Monotype Sorts" pitchFamily="2" charset="2"/>
              <a:buNone/>
              <a:tabLst>
                <a:tab pos="2800350" algn="l"/>
                <a:tab pos="3708400" algn="ctr"/>
              </a:tabLst>
            </a:pPr>
            <a:r>
              <a:rPr lang="en-US" altLang="en-US"/>
              <a:t>		 </a:t>
            </a:r>
            <a:r>
              <a:rPr lang="en-US" altLang="en-US" i="1"/>
              <a:t>P</a:t>
            </a:r>
            <a:r>
              <a:rPr lang="en-US" altLang="en-US" baseline="-25000"/>
              <a:t>1</a:t>
            </a:r>
            <a:r>
              <a:rPr lang="en-US" altLang="en-US"/>
              <a:t>	2 0 1</a:t>
            </a:r>
          </a:p>
          <a:p>
            <a:pPr>
              <a:buFont typeface="Monotype Sorts" pitchFamily="2" charset="2"/>
              <a:buNone/>
              <a:tabLst>
                <a:tab pos="2800350" algn="l"/>
                <a:tab pos="3708400" algn="ctr"/>
              </a:tabLst>
            </a:pPr>
            <a:r>
              <a:rPr lang="en-US" altLang="en-US"/>
              <a:t>		</a:t>
            </a:r>
            <a:r>
              <a:rPr lang="en-US" altLang="en-US" i="1"/>
              <a:t>P</a:t>
            </a:r>
            <a:r>
              <a:rPr lang="en-US" altLang="en-US" baseline="-25000"/>
              <a:t>2</a:t>
            </a:r>
            <a:r>
              <a:rPr lang="en-US" altLang="en-US"/>
              <a:t>	0 0 1</a:t>
            </a:r>
          </a:p>
          <a:p>
            <a:pPr>
              <a:buFont typeface="Monotype Sorts" pitchFamily="2" charset="2"/>
              <a:buNone/>
              <a:tabLst>
                <a:tab pos="2800350" algn="l"/>
                <a:tab pos="3708400" algn="ctr"/>
              </a:tabLst>
            </a:pPr>
            <a:r>
              <a:rPr lang="en-US" altLang="en-US"/>
              <a:t>		</a:t>
            </a:r>
            <a:r>
              <a:rPr lang="en-US" altLang="en-US" i="1"/>
              <a:t>P</a:t>
            </a:r>
            <a:r>
              <a:rPr lang="en-US" altLang="en-US" baseline="-25000"/>
              <a:t>3</a:t>
            </a:r>
            <a:r>
              <a:rPr lang="en-US" altLang="en-US"/>
              <a:t>	1 0 0 </a:t>
            </a:r>
          </a:p>
          <a:p>
            <a:pPr>
              <a:buFont typeface="Monotype Sorts" pitchFamily="2" charset="2"/>
              <a:buNone/>
              <a:tabLst>
                <a:tab pos="2800350" algn="l"/>
                <a:tab pos="3708400" algn="ctr"/>
              </a:tabLst>
            </a:pPr>
            <a:r>
              <a:rPr lang="en-US" altLang="en-US"/>
              <a:t>		</a:t>
            </a:r>
            <a:r>
              <a:rPr lang="en-US" altLang="en-US" i="1"/>
              <a:t>P</a:t>
            </a:r>
            <a:r>
              <a:rPr lang="en-US" altLang="en-US" baseline="-25000"/>
              <a:t>4</a:t>
            </a:r>
            <a:r>
              <a:rPr lang="en-US" altLang="en-US"/>
              <a:t>	0 0 2</a:t>
            </a:r>
          </a:p>
          <a:p>
            <a:pPr>
              <a:tabLst>
                <a:tab pos="2800350" algn="l"/>
                <a:tab pos="3708400" algn="ctr"/>
              </a:tabLst>
            </a:pPr>
            <a:r>
              <a:rPr lang="en-US" altLang="en-US"/>
              <a:t>State of system?</a:t>
            </a:r>
          </a:p>
          <a:p>
            <a:pPr lvl="1">
              <a:tabLst>
                <a:tab pos="2800350" algn="l"/>
                <a:tab pos="3708400" algn="ctr"/>
              </a:tabLst>
            </a:pPr>
            <a:r>
              <a:rPr lang="en-US" altLang="en-US"/>
              <a:t>Can reclaim resources held by process </a:t>
            </a:r>
            <a:r>
              <a:rPr lang="en-US" altLang="en-US" i="1"/>
              <a:t>P</a:t>
            </a:r>
            <a:r>
              <a:rPr lang="en-US" altLang="en-US" baseline="-25000"/>
              <a:t>0</a:t>
            </a:r>
            <a:r>
              <a:rPr lang="en-US" altLang="en-US"/>
              <a:t>, but insufficient resources to fulfill other processes; requests.</a:t>
            </a:r>
          </a:p>
          <a:p>
            <a:pPr lvl="1">
              <a:tabLst>
                <a:tab pos="2800350" algn="l"/>
                <a:tab pos="3708400" algn="ctr"/>
              </a:tabLst>
            </a:pPr>
            <a:r>
              <a:rPr lang="en-US" altLang="en-US"/>
              <a:t>Deadlock exists, consisting of processes </a:t>
            </a:r>
            <a:r>
              <a:rPr lang="en-US" altLang="en-US" i="1"/>
              <a:t>P</a:t>
            </a:r>
            <a:r>
              <a:rPr lang="en-US" altLang="en-US" baseline="-25000"/>
              <a:t>1</a:t>
            </a:r>
            <a:r>
              <a:rPr lang="en-US" altLang="en-US"/>
              <a:t>, </a:t>
            </a:r>
            <a:r>
              <a:rPr lang="en-US" altLang="en-US" baseline="-25000"/>
              <a:t> </a:t>
            </a:r>
            <a:r>
              <a:rPr lang="en-US" altLang="en-US" i="1"/>
              <a:t>P</a:t>
            </a:r>
            <a:r>
              <a:rPr lang="en-US" altLang="en-US" baseline="-25000"/>
              <a:t>2</a:t>
            </a:r>
            <a:r>
              <a:rPr lang="en-US" altLang="en-US"/>
              <a:t>, </a:t>
            </a:r>
            <a:r>
              <a:rPr lang="en-US" altLang="en-US" i="1"/>
              <a:t>P</a:t>
            </a:r>
            <a:r>
              <a:rPr lang="en-US" altLang="en-US" baseline="-25000"/>
              <a:t>3</a:t>
            </a:r>
            <a:r>
              <a:rPr lang="en-US" altLang="en-US"/>
              <a:t>, and </a:t>
            </a:r>
            <a:r>
              <a:rPr lang="en-US" altLang="en-US" i="1"/>
              <a:t>P</a:t>
            </a:r>
            <a:r>
              <a:rPr lang="en-US" altLang="en-US" baseline="-25000"/>
              <a:t>4</a:t>
            </a:r>
            <a:r>
              <a:rPr lang="en-US" altLang="en-US"/>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F66C1DA4-00EC-4BA2-AB65-70FED1F4B8D9}"/>
              </a:ext>
            </a:extLst>
          </p:cNvPr>
          <p:cNvSpPr>
            <a:spLocks noGrp="1" noChangeArrowheads="1"/>
          </p:cNvSpPr>
          <p:nvPr>
            <p:ph type="title"/>
          </p:nvPr>
        </p:nvSpPr>
        <p:spPr/>
        <p:txBody>
          <a:bodyPr/>
          <a:lstStyle/>
          <a:p>
            <a:r>
              <a:rPr lang="en-US" altLang="en-US"/>
              <a:t>Example 2:</a:t>
            </a:r>
          </a:p>
        </p:txBody>
      </p:sp>
      <p:sp>
        <p:nvSpPr>
          <p:cNvPr id="16387" name="Footer Placeholder 3">
            <a:extLst>
              <a:ext uri="{FF2B5EF4-FFF2-40B4-BE49-F238E27FC236}">
                <a16:creationId xmlns:a16="http://schemas.microsoft.com/office/drawing/2014/main" id="{A74CA338-68A6-45DA-87C1-D4563CEC8616}"/>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sp>
        <p:nvSpPr>
          <p:cNvPr id="5" name="Content Placeholder 2">
            <a:extLst>
              <a:ext uri="{FF2B5EF4-FFF2-40B4-BE49-F238E27FC236}">
                <a16:creationId xmlns:a16="http://schemas.microsoft.com/office/drawing/2014/main" id="{CF277E02-E762-4702-BC7A-F7124F962C27}"/>
              </a:ext>
            </a:extLst>
          </p:cNvPr>
          <p:cNvSpPr>
            <a:spLocks noGrp="1"/>
          </p:cNvSpPr>
          <p:nvPr>
            <p:ph idx="1"/>
          </p:nvPr>
        </p:nvSpPr>
        <p:spPr>
          <a:xfrm>
            <a:off x="592138" y="1219200"/>
            <a:ext cx="8053387" cy="4489450"/>
          </a:xfrm>
        </p:spPr>
        <p:txBody>
          <a:bodyPr/>
          <a:lstStyle/>
          <a:p>
            <a:pPr>
              <a:defRPr/>
            </a:pPr>
            <a:r>
              <a:rPr lang="en-US" dirty="0"/>
              <a:t>Processes	:	P0	P1	P2	P3	P4	</a:t>
            </a:r>
          </a:p>
          <a:p>
            <a:pPr>
              <a:defRPr/>
            </a:pPr>
            <a:r>
              <a:rPr lang="en-US" dirty="0"/>
              <a:t>Resources	:	A	B	C</a:t>
            </a:r>
          </a:p>
          <a:p>
            <a:pPr>
              <a:defRPr/>
            </a:pPr>
            <a:r>
              <a:rPr lang="en-US" dirty="0"/>
              <a:t>Assume that these request are granted.</a:t>
            </a:r>
          </a:p>
          <a:p>
            <a:pPr marL="0" indent="0">
              <a:buFont typeface="Monotype Sorts" pitchFamily="2" charset="2"/>
              <a:buNone/>
              <a:defRPr/>
            </a:pPr>
            <a:endParaRPr lang="en-US" dirty="0"/>
          </a:p>
          <a:p>
            <a:pPr marL="0" indent="0">
              <a:buFont typeface="Monotype Sorts" pitchFamily="2" charset="2"/>
              <a:buNone/>
              <a:defRPr/>
            </a:pPr>
            <a:r>
              <a:rPr lang="en-US" b="1" u="sng" dirty="0"/>
              <a:t>Process</a:t>
            </a:r>
            <a:r>
              <a:rPr lang="en-US" dirty="0"/>
              <a:t>	</a:t>
            </a:r>
            <a:r>
              <a:rPr lang="en-US" b="1" u="sng" dirty="0"/>
              <a:t>Allocation</a:t>
            </a:r>
            <a:r>
              <a:rPr lang="en-US" dirty="0"/>
              <a:t>	</a:t>
            </a:r>
            <a:r>
              <a:rPr lang="en-US" b="1" u="sng" dirty="0"/>
              <a:t>Request</a:t>
            </a:r>
            <a:r>
              <a:rPr lang="en-US" dirty="0"/>
              <a:t>	</a:t>
            </a:r>
            <a:r>
              <a:rPr lang="en-US" b="1" u="sng" dirty="0"/>
              <a:t>Available</a:t>
            </a:r>
          </a:p>
          <a:p>
            <a:pPr marL="0" indent="0">
              <a:buFont typeface="Monotype Sorts" pitchFamily="2" charset="2"/>
              <a:buNone/>
              <a:defRPr/>
            </a:pPr>
            <a:r>
              <a:rPr lang="en-US" dirty="0"/>
              <a:t>		A B C		A B C		A B C</a:t>
            </a:r>
          </a:p>
          <a:p>
            <a:pPr marL="0" indent="0">
              <a:buFont typeface="Monotype Sorts" pitchFamily="2" charset="2"/>
              <a:buNone/>
              <a:defRPr/>
            </a:pPr>
            <a:r>
              <a:rPr lang="en-US" dirty="0"/>
              <a:t>P0		1 1 2		3  3 1		2 1 0</a:t>
            </a:r>
          </a:p>
          <a:p>
            <a:pPr marL="0" indent="0">
              <a:buFont typeface="Monotype Sorts" pitchFamily="2" charset="2"/>
              <a:buNone/>
              <a:defRPr/>
            </a:pPr>
            <a:r>
              <a:rPr lang="en-US" dirty="0"/>
              <a:t>P1		2 1 2		1  1 0</a:t>
            </a:r>
          </a:p>
          <a:p>
            <a:pPr marL="0" indent="0">
              <a:buFont typeface="Monotype Sorts" pitchFamily="2" charset="2"/>
              <a:buNone/>
              <a:defRPr/>
            </a:pPr>
            <a:r>
              <a:rPr lang="en-US" dirty="0"/>
              <a:t>P2		4 0 1		6  0 1</a:t>
            </a:r>
          </a:p>
          <a:p>
            <a:pPr marL="0" indent="0">
              <a:buFont typeface="Monotype Sorts" pitchFamily="2" charset="2"/>
              <a:buNone/>
              <a:defRPr/>
            </a:pPr>
            <a:r>
              <a:rPr lang="en-US" dirty="0"/>
              <a:t>P3		0 2 0		7  2 3 </a:t>
            </a:r>
          </a:p>
          <a:p>
            <a:pPr marL="0" indent="0">
              <a:buFont typeface="Monotype Sorts" pitchFamily="2" charset="2"/>
              <a:buNone/>
              <a:defRPr/>
            </a:pPr>
            <a:r>
              <a:rPr lang="en-US" dirty="0"/>
              <a:t>P4		1 1 2		0  1 1</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F61C4693-65DB-497D-A6CC-E27BD1C625DB}"/>
              </a:ext>
            </a:extLst>
          </p:cNvPr>
          <p:cNvSpPr>
            <a:spLocks noGrp="1" noChangeArrowheads="1"/>
          </p:cNvSpPr>
          <p:nvPr>
            <p:ph type="title"/>
          </p:nvPr>
        </p:nvSpPr>
        <p:spPr/>
        <p:txBody>
          <a:bodyPr/>
          <a:lstStyle/>
          <a:p>
            <a:endParaRPr lang="en-US" altLang="en-US"/>
          </a:p>
        </p:txBody>
      </p:sp>
      <p:sp>
        <p:nvSpPr>
          <p:cNvPr id="17411" name="Content Placeholder 2">
            <a:extLst>
              <a:ext uri="{FF2B5EF4-FFF2-40B4-BE49-F238E27FC236}">
                <a16:creationId xmlns:a16="http://schemas.microsoft.com/office/drawing/2014/main" id="{F015CDEB-4644-4606-9B80-B3C0B8263C74}"/>
              </a:ext>
            </a:extLst>
          </p:cNvPr>
          <p:cNvSpPr>
            <a:spLocks noGrp="1" noChangeArrowheads="1"/>
          </p:cNvSpPr>
          <p:nvPr>
            <p:ph idx="1"/>
          </p:nvPr>
        </p:nvSpPr>
        <p:spPr>
          <a:xfrm>
            <a:off x="595313" y="1177925"/>
            <a:ext cx="8188325" cy="4779963"/>
          </a:xfrm>
        </p:spPr>
        <p:txBody>
          <a:bodyPr/>
          <a:lstStyle/>
          <a:p>
            <a:pPr marL="0" indent="0">
              <a:buFont typeface="Monotype Sorts" pitchFamily="2" charset="2"/>
              <a:buNone/>
            </a:pPr>
            <a:endParaRPr lang="en-US" altLang="en-US"/>
          </a:p>
        </p:txBody>
      </p:sp>
      <p:sp>
        <p:nvSpPr>
          <p:cNvPr id="17412" name="Footer Placeholder 3">
            <a:extLst>
              <a:ext uri="{FF2B5EF4-FFF2-40B4-BE49-F238E27FC236}">
                <a16:creationId xmlns:a16="http://schemas.microsoft.com/office/drawing/2014/main" id="{69945B30-80C5-4176-932E-94362A97C8CC}"/>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sp>
        <p:nvSpPr>
          <p:cNvPr id="5" name="TextBox 4">
            <a:extLst>
              <a:ext uri="{FF2B5EF4-FFF2-40B4-BE49-F238E27FC236}">
                <a16:creationId xmlns:a16="http://schemas.microsoft.com/office/drawing/2014/main" id="{0D17540B-408B-4C0C-9EDC-8D157A524AF0}"/>
              </a:ext>
            </a:extLst>
          </p:cNvPr>
          <p:cNvSpPr txBox="1">
            <a:spLocks noChangeArrowheads="1"/>
          </p:cNvSpPr>
          <p:nvPr/>
        </p:nvSpPr>
        <p:spPr bwMode="auto">
          <a:xfrm>
            <a:off x="498475" y="2143125"/>
            <a:ext cx="83962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800"/>
              <a:t>Work=available=[2,1,0]; finish=[0,0,0,0,0]</a:t>
            </a:r>
          </a:p>
        </p:txBody>
      </p:sp>
      <p:sp>
        <p:nvSpPr>
          <p:cNvPr id="6" name="TextBox 5">
            <a:extLst>
              <a:ext uri="{FF2B5EF4-FFF2-40B4-BE49-F238E27FC236}">
                <a16:creationId xmlns:a16="http://schemas.microsoft.com/office/drawing/2014/main" id="{CD1DA9C3-589B-47F3-A4AB-F46D60D0A4DC}"/>
              </a:ext>
            </a:extLst>
          </p:cNvPr>
          <p:cNvSpPr txBox="1">
            <a:spLocks noChangeArrowheads="1"/>
          </p:cNvSpPr>
          <p:nvPr/>
        </p:nvSpPr>
        <p:spPr bwMode="auto">
          <a:xfrm>
            <a:off x="498475" y="2711450"/>
            <a:ext cx="83962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800"/>
              <a:t>P1 = 1 1 0 &lt; 2 1 0.  finish= [ 0 1 0 0 0 ].  Work = 2 1 0  +  2 1 2   = 4 2 2</a:t>
            </a:r>
          </a:p>
        </p:txBody>
      </p:sp>
      <p:sp>
        <p:nvSpPr>
          <p:cNvPr id="7" name="TextBox 6">
            <a:extLst>
              <a:ext uri="{FF2B5EF4-FFF2-40B4-BE49-F238E27FC236}">
                <a16:creationId xmlns:a16="http://schemas.microsoft.com/office/drawing/2014/main" id="{BB07A07C-9FE1-42C1-BDAB-A02C6E83D9F1}"/>
              </a:ext>
            </a:extLst>
          </p:cNvPr>
          <p:cNvSpPr txBox="1">
            <a:spLocks noChangeArrowheads="1"/>
          </p:cNvSpPr>
          <p:nvPr/>
        </p:nvSpPr>
        <p:spPr bwMode="auto">
          <a:xfrm>
            <a:off x="498475" y="3079750"/>
            <a:ext cx="83962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800"/>
              <a:t>P4 = 0 1 1 &lt; 4 2 2. finish=  [ 0 0 0 0 1 ].  Work = 4 2 2  +  1 1 2   = 5 3 4</a:t>
            </a:r>
          </a:p>
        </p:txBody>
      </p:sp>
      <p:sp>
        <p:nvSpPr>
          <p:cNvPr id="8" name="TextBox 7">
            <a:extLst>
              <a:ext uri="{FF2B5EF4-FFF2-40B4-BE49-F238E27FC236}">
                <a16:creationId xmlns:a16="http://schemas.microsoft.com/office/drawing/2014/main" id="{66FE9EBE-0603-4955-964B-EC961230809D}"/>
              </a:ext>
            </a:extLst>
          </p:cNvPr>
          <p:cNvSpPr txBox="1">
            <a:spLocks noChangeArrowheads="1"/>
          </p:cNvSpPr>
          <p:nvPr/>
        </p:nvSpPr>
        <p:spPr bwMode="auto">
          <a:xfrm>
            <a:off x="498475" y="3476625"/>
            <a:ext cx="83962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800"/>
              <a:t>P0 = 3 3 1 &lt; 5 3 4.  finish= [ 1 1 0 0 1 ]. Work = 5 3 4  + 1 1 2   = 6 4 6 </a:t>
            </a:r>
          </a:p>
        </p:txBody>
      </p:sp>
      <p:sp>
        <p:nvSpPr>
          <p:cNvPr id="9" name="TextBox 8">
            <a:extLst>
              <a:ext uri="{FF2B5EF4-FFF2-40B4-BE49-F238E27FC236}">
                <a16:creationId xmlns:a16="http://schemas.microsoft.com/office/drawing/2014/main" id="{BB9D3D1D-3002-4235-A992-033358F3E0B0}"/>
              </a:ext>
            </a:extLst>
          </p:cNvPr>
          <p:cNvSpPr txBox="1">
            <a:spLocks noChangeArrowheads="1"/>
          </p:cNvSpPr>
          <p:nvPr/>
        </p:nvSpPr>
        <p:spPr bwMode="auto">
          <a:xfrm>
            <a:off x="498475" y="3846513"/>
            <a:ext cx="83962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800"/>
              <a:t>P2 = 6 0 1 &lt; 6 4 6.  finish= [  1 1 1 0 1 ]. Work = 6 4 6  +  4 0 1  = 1047</a:t>
            </a:r>
          </a:p>
        </p:txBody>
      </p:sp>
      <p:sp>
        <p:nvSpPr>
          <p:cNvPr id="10" name="TextBox 9">
            <a:extLst>
              <a:ext uri="{FF2B5EF4-FFF2-40B4-BE49-F238E27FC236}">
                <a16:creationId xmlns:a16="http://schemas.microsoft.com/office/drawing/2014/main" id="{883AE174-2AF3-46D2-A881-663406A02A5B}"/>
              </a:ext>
            </a:extLst>
          </p:cNvPr>
          <p:cNvSpPr txBox="1">
            <a:spLocks noChangeArrowheads="1"/>
          </p:cNvSpPr>
          <p:nvPr/>
        </p:nvSpPr>
        <p:spPr bwMode="auto">
          <a:xfrm>
            <a:off x="498475" y="4232275"/>
            <a:ext cx="83962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800"/>
              <a:t>P3 = 7 2 3 &lt; 106    finish= [  1 1 1 1 1].  Work = 1047  +  020   =  1067  .</a:t>
            </a:r>
          </a:p>
        </p:txBody>
      </p:sp>
      <p:sp>
        <p:nvSpPr>
          <p:cNvPr id="11" name="TextBox 10">
            <a:extLst>
              <a:ext uri="{FF2B5EF4-FFF2-40B4-BE49-F238E27FC236}">
                <a16:creationId xmlns:a16="http://schemas.microsoft.com/office/drawing/2014/main" id="{6F5F4447-B6D7-46E8-A64A-FF579B87E7EB}"/>
              </a:ext>
            </a:extLst>
          </p:cNvPr>
          <p:cNvSpPr txBox="1">
            <a:spLocks noChangeArrowheads="1"/>
          </p:cNvSpPr>
          <p:nvPr/>
        </p:nvSpPr>
        <p:spPr bwMode="auto">
          <a:xfrm>
            <a:off x="595313" y="4794250"/>
            <a:ext cx="81613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800"/>
              <a:t>No dead lock sequence is &lt; P</a:t>
            </a:r>
            <a:r>
              <a:rPr kumimoji="0" lang="en-US" altLang="en-US" sz="1800" baseline="-25000"/>
              <a:t>1</a:t>
            </a:r>
            <a:r>
              <a:rPr kumimoji="0" lang="en-US" altLang="en-US" sz="1800"/>
              <a:t>, P</a:t>
            </a:r>
            <a:r>
              <a:rPr kumimoji="0" lang="en-US" altLang="en-US" sz="1800" baseline="-25000"/>
              <a:t>4</a:t>
            </a:r>
            <a:r>
              <a:rPr kumimoji="0" lang="en-US" altLang="en-US" sz="1800"/>
              <a:t>, P</a:t>
            </a:r>
            <a:r>
              <a:rPr kumimoji="0" lang="en-US" altLang="en-US" sz="1800" baseline="-25000"/>
              <a:t>0</a:t>
            </a:r>
            <a:r>
              <a:rPr kumimoji="0" lang="en-US" altLang="en-US" sz="1800"/>
              <a:t>, P</a:t>
            </a:r>
            <a:r>
              <a:rPr kumimoji="0" lang="en-US" altLang="en-US" sz="1800" baseline="-25000"/>
              <a:t>2</a:t>
            </a:r>
            <a:r>
              <a:rPr kumimoji="0" lang="en-US" altLang="en-US" sz="1800"/>
              <a:t>, P</a:t>
            </a:r>
            <a:r>
              <a:rPr kumimoji="0" lang="en-US" altLang="en-US" sz="1800" baseline="-25000"/>
              <a:t>3</a:t>
            </a:r>
            <a:r>
              <a:rPr kumimoji="0" lang="en-US" altLang="en-US" sz="1800"/>
              <a:t>&gt;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Footer Placeholder 3">
            <a:extLst>
              <a:ext uri="{FF2B5EF4-FFF2-40B4-BE49-F238E27FC236}">
                <a16:creationId xmlns:a16="http://schemas.microsoft.com/office/drawing/2014/main" id="{E77495E6-34C1-4DCA-B468-C2A4A53C6D32}"/>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sp>
        <p:nvSpPr>
          <p:cNvPr id="18435" name="Rectangle 2">
            <a:extLst>
              <a:ext uri="{FF2B5EF4-FFF2-40B4-BE49-F238E27FC236}">
                <a16:creationId xmlns:a16="http://schemas.microsoft.com/office/drawing/2014/main" id="{13BB30B5-8E1B-4194-8769-17A0FBD3CBEF}"/>
              </a:ext>
            </a:extLst>
          </p:cNvPr>
          <p:cNvSpPr>
            <a:spLocks noGrp="1" noChangeArrowheads="1"/>
          </p:cNvSpPr>
          <p:nvPr>
            <p:ph type="title"/>
          </p:nvPr>
        </p:nvSpPr>
        <p:spPr/>
        <p:txBody>
          <a:bodyPr/>
          <a:lstStyle/>
          <a:p>
            <a:r>
              <a:rPr lang="en-US" altLang="en-US"/>
              <a:t>Detection-Algorithm Usage</a:t>
            </a:r>
          </a:p>
        </p:txBody>
      </p:sp>
      <p:sp>
        <p:nvSpPr>
          <p:cNvPr id="18436" name="Rectangle 3">
            <a:extLst>
              <a:ext uri="{FF2B5EF4-FFF2-40B4-BE49-F238E27FC236}">
                <a16:creationId xmlns:a16="http://schemas.microsoft.com/office/drawing/2014/main" id="{B266D4CD-8240-4FB0-ABF3-F81BF46C7B85}"/>
              </a:ext>
            </a:extLst>
          </p:cNvPr>
          <p:cNvSpPr>
            <a:spLocks noGrp="1" noChangeArrowheads="1"/>
          </p:cNvSpPr>
          <p:nvPr>
            <p:ph type="body" idx="1"/>
          </p:nvPr>
        </p:nvSpPr>
        <p:spPr/>
        <p:txBody>
          <a:bodyPr/>
          <a:lstStyle/>
          <a:p>
            <a:r>
              <a:rPr lang="en-US" altLang="en-US"/>
              <a:t>When, and how often, to invoke depends on:</a:t>
            </a:r>
          </a:p>
          <a:p>
            <a:pPr lvl="1"/>
            <a:r>
              <a:rPr lang="en-US" altLang="en-US"/>
              <a:t>How often a deadlock is likely to occur?</a:t>
            </a:r>
          </a:p>
          <a:p>
            <a:pPr lvl="1"/>
            <a:r>
              <a:rPr lang="en-US" altLang="en-US"/>
              <a:t>How many processes will need to be rolled back?</a:t>
            </a:r>
          </a:p>
          <a:p>
            <a:pPr lvl="2"/>
            <a:r>
              <a:rPr lang="en-US" altLang="en-US"/>
              <a:t>one for each disjoint cycle</a:t>
            </a:r>
            <a:br>
              <a:rPr lang="en-US" altLang="en-US"/>
            </a:br>
            <a:endParaRPr lang="en-US" altLang="en-US"/>
          </a:p>
          <a:p>
            <a:r>
              <a:rPr lang="en-US" altLang="en-US"/>
              <a:t>If detection algorithm is invoked arbitrarily, there may be many cycles in the resource graph and so we would not be able to tell which of the many deadlocked processes “caused” the deadlock.</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Footer Placeholder 3">
            <a:extLst>
              <a:ext uri="{FF2B5EF4-FFF2-40B4-BE49-F238E27FC236}">
                <a16:creationId xmlns:a16="http://schemas.microsoft.com/office/drawing/2014/main" id="{C4EE7883-5E79-4D2E-8D1B-8C30D551B8C7}"/>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sp>
        <p:nvSpPr>
          <p:cNvPr id="19459" name="Rectangle 2">
            <a:extLst>
              <a:ext uri="{FF2B5EF4-FFF2-40B4-BE49-F238E27FC236}">
                <a16:creationId xmlns:a16="http://schemas.microsoft.com/office/drawing/2014/main" id="{DD6FECF4-E325-4D25-A192-58F6F2547A6A}"/>
              </a:ext>
            </a:extLst>
          </p:cNvPr>
          <p:cNvSpPr>
            <a:spLocks noGrp="1" noChangeArrowheads="1"/>
          </p:cNvSpPr>
          <p:nvPr>
            <p:ph type="title"/>
          </p:nvPr>
        </p:nvSpPr>
        <p:spPr>
          <a:xfrm>
            <a:off x="766763" y="0"/>
            <a:ext cx="8763000" cy="457200"/>
          </a:xfrm>
        </p:spPr>
        <p:txBody>
          <a:bodyPr/>
          <a:lstStyle/>
          <a:p>
            <a:br>
              <a:rPr lang="en-US" altLang="en-US" sz="2700"/>
            </a:br>
            <a:r>
              <a:rPr lang="en-US" altLang="en-US" sz="2700"/>
              <a:t>Recovery from Deadlock:  Process Termination</a:t>
            </a:r>
          </a:p>
        </p:txBody>
      </p:sp>
      <p:sp>
        <p:nvSpPr>
          <p:cNvPr id="19460" name="Rectangle 3">
            <a:extLst>
              <a:ext uri="{FF2B5EF4-FFF2-40B4-BE49-F238E27FC236}">
                <a16:creationId xmlns:a16="http://schemas.microsoft.com/office/drawing/2014/main" id="{E1751272-6B83-402D-A81F-8655212686B8}"/>
              </a:ext>
            </a:extLst>
          </p:cNvPr>
          <p:cNvSpPr>
            <a:spLocks noGrp="1" noChangeArrowheads="1"/>
          </p:cNvSpPr>
          <p:nvPr>
            <p:ph type="body" idx="1"/>
          </p:nvPr>
        </p:nvSpPr>
        <p:spPr/>
        <p:txBody>
          <a:bodyPr/>
          <a:lstStyle/>
          <a:p>
            <a:pPr>
              <a:lnSpc>
                <a:spcPct val="90000"/>
              </a:lnSpc>
            </a:pPr>
            <a:r>
              <a:rPr lang="en-US" altLang="en-US"/>
              <a:t>Abort all deadlocked processes.</a:t>
            </a:r>
            <a:br>
              <a:rPr lang="en-US" altLang="en-US"/>
            </a:br>
            <a:endParaRPr lang="en-US" altLang="en-US"/>
          </a:p>
          <a:p>
            <a:pPr>
              <a:lnSpc>
                <a:spcPct val="90000"/>
              </a:lnSpc>
            </a:pPr>
            <a:r>
              <a:rPr lang="en-US" altLang="en-US"/>
              <a:t>Abort one process at a time until the deadlock cycle is eliminated.</a:t>
            </a:r>
            <a:br>
              <a:rPr lang="en-US" altLang="en-US"/>
            </a:br>
            <a:endParaRPr lang="en-US" altLang="en-US"/>
          </a:p>
          <a:p>
            <a:pPr>
              <a:lnSpc>
                <a:spcPct val="90000"/>
              </a:lnSpc>
            </a:pPr>
            <a:r>
              <a:rPr lang="en-US" altLang="en-US"/>
              <a:t>In which order should we choose to abort?</a:t>
            </a:r>
          </a:p>
          <a:p>
            <a:pPr lvl="1">
              <a:lnSpc>
                <a:spcPct val="90000"/>
              </a:lnSpc>
            </a:pPr>
            <a:r>
              <a:rPr lang="en-US" altLang="en-US"/>
              <a:t>Priority of the process.</a:t>
            </a:r>
          </a:p>
          <a:p>
            <a:pPr lvl="1">
              <a:lnSpc>
                <a:spcPct val="90000"/>
              </a:lnSpc>
            </a:pPr>
            <a:r>
              <a:rPr lang="en-US" altLang="en-US"/>
              <a:t>How long process has computed, and how much longer to completion.</a:t>
            </a:r>
          </a:p>
          <a:p>
            <a:pPr lvl="1">
              <a:lnSpc>
                <a:spcPct val="90000"/>
              </a:lnSpc>
            </a:pPr>
            <a:r>
              <a:rPr lang="en-US" altLang="en-US"/>
              <a:t>Resources the process has used.</a:t>
            </a:r>
          </a:p>
          <a:p>
            <a:pPr lvl="1">
              <a:lnSpc>
                <a:spcPct val="90000"/>
              </a:lnSpc>
            </a:pPr>
            <a:r>
              <a:rPr lang="en-US" altLang="en-US"/>
              <a:t>Resources process needs to complete.</a:t>
            </a:r>
          </a:p>
          <a:p>
            <a:pPr lvl="1">
              <a:lnSpc>
                <a:spcPct val="90000"/>
              </a:lnSpc>
            </a:pPr>
            <a:r>
              <a:rPr lang="en-US" altLang="en-US"/>
              <a:t>How many processes will need to be terminated. </a:t>
            </a:r>
          </a:p>
          <a:p>
            <a:pPr lvl="1">
              <a:lnSpc>
                <a:spcPct val="90000"/>
              </a:lnSpc>
            </a:pPr>
            <a:r>
              <a:rPr lang="en-US" altLang="en-US"/>
              <a:t>Is process interactive or batch?</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Footer Placeholder 3">
            <a:extLst>
              <a:ext uri="{FF2B5EF4-FFF2-40B4-BE49-F238E27FC236}">
                <a16:creationId xmlns:a16="http://schemas.microsoft.com/office/drawing/2014/main" id="{04AF35C0-A87A-4622-9FD5-818914EDD984}"/>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sp>
        <p:nvSpPr>
          <p:cNvPr id="20483" name="Rectangle 2">
            <a:extLst>
              <a:ext uri="{FF2B5EF4-FFF2-40B4-BE49-F238E27FC236}">
                <a16:creationId xmlns:a16="http://schemas.microsoft.com/office/drawing/2014/main" id="{F597036C-6B4E-4EB8-95B7-63C5FC5487D5}"/>
              </a:ext>
            </a:extLst>
          </p:cNvPr>
          <p:cNvSpPr>
            <a:spLocks noGrp="1" noChangeArrowheads="1"/>
          </p:cNvSpPr>
          <p:nvPr>
            <p:ph type="title"/>
          </p:nvPr>
        </p:nvSpPr>
        <p:spPr>
          <a:xfrm>
            <a:off x="1123950" y="227013"/>
            <a:ext cx="8020050" cy="457200"/>
          </a:xfrm>
        </p:spPr>
        <p:txBody>
          <a:bodyPr/>
          <a:lstStyle/>
          <a:p>
            <a:r>
              <a:rPr lang="en-US" altLang="en-US" sz="2600"/>
              <a:t>Recovery from Deadlock: Resource Preemption</a:t>
            </a:r>
          </a:p>
        </p:txBody>
      </p:sp>
      <p:sp>
        <p:nvSpPr>
          <p:cNvPr id="20484" name="Rectangle 3">
            <a:extLst>
              <a:ext uri="{FF2B5EF4-FFF2-40B4-BE49-F238E27FC236}">
                <a16:creationId xmlns:a16="http://schemas.microsoft.com/office/drawing/2014/main" id="{CAA29CD3-4043-4A1D-BF7F-9990B8368533}"/>
              </a:ext>
            </a:extLst>
          </p:cNvPr>
          <p:cNvSpPr>
            <a:spLocks noGrp="1" noChangeArrowheads="1"/>
          </p:cNvSpPr>
          <p:nvPr>
            <p:ph type="body" idx="1"/>
          </p:nvPr>
        </p:nvSpPr>
        <p:spPr/>
        <p:txBody>
          <a:bodyPr/>
          <a:lstStyle/>
          <a:p>
            <a:r>
              <a:rPr lang="en-US" altLang="en-US"/>
              <a:t>Selecting a victim – minimize cost.</a:t>
            </a:r>
            <a:br>
              <a:rPr lang="en-US" altLang="en-US"/>
            </a:br>
            <a:endParaRPr lang="en-US" altLang="en-US"/>
          </a:p>
          <a:p>
            <a:r>
              <a:rPr lang="en-US" altLang="en-US"/>
              <a:t>Rollback – return to some safe state, restart process for that state.</a:t>
            </a:r>
            <a:br>
              <a:rPr lang="en-US" altLang="en-US"/>
            </a:br>
            <a:endParaRPr lang="en-US" altLang="en-US"/>
          </a:p>
          <a:p>
            <a:r>
              <a:rPr lang="en-US" altLang="en-US"/>
              <a:t>Starvation –  same process may always be picked as victim, include number of rollback in cost factor.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Footer Placeholder 3">
            <a:extLst>
              <a:ext uri="{FF2B5EF4-FFF2-40B4-BE49-F238E27FC236}">
                <a16:creationId xmlns:a16="http://schemas.microsoft.com/office/drawing/2014/main" id="{CB148C43-25EB-482A-809E-F4C4D66DAED3}"/>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sp>
        <p:nvSpPr>
          <p:cNvPr id="21507" name="Rectangle 2">
            <a:extLst>
              <a:ext uri="{FF2B5EF4-FFF2-40B4-BE49-F238E27FC236}">
                <a16:creationId xmlns:a16="http://schemas.microsoft.com/office/drawing/2014/main" id="{8C47CD09-6038-4B11-860B-A488482F86C6}"/>
              </a:ext>
            </a:extLst>
          </p:cNvPr>
          <p:cNvSpPr>
            <a:spLocks noGrp="1" noChangeArrowheads="1"/>
          </p:cNvSpPr>
          <p:nvPr>
            <p:ph type="title"/>
          </p:nvPr>
        </p:nvSpPr>
        <p:spPr>
          <a:xfrm>
            <a:off x="1057275" y="142875"/>
            <a:ext cx="7610475" cy="457200"/>
          </a:xfrm>
        </p:spPr>
        <p:txBody>
          <a:bodyPr/>
          <a:lstStyle/>
          <a:p>
            <a:r>
              <a:rPr lang="en-US" altLang="en-US" sz="2800"/>
              <a:t>Combined Approach to Deadlock Handling</a:t>
            </a:r>
          </a:p>
        </p:txBody>
      </p:sp>
      <p:sp>
        <p:nvSpPr>
          <p:cNvPr id="21508" name="Rectangle 3">
            <a:extLst>
              <a:ext uri="{FF2B5EF4-FFF2-40B4-BE49-F238E27FC236}">
                <a16:creationId xmlns:a16="http://schemas.microsoft.com/office/drawing/2014/main" id="{E5C4EA23-0EA9-4E1E-9500-F9B4747871E0}"/>
              </a:ext>
            </a:extLst>
          </p:cNvPr>
          <p:cNvSpPr>
            <a:spLocks noGrp="1" noChangeArrowheads="1"/>
          </p:cNvSpPr>
          <p:nvPr>
            <p:ph type="body" idx="1"/>
          </p:nvPr>
        </p:nvSpPr>
        <p:spPr/>
        <p:txBody>
          <a:bodyPr/>
          <a:lstStyle/>
          <a:p>
            <a:r>
              <a:rPr lang="en-US" altLang="en-US"/>
              <a:t>Combine the three basic approaches</a:t>
            </a:r>
          </a:p>
          <a:p>
            <a:pPr lvl="1"/>
            <a:r>
              <a:rPr lang="en-US" altLang="en-US"/>
              <a:t>prevention</a:t>
            </a:r>
          </a:p>
          <a:p>
            <a:pPr lvl="1"/>
            <a:r>
              <a:rPr lang="en-US" altLang="en-US"/>
              <a:t>avoidance</a:t>
            </a:r>
          </a:p>
          <a:p>
            <a:pPr lvl="1"/>
            <a:r>
              <a:rPr lang="en-US" altLang="en-US"/>
              <a:t>detection</a:t>
            </a:r>
          </a:p>
          <a:p>
            <a:pPr>
              <a:buFont typeface="Monotype Sorts" pitchFamily="2" charset="2"/>
              <a:buNone/>
            </a:pPr>
            <a:r>
              <a:rPr lang="en-US" altLang="en-US"/>
              <a:t>   	allowing the use of the optimal approach for each of resources in the system.</a:t>
            </a:r>
            <a:br>
              <a:rPr lang="en-US" altLang="en-US"/>
            </a:br>
            <a:endParaRPr lang="en-US" altLang="en-US"/>
          </a:p>
          <a:p>
            <a:r>
              <a:rPr lang="en-US" altLang="en-US"/>
              <a:t>Partition resources into hierarchically ordered classes.</a:t>
            </a:r>
            <a:br>
              <a:rPr lang="en-US" altLang="en-US"/>
            </a:br>
            <a:endParaRPr lang="en-US" altLang="en-US"/>
          </a:p>
          <a:p>
            <a:r>
              <a:rPr lang="en-US" altLang="en-US"/>
              <a:t>Use most appropriate technique for handling deadlocks within each class.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Footer Placeholder 3">
            <a:extLst>
              <a:ext uri="{FF2B5EF4-FFF2-40B4-BE49-F238E27FC236}">
                <a16:creationId xmlns:a16="http://schemas.microsoft.com/office/drawing/2014/main" id="{AF5CF344-A635-4E26-8053-F497DAA8AFF8}"/>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sp>
        <p:nvSpPr>
          <p:cNvPr id="6147" name="Rectangle 2">
            <a:extLst>
              <a:ext uri="{FF2B5EF4-FFF2-40B4-BE49-F238E27FC236}">
                <a16:creationId xmlns:a16="http://schemas.microsoft.com/office/drawing/2014/main" id="{89F24606-B4C1-4799-8348-C31748CE3261}"/>
              </a:ext>
            </a:extLst>
          </p:cNvPr>
          <p:cNvSpPr>
            <a:spLocks noGrp="1" noChangeArrowheads="1"/>
          </p:cNvSpPr>
          <p:nvPr>
            <p:ph type="title"/>
          </p:nvPr>
        </p:nvSpPr>
        <p:spPr/>
        <p:txBody>
          <a:bodyPr/>
          <a:lstStyle/>
          <a:p>
            <a:r>
              <a:rPr lang="en-US" altLang="en-US"/>
              <a:t>Chapter 8:  Deadlocks</a:t>
            </a:r>
          </a:p>
        </p:txBody>
      </p:sp>
      <p:sp>
        <p:nvSpPr>
          <p:cNvPr id="6148" name="Rectangle 3">
            <a:extLst>
              <a:ext uri="{FF2B5EF4-FFF2-40B4-BE49-F238E27FC236}">
                <a16:creationId xmlns:a16="http://schemas.microsoft.com/office/drawing/2014/main" id="{6DB2DF0A-4255-4E36-91D2-96FABBD74F61}"/>
              </a:ext>
            </a:extLst>
          </p:cNvPr>
          <p:cNvSpPr>
            <a:spLocks noGrp="1" noChangeArrowheads="1"/>
          </p:cNvSpPr>
          <p:nvPr>
            <p:ph type="body" idx="1"/>
          </p:nvPr>
        </p:nvSpPr>
        <p:spPr>
          <a:xfrm>
            <a:off x="1174750" y="1485900"/>
            <a:ext cx="7029450" cy="4114800"/>
          </a:xfrm>
        </p:spPr>
        <p:txBody>
          <a:bodyPr/>
          <a:lstStyle/>
          <a:p>
            <a:r>
              <a:rPr lang="en-US" altLang="en-US"/>
              <a:t>System Model</a:t>
            </a:r>
          </a:p>
          <a:p>
            <a:r>
              <a:rPr lang="en-US" altLang="en-US"/>
              <a:t>Deadlock Characterization</a:t>
            </a:r>
          </a:p>
          <a:p>
            <a:r>
              <a:rPr lang="en-US" altLang="en-US"/>
              <a:t>Methods for Handling Deadlocks</a:t>
            </a:r>
          </a:p>
          <a:p>
            <a:r>
              <a:rPr lang="en-US" altLang="en-US"/>
              <a:t>Deadlock Prevention</a:t>
            </a:r>
          </a:p>
          <a:p>
            <a:r>
              <a:rPr lang="en-US" altLang="en-US"/>
              <a:t>Deadlock Avoidance</a:t>
            </a:r>
          </a:p>
          <a:p>
            <a:r>
              <a:rPr lang="en-US" altLang="en-US" b="1"/>
              <a:t>Deadlock Detection </a:t>
            </a:r>
          </a:p>
          <a:p>
            <a:r>
              <a:rPr lang="en-US" altLang="en-US" b="1"/>
              <a:t>Recovery from Deadlock </a:t>
            </a:r>
          </a:p>
          <a:p>
            <a:r>
              <a:rPr lang="en-US" altLang="en-US" b="1"/>
              <a:t>Combined Approach to Deadlock Handling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Footer Placeholder 3">
            <a:extLst>
              <a:ext uri="{FF2B5EF4-FFF2-40B4-BE49-F238E27FC236}">
                <a16:creationId xmlns:a16="http://schemas.microsoft.com/office/drawing/2014/main" id="{BD079765-8492-4665-849B-E14789D9F249}"/>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sp>
        <p:nvSpPr>
          <p:cNvPr id="7171" name="Rectangle 2">
            <a:extLst>
              <a:ext uri="{FF2B5EF4-FFF2-40B4-BE49-F238E27FC236}">
                <a16:creationId xmlns:a16="http://schemas.microsoft.com/office/drawing/2014/main" id="{20711DF9-40FF-4BBA-813B-9057ABDC6FD4}"/>
              </a:ext>
            </a:extLst>
          </p:cNvPr>
          <p:cNvSpPr>
            <a:spLocks noGrp="1" noChangeArrowheads="1"/>
          </p:cNvSpPr>
          <p:nvPr>
            <p:ph type="title"/>
          </p:nvPr>
        </p:nvSpPr>
        <p:spPr/>
        <p:txBody>
          <a:bodyPr/>
          <a:lstStyle/>
          <a:p>
            <a:r>
              <a:rPr lang="en-US" altLang="en-US"/>
              <a:t>Deadlock Detection</a:t>
            </a:r>
          </a:p>
        </p:txBody>
      </p:sp>
      <p:sp>
        <p:nvSpPr>
          <p:cNvPr id="7172" name="Rectangle 3">
            <a:extLst>
              <a:ext uri="{FF2B5EF4-FFF2-40B4-BE49-F238E27FC236}">
                <a16:creationId xmlns:a16="http://schemas.microsoft.com/office/drawing/2014/main" id="{3F2096DA-74E9-4735-A0F5-8C80B94BA695}"/>
              </a:ext>
            </a:extLst>
          </p:cNvPr>
          <p:cNvSpPr>
            <a:spLocks noGrp="1" noChangeArrowheads="1"/>
          </p:cNvSpPr>
          <p:nvPr>
            <p:ph type="body" idx="1"/>
          </p:nvPr>
        </p:nvSpPr>
        <p:spPr/>
        <p:txBody>
          <a:bodyPr/>
          <a:lstStyle/>
          <a:p>
            <a:r>
              <a:rPr lang="en-US" altLang="en-US"/>
              <a:t>Allow system to enter deadlock state </a:t>
            </a:r>
          </a:p>
          <a:p>
            <a:r>
              <a:rPr lang="en-US" altLang="en-US"/>
              <a:t>Detection algorithm</a:t>
            </a:r>
          </a:p>
          <a:p>
            <a:r>
              <a:rPr lang="en-US" altLang="en-US"/>
              <a:t>Recovery scheme.</a:t>
            </a:r>
          </a:p>
          <a:p>
            <a:endParaRPr lang="en-US" altLang="en-US"/>
          </a:p>
          <a:p>
            <a:r>
              <a:rPr lang="en-US" altLang="en-US"/>
              <a:t>detection-and-recovery scheme requires overhead that includes not only the run-time costs of maintaining the necessary information and executing the detection algorithm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8B749189-0E80-4FDE-9D9E-FFE8FD3C3CD8}"/>
              </a:ext>
            </a:extLst>
          </p:cNvPr>
          <p:cNvSpPr>
            <a:spLocks noGrp="1" noChangeArrowheads="1"/>
          </p:cNvSpPr>
          <p:nvPr>
            <p:ph type="title"/>
          </p:nvPr>
        </p:nvSpPr>
        <p:spPr/>
        <p:txBody>
          <a:bodyPr/>
          <a:lstStyle/>
          <a:p>
            <a:r>
              <a:rPr lang="en-US" altLang="en-US"/>
              <a:t>Single Instance of Each Resource Type</a:t>
            </a:r>
          </a:p>
        </p:txBody>
      </p:sp>
      <p:sp>
        <p:nvSpPr>
          <p:cNvPr id="3" name="Content Placeholder 2">
            <a:extLst>
              <a:ext uri="{FF2B5EF4-FFF2-40B4-BE49-F238E27FC236}">
                <a16:creationId xmlns:a16="http://schemas.microsoft.com/office/drawing/2014/main" id="{67F06BC1-2AF9-4B94-9C18-D0A5629C1488}"/>
              </a:ext>
            </a:extLst>
          </p:cNvPr>
          <p:cNvSpPr>
            <a:spLocks noGrp="1"/>
          </p:cNvSpPr>
          <p:nvPr>
            <p:ph idx="1"/>
          </p:nvPr>
        </p:nvSpPr>
        <p:spPr>
          <a:xfrm>
            <a:off x="166688" y="1025525"/>
            <a:ext cx="8755062" cy="5305425"/>
          </a:xfrm>
        </p:spPr>
        <p:txBody>
          <a:bodyPr/>
          <a:lstStyle/>
          <a:p>
            <a:pPr>
              <a:defRPr/>
            </a:pPr>
            <a:r>
              <a:rPr lang="en-US" dirty="0"/>
              <a:t>If all resources have only a single instance, then we can define a deadlock detection algorithm that uses a variant of the resource-allocation graph, called a </a:t>
            </a:r>
            <a:r>
              <a:rPr lang="en-US" b="1" i="1" dirty="0"/>
              <a:t>wait-for </a:t>
            </a:r>
            <a:r>
              <a:rPr lang="en-US" b="1" dirty="0"/>
              <a:t>graph</a:t>
            </a:r>
            <a:r>
              <a:rPr lang="en-US" dirty="0"/>
              <a:t>. </a:t>
            </a:r>
          </a:p>
          <a:p>
            <a:pPr marL="0" indent="0">
              <a:buFont typeface="Monotype Sorts" pitchFamily="2" charset="2"/>
              <a:buNone/>
              <a:defRPr/>
            </a:pPr>
            <a:endParaRPr lang="en-US" dirty="0"/>
          </a:p>
          <a:p>
            <a:pPr>
              <a:defRPr/>
            </a:pPr>
            <a:r>
              <a:rPr lang="en-US" dirty="0"/>
              <a:t>We obtain this graph from the resource-allocation graph by removing the resource nodes and collapsing the appropriate edges.</a:t>
            </a:r>
          </a:p>
          <a:p>
            <a:pPr marL="0" indent="0">
              <a:buFont typeface="Monotype Sorts" pitchFamily="2" charset="2"/>
              <a:buNone/>
              <a:defRPr/>
            </a:pPr>
            <a:endParaRPr lang="en-US" dirty="0"/>
          </a:p>
          <a:p>
            <a:pPr>
              <a:defRPr/>
            </a:pPr>
            <a:r>
              <a:rPr lang="en-US" dirty="0"/>
              <a:t>Wait –for graph contains only processes.</a:t>
            </a:r>
          </a:p>
          <a:p>
            <a:pPr marL="0" indent="0">
              <a:buFont typeface="Monotype Sorts" pitchFamily="2" charset="2"/>
              <a:buNone/>
              <a:defRPr/>
            </a:pPr>
            <a:endParaRPr lang="en-US" dirty="0"/>
          </a:p>
          <a:p>
            <a:pPr>
              <a:defRPr/>
            </a:pPr>
            <a:r>
              <a:rPr lang="en-US" dirty="0"/>
              <a:t>an edge from P</a:t>
            </a:r>
            <a:r>
              <a:rPr lang="en-US" baseline="-25000" dirty="0"/>
              <a:t>i</a:t>
            </a:r>
            <a:r>
              <a:rPr lang="en-US" dirty="0"/>
              <a:t> ,</a:t>
            </a:r>
            <a:r>
              <a:rPr lang="en-US" baseline="-25000" dirty="0"/>
              <a:t> </a:t>
            </a:r>
            <a:r>
              <a:rPr lang="en-US" dirty="0"/>
              <a:t>to </a:t>
            </a:r>
            <a:r>
              <a:rPr lang="en-US" dirty="0" err="1"/>
              <a:t>P</a:t>
            </a:r>
            <a:r>
              <a:rPr lang="en-US" baseline="-25000" dirty="0" err="1"/>
              <a:t>j</a:t>
            </a:r>
            <a:r>
              <a:rPr lang="en-US" dirty="0"/>
              <a:t>, in a wait-for graph implies that process P</a:t>
            </a:r>
            <a:r>
              <a:rPr lang="en-US" baseline="-25000" dirty="0"/>
              <a:t>i</a:t>
            </a:r>
            <a:r>
              <a:rPr lang="en-US" dirty="0"/>
              <a:t> is waiting for process P</a:t>
            </a:r>
            <a:r>
              <a:rPr lang="en-US" baseline="-25000" dirty="0"/>
              <a:t>J</a:t>
            </a:r>
            <a:r>
              <a:rPr lang="en-US" dirty="0"/>
              <a:t>, to release a resource that P</a:t>
            </a:r>
            <a:r>
              <a:rPr lang="en-US" baseline="-25000" dirty="0"/>
              <a:t>i</a:t>
            </a:r>
            <a:r>
              <a:rPr lang="en-US" dirty="0"/>
              <a:t> needs. </a:t>
            </a:r>
          </a:p>
          <a:p>
            <a:pPr marL="0" indent="0">
              <a:buFont typeface="Monotype Sorts" pitchFamily="2" charset="2"/>
              <a:buNone/>
              <a:defRPr/>
            </a:pPr>
            <a:endParaRPr lang="en-US" dirty="0"/>
          </a:p>
          <a:p>
            <a:pPr>
              <a:defRPr/>
            </a:pPr>
            <a:r>
              <a:rPr lang="en-US" dirty="0"/>
              <a:t>An edge </a:t>
            </a:r>
            <a:r>
              <a:rPr lang="en-US" i="1" dirty="0"/>
              <a:t>P</a:t>
            </a:r>
            <a:r>
              <a:rPr lang="en-US" baseline="-25000" dirty="0"/>
              <a:t>i</a:t>
            </a:r>
            <a:r>
              <a:rPr lang="en-US" i="1" dirty="0"/>
              <a:t> </a:t>
            </a:r>
            <a:r>
              <a:rPr lang="en-US" dirty="0"/>
              <a:t>-&gt; P</a:t>
            </a:r>
            <a:r>
              <a:rPr lang="en-US" baseline="-25000" dirty="0"/>
              <a:t>J</a:t>
            </a:r>
            <a:r>
              <a:rPr lang="en-US" dirty="0"/>
              <a:t>, exists in a wait-for graph if and only if the corresponding resource allocation graph contains two edges P</a:t>
            </a:r>
            <a:r>
              <a:rPr lang="en-US" baseline="-25000" dirty="0"/>
              <a:t>i         </a:t>
            </a:r>
            <a:r>
              <a:rPr lang="en-US" i="1" dirty="0" err="1"/>
              <a:t>R</a:t>
            </a:r>
            <a:r>
              <a:rPr lang="en-US" baseline="-25000" dirty="0" err="1"/>
              <a:t>q</a:t>
            </a:r>
            <a:r>
              <a:rPr lang="en-US" baseline="-25000" dirty="0"/>
              <a:t> </a:t>
            </a:r>
            <a:r>
              <a:rPr lang="en-US" dirty="0"/>
              <a:t>and </a:t>
            </a:r>
            <a:r>
              <a:rPr lang="en-US" dirty="0" err="1"/>
              <a:t>R</a:t>
            </a:r>
            <a:r>
              <a:rPr lang="en-US" baseline="-25000" dirty="0" err="1"/>
              <a:t>q</a:t>
            </a:r>
            <a:r>
              <a:rPr lang="en-US" dirty="0"/>
              <a:t>     </a:t>
            </a:r>
            <a:r>
              <a:rPr lang="en-US" dirty="0" err="1"/>
              <a:t>P</a:t>
            </a:r>
            <a:r>
              <a:rPr lang="en-US" baseline="-25000" dirty="0" err="1"/>
              <a:t>j</a:t>
            </a:r>
            <a:r>
              <a:rPr lang="en-US" dirty="0"/>
              <a:t>, for some resource</a:t>
            </a:r>
          </a:p>
        </p:txBody>
      </p:sp>
      <p:sp>
        <p:nvSpPr>
          <p:cNvPr id="8196" name="Footer Placeholder 3">
            <a:extLst>
              <a:ext uri="{FF2B5EF4-FFF2-40B4-BE49-F238E27FC236}">
                <a16:creationId xmlns:a16="http://schemas.microsoft.com/office/drawing/2014/main" id="{4D509901-EA5D-47BF-A536-F48836519FE7}"/>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cxnSp>
        <p:nvCxnSpPr>
          <p:cNvPr id="4" name="Straight Arrow Connector 3">
            <a:extLst>
              <a:ext uri="{FF2B5EF4-FFF2-40B4-BE49-F238E27FC236}">
                <a16:creationId xmlns:a16="http://schemas.microsoft.com/office/drawing/2014/main" id="{B78474D0-D0C1-4998-A235-AE2E5D43AE80}"/>
              </a:ext>
            </a:extLst>
          </p:cNvPr>
          <p:cNvCxnSpPr/>
          <p:nvPr/>
        </p:nvCxnSpPr>
        <p:spPr bwMode="auto">
          <a:xfrm>
            <a:off x="1335088" y="5970588"/>
            <a:ext cx="357187" cy="0"/>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8" name="Straight Arrow Connector 7">
            <a:extLst>
              <a:ext uri="{FF2B5EF4-FFF2-40B4-BE49-F238E27FC236}">
                <a16:creationId xmlns:a16="http://schemas.microsoft.com/office/drawing/2014/main" id="{6D517C1A-19A3-4A88-9EAE-091A82C7EC12}"/>
              </a:ext>
            </a:extLst>
          </p:cNvPr>
          <p:cNvCxnSpPr/>
          <p:nvPr/>
        </p:nvCxnSpPr>
        <p:spPr bwMode="auto">
          <a:xfrm>
            <a:off x="7723188" y="5694363"/>
            <a:ext cx="357187" cy="0"/>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Footer Placeholder 3">
            <a:extLst>
              <a:ext uri="{FF2B5EF4-FFF2-40B4-BE49-F238E27FC236}">
                <a16:creationId xmlns:a16="http://schemas.microsoft.com/office/drawing/2014/main" id="{2173B4A7-5EE8-4AED-9ECE-57E91966278C}"/>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sp>
        <p:nvSpPr>
          <p:cNvPr id="9219" name="Rectangle 2">
            <a:extLst>
              <a:ext uri="{FF2B5EF4-FFF2-40B4-BE49-F238E27FC236}">
                <a16:creationId xmlns:a16="http://schemas.microsoft.com/office/drawing/2014/main" id="{207664E3-0D8C-40A2-BB09-4FE57DCDB634}"/>
              </a:ext>
            </a:extLst>
          </p:cNvPr>
          <p:cNvSpPr>
            <a:spLocks noGrp="1" noChangeArrowheads="1"/>
          </p:cNvSpPr>
          <p:nvPr>
            <p:ph type="title"/>
          </p:nvPr>
        </p:nvSpPr>
        <p:spPr>
          <a:xfrm>
            <a:off x="1047750" y="0"/>
            <a:ext cx="7772400" cy="844550"/>
          </a:xfrm>
        </p:spPr>
        <p:txBody>
          <a:bodyPr/>
          <a:lstStyle/>
          <a:p>
            <a:r>
              <a:rPr lang="en-US" altLang="en-US"/>
              <a:t>Single Instance of Each Resource Type</a:t>
            </a:r>
          </a:p>
        </p:txBody>
      </p:sp>
      <p:sp>
        <p:nvSpPr>
          <p:cNvPr id="48132" name="Rectangle 3">
            <a:extLst>
              <a:ext uri="{FF2B5EF4-FFF2-40B4-BE49-F238E27FC236}">
                <a16:creationId xmlns:a16="http://schemas.microsoft.com/office/drawing/2014/main" id="{D85DDA68-AD87-414A-B0B7-2CB63AB0121A}"/>
              </a:ext>
            </a:extLst>
          </p:cNvPr>
          <p:cNvSpPr>
            <a:spLocks noGrp="1" noChangeArrowheads="1"/>
          </p:cNvSpPr>
          <p:nvPr>
            <p:ph type="body" idx="1"/>
          </p:nvPr>
        </p:nvSpPr>
        <p:spPr>
          <a:xfrm>
            <a:off x="457200" y="1011238"/>
            <a:ext cx="8270875" cy="5403850"/>
          </a:xfrm>
        </p:spPr>
        <p:txBody>
          <a:bodyPr/>
          <a:lstStyle/>
          <a:p>
            <a:pPr>
              <a:defRPr/>
            </a:pPr>
            <a:r>
              <a:rPr lang="en-US" dirty="0"/>
              <a:t> a deadlock exists in the system if and only if the wait-for graph contains a cycle. </a:t>
            </a:r>
          </a:p>
          <a:p>
            <a:pPr marL="0" indent="0">
              <a:buFont typeface="Monotype Sorts" pitchFamily="2" charset="2"/>
              <a:buNone/>
              <a:defRPr/>
            </a:pPr>
            <a:endParaRPr lang="en-US" dirty="0"/>
          </a:p>
          <a:p>
            <a:pPr marL="0" indent="0">
              <a:buFont typeface="Monotype Sorts" pitchFamily="2" charset="2"/>
              <a:buNone/>
              <a:defRPr/>
            </a:pPr>
            <a:endParaRPr lang="en-US" dirty="0"/>
          </a:p>
          <a:p>
            <a:pPr>
              <a:defRPr/>
            </a:pPr>
            <a:r>
              <a:rPr lang="en-US" dirty="0"/>
              <a:t>To detect deadlocks, the system needs to </a:t>
            </a:r>
            <a:r>
              <a:rPr lang="en-US" i="1" dirty="0"/>
              <a:t>maintain </a:t>
            </a:r>
            <a:r>
              <a:rPr lang="en-US" dirty="0"/>
              <a:t>the wait-for graph and Periodically invoke an algorithm that searches for a cycle in the graph.</a:t>
            </a:r>
            <a:br>
              <a:rPr lang="en-US" dirty="0"/>
            </a:br>
            <a:endParaRPr lang="en-US" dirty="0"/>
          </a:p>
          <a:p>
            <a:pPr>
              <a:defRPr/>
            </a:pPr>
            <a:endParaRPr lang="en-US" dirty="0"/>
          </a:p>
          <a:p>
            <a:pPr>
              <a:defRPr/>
            </a:pPr>
            <a:r>
              <a:rPr lang="en-US" dirty="0"/>
              <a:t>An algorithm to detect a cycle in a graph requires an order of</a:t>
            </a:r>
            <a:r>
              <a:rPr lang="en-US" i="1" dirty="0"/>
              <a:t> n</a:t>
            </a:r>
            <a:r>
              <a:rPr lang="en-US" baseline="30000" dirty="0"/>
              <a:t>2</a:t>
            </a:r>
            <a:r>
              <a:rPr lang="en-US" dirty="0"/>
              <a:t> operations, where </a:t>
            </a:r>
            <a:r>
              <a:rPr lang="en-US" i="1" dirty="0"/>
              <a:t>n</a:t>
            </a:r>
            <a:r>
              <a:rPr lang="en-US" dirty="0"/>
              <a:t> is the number of vertices in the graph.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Footer Placeholder 2">
            <a:extLst>
              <a:ext uri="{FF2B5EF4-FFF2-40B4-BE49-F238E27FC236}">
                <a16:creationId xmlns:a16="http://schemas.microsoft.com/office/drawing/2014/main" id="{949C2270-F48A-4960-9FE8-B7B726094414}"/>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sp>
        <p:nvSpPr>
          <p:cNvPr id="10243" name="Rectangle 2">
            <a:extLst>
              <a:ext uri="{FF2B5EF4-FFF2-40B4-BE49-F238E27FC236}">
                <a16:creationId xmlns:a16="http://schemas.microsoft.com/office/drawing/2014/main" id="{C312336E-6CBB-415F-866E-A682838241EE}"/>
              </a:ext>
            </a:extLst>
          </p:cNvPr>
          <p:cNvSpPr>
            <a:spLocks noGrp="1" noChangeArrowheads="1"/>
          </p:cNvSpPr>
          <p:nvPr>
            <p:ph type="title"/>
          </p:nvPr>
        </p:nvSpPr>
        <p:spPr>
          <a:xfrm>
            <a:off x="1131888" y="123825"/>
            <a:ext cx="7285037" cy="457200"/>
          </a:xfrm>
        </p:spPr>
        <p:txBody>
          <a:bodyPr/>
          <a:lstStyle/>
          <a:p>
            <a:r>
              <a:rPr lang="en-US" altLang="en-US" sz="2400"/>
              <a:t>Resource-Allocation Graph and Wait-for Graph</a:t>
            </a:r>
          </a:p>
        </p:txBody>
      </p:sp>
      <p:sp>
        <p:nvSpPr>
          <p:cNvPr id="10244" name="Text Box 5">
            <a:extLst>
              <a:ext uri="{FF2B5EF4-FFF2-40B4-BE49-F238E27FC236}">
                <a16:creationId xmlns:a16="http://schemas.microsoft.com/office/drawing/2014/main" id="{13E82255-373E-4F91-9F34-3E8F764A60B1}"/>
              </a:ext>
            </a:extLst>
          </p:cNvPr>
          <p:cNvSpPr txBox="1">
            <a:spLocks noChangeArrowheads="1"/>
          </p:cNvSpPr>
          <p:nvPr/>
        </p:nvSpPr>
        <p:spPr bwMode="auto">
          <a:xfrm>
            <a:off x="650875" y="5986463"/>
            <a:ext cx="2927350" cy="3667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lgn="ctr">
              <a:spcBef>
                <a:spcPct val="50000"/>
              </a:spcBef>
              <a:buClrTx/>
              <a:buSzTx/>
              <a:buFontTx/>
              <a:buNone/>
            </a:pPr>
            <a:r>
              <a:rPr kumimoji="0" lang="en-US" altLang="en-US" sz="1800"/>
              <a:t>Resource-Allocation Graph</a:t>
            </a:r>
          </a:p>
        </p:txBody>
      </p:sp>
      <p:sp>
        <p:nvSpPr>
          <p:cNvPr id="10245" name="Text Box 6">
            <a:extLst>
              <a:ext uri="{FF2B5EF4-FFF2-40B4-BE49-F238E27FC236}">
                <a16:creationId xmlns:a16="http://schemas.microsoft.com/office/drawing/2014/main" id="{3ABE84D0-97BD-4838-AAF8-5F86F1276FE6}"/>
              </a:ext>
            </a:extLst>
          </p:cNvPr>
          <p:cNvSpPr txBox="1">
            <a:spLocks noChangeArrowheads="1"/>
          </p:cNvSpPr>
          <p:nvPr/>
        </p:nvSpPr>
        <p:spPr bwMode="auto">
          <a:xfrm>
            <a:off x="5045075" y="5961063"/>
            <a:ext cx="3143250" cy="3667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lgn="ctr">
              <a:spcBef>
                <a:spcPct val="50000"/>
              </a:spcBef>
              <a:buClrTx/>
              <a:buSzTx/>
              <a:buFontTx/>
              <a:buNone/>
            </a:pPr>
            <a:r>
              <a:rPr kumimoji="0" lang="en-US" altLang="en-US" sz="1800"/>
              <a:t>Corresponding wait-for graph</a:t>
            </a:r>
          </a:p>
        </p:txBody>
      </p:sp>
      <p:pic>
        <p:nvPicPr>
          <p:cNvPr id="10246" name="Picture 7">
            <a:extLst>
              <a:ext uri="{FF2B5EF4-FFF2-40B4-BE49-F238E27FC236}">
                <a16:creationId xmlns:a16="http://schemas.microsoft.com/office/drawing/2014/main" id="{9A358A58-1612-43DA-9524-A4F029B186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592" t="9808" r="458" b="9842"/>
          <a:stretch>
            <a:fillRect/>
          </a:stretch>
        </p:blipFill>
        <p:spPr bwMode="auto">
          <a:xfrm>
            <a:off x="650875" y="873125"/>
            <a:ext cx="7953375" cy="5087938"/>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Footer Placeholder 3">
            <a:extLst>
              <a:ext uri="{FF2B5EF4-FFF2-40B4-BE49-F238E27FC236}">
                <a16:creationId xmlns:a16="http://schemas.microsoft.com/office/drawing/2014/main" id="{8289794C-D1F0-48DE-AFF6-1F6F006C6F52}"/>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sp>
        <p:nvSpPr>
          <p:cNvPr id="11267" name="Rectangle 2">
            <a:extLst>
              <a:ext uri="{FF2B5EF4-FFF2-40B4-BE49-F238E27FC236}">
                <a16:creationId xmlns:a16="http://schemas.microsoft.com/office/drawing/2014/main" id="{2B4B2E55-9E20-4347-A256-5A85E108F75F}"/>
              </a:ext>
            </a:extLst>
          </p:cNvPr>
          <p:cNvSpPr>
            <a:spLocks noGrp="1" noChangeArrowheads="1"/>
          </p:cNvSpPr>
          <p:nvPr>
            <p:ph type="title"/>
          </p:nvPr>
        </p:nvSpPr>
        <p:spPr>
          <a:xfrm>
            <a:off x="1171575" y="-85725"/>
            <a:ext cx="7772400" cy="844550"/>
          </a:xfrm>
        </p:spPr>
        <p:txBody>
          <a:bodyPr/>
          <a:lstStyle/>
          <a:p>
            <a:r>
              <a:rPr lang="en-US" altLang="en-US"/>
              <a:t>Several Instances of a Resource Type</a:t>
            </a:r>
          </a:p>
        </p:txBody>
      </p:sp>
      <p:sp>
        <p:nvSpPr>
          <p:cNvPr id="11268" name="Rectangle 3">
            <a:extLst>
              <a:ext uri="{FF2B5EF4-FFF2-40B4-BE49-F238E27FC236}">
                <a16:creationId xmlns:a16="http://schemas.microsoft.com/office/drawing/2014/main" id="{180F6EA5-15D3-4AB6-9138-D73BD51409F6}"/>
              </a:ext>
            </a:extLst>
          </p:cNvPr>
          <p:cNvSpPr>
            <a:spLocks noGrp="1" noChangeArrowheads="1"/>
          </p:cNvSpPr>
          <p:nvPr>
            <p:ph type="body" idx="1"/>
          </p:nvPr>
        </p:nvSpPr>
        <p:spPr>
          <a:xfrm>
            <a:off x="914400" y="1600200"/>
            <a:ext cx="7029450" cy="4114800"/>
          </a:xfrm>
        </p:spPr>
        <p:txBody>
          <a:bodyPr/>
          <a:lstStyle/>
          <a:p>
            <a:r>
              <a:rPr lang="en-US" altLang="en-US" i="1"/>
              <a:t>Available:</a:t>
            </a:r>
            <a:r>
              <a:rPr lang="en-US" altLang="en-US"/>
              <a:t>  A vector of length </a:t>
            </a:r>
            <a:r>
              <a:rPr lang="en-US" altLang="en-US" i="1"/>
              <a:t>m</a:t>
            </a:r>
            <a:r>
              <a:rPr lang="en-US" altLang="en-US"/>
              <a:t> indicates the number of available resources of each type.</a:t>
            </a:r>
            <a:br>
              <a:rPr lang="en-US" altLang="en-US"/>
            </a:br>
            <a:endParaRPr lang="en-US" altLang="en-US"/>
          </a:p>
          <a:p>
            <a:r>
              <a:rPr lang="en-US" altLang="en-US" i="1"/>
              <a:t>Allocation:</a:t>
            </a:r>
            <a:r>
              <a:rPr lang="en-US" altLang="en-US"/>
              <a:t>  An </a:t>
            </a:r>
            <a:r>
              <a:rPr lang="en-US" altLang="en-US" i="1"/>
              <a:t>n </a:t>
            </a:r>
            <a:r>
              <a:rPr lang="en-US" altLang="en-US"/>
              <a:t>x</a:t>
            </a:r>
            <a:r>
              <a:rPr lang="en-US" altLang="en-US" i="1"/>
              <a:t> m</a:t>
            </a:r>
            <a:r>
              <a:rPr lang="en-US" altLang="en-US"/>
              <a:t> matrix defines the number of resources of each type currently allocated to each process.</a:t>
            </a:r>
            <a:br>
              <a:rPr lang="en-US" altLang="en-US"/>
            </a:br>
            <a:endParaRPr lang="en-US" altLang="en-US"/>
          </a:p>
          <a:p>
            <a:r>
              <a:rPr lang="en-US" altLang="en-US" i="1"/>
              <a:t>Request:</a:t>
            </a:r>
            <a:r>
              <a:rPr lang="en-US" altLang="en-US"/>
              <a:t>  An </a:t>
            </a:r>
            <a:r>
              <a:rPr lang="en-US" altLang="en-US" i="1"/>
              <a:t>n </a:t>
            </a:r>
            <a:r>
              <a:rPr lang="en-US" altLang="en-US"/>
              <a:t>x</a:t>
            </a:r>
            <a:r>
              <a:rPr lang="en-US" altLang="en-US" i="1"/>
              <a:t> m</a:t>
            </a:r>
            <a:r>
              <a:rPr lang="en-US" altLang="en-US"/>
              <a:t> matrix indicates the current request  of each process.  If </a:t>
            </a:r>
            <a:r>
              <a:rPr lang="en-US" altLang="en-US" i="1"/>
              <a:t>Request </a:t>
            </a:r>
            <a:r>
              <a:rPr lang="en-US" altLang="en-US"/>
              <a:t>[</a:t>
            </a:r>
            <a:r>
              <a:rPr lang="en-US" altLang="en-US" i="1"/>
              <a:t>i][j]</a:t>
            </a:r>
            <a:r>
              <a:rPr lang="en-US" altLang="en-US"/>
              <a:t> = </a:t>
            </a:r>
            <a:r>
              <a:rPr lang="en-US" altLang="en-US" i="1"/>
              <a:t>k</a:t>
            </a:r>
            <a:r>
              <a:rPr lang="en-US" altLang="en-US"/>
              <a:t>, then process</a:t>
            </a:r>
            <a:r>
              <a:rPr lang="en-US" altLang="en-US" i="1"/>
              <a:t> P</a:t>
            </a:r>
            <a:r>
              <a:rPr lang="en-US" altLang="en-US" i="1" baseline="-25000"/>
              <a:t>i</a:t>
            </a:r>
            <a:r>
              <a:rPr lang="en-US" altLang="en-US"/>
              <a:t> is requesting</a:t>
            </a:r>
            <a:r>
              <a:rPr lang="en-US" altLang="en-US" i="1"/>
              <a:t> k</a:t>
            </a:r>
            <a:r>
              <a:rPr lang="en-US" altLang="en-US"/>
              <a:t> more instances of resource type. </a:t>
            </a:r>
            <a:r>
              <a:rPr lang="en-US" altLang="en-US" i="1"/>
              <a:t>R</a:t>
            </a:r>
            <a:r>
              <a:rPr lang="en-US" altLang="en-US" i="1" baseline="-25000"/>
              <a:t>j</a:t>
            </a:r>
            <a:r>
              <a:rPr lang="en-US" altLang="en-US"/>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Footer Placeholder 3">
            <a:extLst>
              <a:ext uri="{FF2B5EF4-FFF2-40B4-BE49-F238E27FC236}">
                <a16:creationId xmlns:a16="http://schemas.microsoft.com/office/drawing/2014/main" id="{C9601017-E68B-4B89-A6BE-5CD12AFFD2C9}"/>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sp>
        <p:nvSpPr>
          <p:cNvPr id="12291" name="Rectangle 2">
            <a:extLst>
              <a:ext uri="{FF2B5EF4-FFF2-40B4-BE49-F238E27FC236}">
                <a16:creationId xmlns:a16="http://schemas.microsoft.com/office/drawing/2014/main" id="{B690FCBF-67AE-49B7-A642-E1B822488E9F}"/>
              </a:ext>
            </a:extLst>
          </p:cNvPr>
          <p:cNvSpPr>
            <a:spLocks noGrp="1" noChangeArrowheads="1"/>
          </p:cNvSpPr>
          <p:nvPr>
            <p:ph type="title"/>
          </p:nvPr>
        </p:nvSpPr>
        <p:spPr/>
        <p:txBody>
          <a:bodyPr/>
          <a:lstStyle/>
          <a:p>
            <a:r>
              <a:rPr lang="en-US" altLang="en-US"/>
              <a:t>Detection Algorithm</a:t>
            </a:r>
          </a:p>
        </p:txBody>
      </p:sp>
      <p:sp>
        <p:nvSpPr>
          <p:cNvPr id="12292" name="Rectangle 3">
            <a:extLst>
              <a:ext uri="{FF2B5EF4-FFF2-40B4-BE49-F238E27FC236}">
                <a16:creationId xmlns:a16="http://schemas.microsoft.com/office/drawing/2014/main" id="{1F691E3A-D43E-47BE-BB0E-F5A1E924B8B9}"/>
              </a:ext>
            </a:extLst>
          </p:cNvPr>
          <p:cNvSpPr>
            <a:spLocks noGrp="1" noChangeArrowheads="1"/>
          </p:cNvSpPr>
          <p:nvPr>
            <p:ph type="body" idx="1"/>
          </p:nvPr>
        </p:nvSpPr>
        <p:spPr/>
        <p:txBody>
          <a:bodyPr/>
          <a:lstStyle/>
          <a:p>
            <a:pPr>
              <a:buFont typeface="Monotype Sorts" pitchFamily="2" charset="2"/>
              <a:buNone/>
            </a:pPr>
            <a:r>
              <a:rPr lang="en-US" altLang="en-US"/>
              <a:t>1.	Let </a:t>
            </a:r>
            <a:r>
              <a:rPr lang="en-US" altLang="en-US" i="1"/>
              <a:t>Work</a:t>
            </a:r>
            <a:r>
              <a:rPr lang="en-US" altLang="en-US"/>
              <a:t> and </a:t>
            </a:r>
            <a:r>
              <a:rPr lang="en-US" altLang="en-US" i="1"/>
              <a:t>Finish</a:t>
            </a:r>
            <a:r>
              <a:rPr lang="en-US" altLang="en-US"/>
              <a:t> be vectors of length </a:t>
            </a:r>
            <a:r>
              <a:rPr lang="en-US" altLang="en-US" i="1"/>
              <a:t>m</a:t>
            </a:r>
            <a:r>
              <a:rPr lang="en-US" altLang="en-US"/>
              <a:t> and </a:t>
            </a:r>
            <a:r>
              <a:rPr lang="en-US" altLang="en-US" i="1"/>
              <a:t>n</a:t>
            </a:r>
            <a:r>
              <a:rPr lang="en-US" altLang="en-US"/>
              <a:t>, respectively Initialize:</a:t>
            </a:r>
          </a:p>
          <a:p>
            <a:pPr marL="850900" lvl="1" indent="-393700">
              <a:buFont typeface="Monotype Sorts" pitchFamily="2" charset="2"/>
              <a:buNone/>
            </a:pPr>
            <a:r>
              <a:rPr lang="en-US" altLang="en-US"/>
              <a:t>(a) </a:t>
            </a:r>
            <a:r>
              <a:rPr lang="en-US" altLang="en-US" i="1"/>
              <a:t>Work</a:t>
            </a:r>
            <a:r>
              <a:rPr lang="en-US" altLang="en-US"/>
              <a:t> = </a:t>
            </a:r>
            <a:r>
              <a:rPr lang="en-US" altLang="en-US" i="1"/>
              <a:t>Available</a:t>
            </a:r>
            <a:endParaRPr lang="en-US" altLang="en-US"/>
          </a:p>
          <a:p>
            <a:pPr marL="850900" lvl="1" indent="-393700">
              <a:buFont typeface="Monotype Sorts" pitchFamily="2" charset="2"/>
              <a:buNone/>
            </a:pPr>
            <a:r>
              <a:rPr lang="en-US" altLang="en-US"/>
              <a:t>(b)	For </a:t>
            </a:r>
            <a:r>
              <a:rPr lang="en-US" altLang="en-US" i="1"/>
              <a:t>i</a:t>
            </a:r>
            <a:r>
              <a:rPr lang="en-US" altLang="en-US"/>
              <a:t> = 1,2, …,</a:t>
            </a:r>
            <a:r>
              <a:rPr lang="en-US" altLang="en-US" i="1"/>
              <a:t> n</a:t>
            </a:r>
            <a:r>
              <a:rPr lang="en-US" altLang="en-US"/>
              <a:t>, if </a:t>
            </a:r>
            <a:r>
              <a:rPr lang="en-US" altLang="en-US" i="1"/>
              <a:t>Allocation</a:t>
            </a:r>
            <a:r>
              <a:rPr lang="en-US" altLang="en-US" i="1" baseline="-25000"/>
              <a:t>i</a:t>
            </a:r>
            <a:r>
              <a:rPr lang="en-US" altLang="en-US"/>
              <a:t> </a:t>
            </a:r>
            <a:r>
              <a:rPr lang="en-US" altLang="en-US">
                <a:sym typeface="Symbol" panose="05050102010706020507" pitchFamily="18" charset="2"/>
              </a:rPr>
              <a:t> 0, then </a:t>
            </a:r>
            <a:br>
              <a:rPr lang="en-US" altLang="en-US">
                <a:sym typeface="Symbol" panose="05050102010706020507" pitchFamily="18" charset="2"/>
              </a:rPr>
            </a:br>
            <a:r>
              <a:rPr lang="en-US" altLang="en-US" i="1">
                <a:sym typeface="Symbol" panose="05050102010706020507" pitchFamily="18" charset="2"/>
              </a:rPr>
              <a:t>Finish</a:t>
            </a:r>
            <a:r>
              <a:rPr lang="en-US" altLang="en-US">
                <a:sym typeface="Symbol" panose="05050102010706020507" pitchFamily="18" charset="2"/>
              </a:rPr>
              <a:t>[i] = false;otherwise, </a:t>
            </a:r>
            <a:r>
              <a:rPr lang="en-US" altLang="en-US" i="1">
                <a:sym typeface="Symbol" panose="05050102010706020507" pitchFamily="18" charset="2"/>
              </a:rPr>
              <a:t>Finish</a:t>
            </a:r>
            <a:r>
              <a:rPr lang="en-US" altLang="en-US">
                <a:sym typeface="Symbol" panose="05050102010706020507" pitchFamily="18" charset="2"/>
              </a:rPr>
              <a:t>[i] = </a:t>
            </a:r>
            <a:r>
              <a:rPr lang="en-US" altLang="en-US" i="1">
                <a:sym typeface="Symbol" panose="05050102010706020507" pitchFamily="18" charset="2"/>
              </a:rPr>
              <a:t>true</a:t>
            </a:r>
            <a:r>
              <a:rPr lang="en-US" altLang="en-US">
                <a:sym typeface="Symbol" panose="05050102010706020507" pitchFamily="18" charset="2"/>
              </a:rPr>
              <a:t>.</a:t>
            </a:r>
          </a:p>
          <a:p>
            <a:pPr>
              <a:buFont typeface="Monotype Sorts" pitchFamily="2" charset="2"/>
              <a:buNone/>
            </a:pPr>
            <a:r>
              <a:rPr lang="en-US" altLang="en-US"/>
              <a:t>2.	Find an index </a:t>
            </a:r>
            <a:r>
              <a:rPr lang="en-US" altLang="en-US" i="1"/>
              <a:t>i </a:t>
            </a:r>
            <a:r>
              <a:rPr lang="en-US" altLang="en-US"/>
              <a:t>such that both:</a:t>
            </a:r>
          </a:p>
          <a:p>
            <a:pPr marL="850900" lvl="1" indent="-393700">
              <a:buFont typeface="Monotype Sorts" pitchFamily="2" charset="2"/>
              <a:buNone/>
            </a:pPr>
            <a:r>
              <a:rPr lang="en-US" altLang="en-US"/>
              <a:t>(a)	</a:t>
            </a:r>
            <a:r>
              <a:rPr lang="en-US" altLang="en-US" i="1"/>
              <a:t>Finish</a:t>
            </a:r>
            <a:r>
              <a:rPr lang="en-US" altLang="en-US"/>
              <a:t>[</a:t>
            </a:r>
            <a:r>
              <a:rPr lang="en-US" altLang="en-US" i="1"/>
              <a:t>i</a:t>
            </a:r>
            <a:r>
              <a:rPr lang="en-US" altLang="en-US"/>
              <a:t>] == </a:t>
            </a:r>
            <a:r>
              <a:rPr lang="en-US" altLang="en-US" i="1"/>
              <a:t>false</a:t>
            </a:r>
            <a:endParaRPr lang="en-US" altLang="en-US"/>
          </a:p>
          <a:p>
            <a:pPr marL="850900" lvl="1" indent="-393700">
              <a:buFont typeface="Monotype Sorts" pitchFamily="2" charset="2"/>
              <a:buNone/>
            </a:pPr>
            <a:r>
              <a:rPr lang="en-US" altLang="en-US"/>
              <a:t>(b)	</a:t>
            </a:r>
            <a:r>
              <a:rPr lang="en-US" altLang="en-US" i="1"/>
              <a:t>Request</a:t>
            </a:r>
            <a:r>
              <a:rPr lang="en-US" altLang="en-US" i="1" baseline="-25000"/>
              <a:t>i</a:t>
            </a:r>
            <a:r>
              <a:rPr lang="en-US" altLang="en-US"/>
              <a:t> </a:t>
            </a:r>
            <a:r>
              <a:rPr lang="en-US" altLang="en-US">
                <a:sym typeface="Symbol" panose="05050102010706020507" pitchFamily="18" charset="2"/>
              </a:rPr>
              <a:t> </a:t>
            </a:r>
            <a:r>
              <a:rPr lang="en-US" altLang="en-US" i="1">
                <a:sym typeface="Symbol" panose="05050102010706020507" pitchFamily="18" charset="2"/>
              </a:rPr>
              <a:t>Work</a:t>
            </a:r>
            <a:br>
              <a:rPr lang="en-US" altLang="en-US" i="1">
                <a:sym typeface="Symbol" panose="05050102010706020507" pitchFamily="18" charset="2"/>
              </a:rPr>
            </a:br>
            <a:endParaRPr lang="en-US" altLang="en-US">
              <a:sym typeface="Symbol" panose="05050102010706020507" pitchFamily="18" charset="2"/>
            </a:endParaRPr>
          </a:p>
          <a:p>
            <a:pPr marL="850900" lvl="1" indent="-393700">
              <a:buFont typeface="Monotype Sorts" pitchFamily="2" charset="2"/>
              <a:buNone/>
            </a:pPr>
            <a:r>
              <a:rPr lang="en-US" altLang="en-US">
                <a:sym typeface="Symbol" panose="05050102010706020507" pitchFamily="18" charset="2"/>
              </a:rPr>
              <a:t>If no such </a:t>
            </a:r>
            <a:r>
              <a:rPr lang="en-US" altLang="en-US" i="1">
                <a:sym typeface="Symbol" panose="05050102010706020507" pitchFamily="18" charset="2"/>
              </a:rPr>
              <a:t>i</a:t>
            </a:r>
            <a:r>
              <a:rPr lang="en-US" altLang="en-US">
                <a:sym typeface="Symbol" panose="05050102010706020507" pitchFamily="18" charset="2"/>
              </a:rPr>
              <a:t> exists, go to step 4. </a:t>
            </a:r>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Footer Placeholder 3">
            <a:extLst>
              <a:ext uri="{FF2B5EF4-FFF2-40B4-BE49-F238E27FC236}">
                <a16:creationId xmlns:a16="http://schemas.microsoft.com/office/drawing/2014/main" id="{A39D91AA-1F4E-46F4-B3C5-74B2BA82DD53}"/>
              </a:ext>
            </a:extLst>
          </p:cNvPr>
          <p:cNvSpPr>
            <a:spLocks noGrp="1"/>
          </p:cNvSpPr>
          <p:nvPr>
            <p:ph type="ftr"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sz="1000"/>
              <a:t>Sir Padampat Singhania University</a:t>
            </a:r>
          </a:p>
        </p:txBody>
      </p:sp>
      <p:sp>
        <p:nvSpPr>
          <p:cNvPr id="13315" name="Rectangle 2">
            <a:extLst>
              <a:ext uri="{FF2B5EF4-FFF2-40B4-BE49-F238E27FC236}">
                <a16:creationId xmlns:a16="http://schemas.microsoft.com/office/drawing/2014/main" id="{970DA701-B96E-46A6-BEED-3C91ABB0EF0F}"/>
              </a:ext>
            </a:extLst>
          </p:cNvPr>
          <p:cNvSpPr>
            <a:spLocks noGrp="1" noChangeArrowheads="1"/>
          </p:cNvSpPr>
          <p:nvPr>
            <p:ph type="title"/>
          </p:nvPr>
        </p:nvSpPr>
        <p:spPr/>
        <p:txBody>
          <a:bodyPr/>
          <a:lstStyle/>
          <a:p>
            <a:r>
              <a:rPr lang="en-US" altLang="en-US"/>
              <a:t>Detection Algorithm (Cont.)</a:t>
            </a:r>
          </a:p>
        </p:txBody>
      </p:sp>
      <p:sp>
        <p:nvSpPr>
          <p:cNvPr id="13316" name="Rectangle 3">
            <a:extLst>
              <a:ext uri="{FF2B5EF4-FFF2-40B4-BE49-F238E27FC236}">
                <a16:creationId xmlns:a16="http://schemas.microsoft.com/office/drawing/2014/main" id="{8A2C3934-1944-41AE-AA2D-14905AF5D30B}"/>
              </a:ext>
            </a:extLst>
          </p:cNvPr>
          <p:cNvSpPr>
            <a:spLocks noGrp="1" noChangeArrowheads="1"/>
          </p:cNvSpPr>
          <p:nvPr>
            <p:ph type="body" idx="1"/>
          </p:nvPr>
        </p:nvSpPr>
        <p:spPr>
          <a:xfrm>
            <a:off x="1174750" y="1444625"/>
            <a:ext cx="7029450" cy="2085975"/>
          </a:xfrm>
        </p:spPr>
        <p:txBody>
          <a:bodyPr/>
          <a:lstStyle/>
          <a:p>
            <a:pPr>
              <a:lnSpc>
                <a:spcPct val="90000"/>
              </a:lnSpc>
              <a:buFont typeface="Monotype Sorts" pitchFamily="2" charset="2"/>
              <a:buNone/>
            </a:pPr>
            <a:r>
              <a:rPr lang="en-US" altLang="en-US" sz="1800"/>
              <a:t>3.	</a:t>
            </a:r>
            <a:r>
              <a:rPr lang="en-US" altLang="en-US" sz="1800" i="1"/>
              <a:t>Work</a:t>
            </a:r>
            <a:r>
              <a:rPr lang="en-US" altLang="en-US" sz="1800"/>
              <a:t> = </a:t>
            </a:r>
            <a:r>
              <a:rPr lang="en-US" altLang="en-US" sz="1800" i="1"/>
              <a:t>Work</a:t>
            </a:r>
            <a:r>
              <a:rPr lang="en-US" altLang="en-US" sz="1800"/>
              <a:t> + </a:t>
            </a:r>
            <a:r>
              <a:rPr lang="en-US" altLang="en-US" sz="1800" i="1"/>
              <a:t>Allocation</a:t>
            </a:r>
            <a:r>
              <a:rPr lang="en-US" altLang="en-US" sz="1800" i="1" baseline="-25000"/>
              <a:t>i</a:t>
            </a:r>
            <a:br>
              <a:rPr lang="en-US" altLang="en-US" sz="1800"/>
            </a:br>
            <a:r>
              <a:rPr lang="en-US" altLang="en-US" sz="1800" i="1"/>
              <a:t>Finish</a:t>
            </a:r>
            <a:r>
              <a:rPr lang="en-US" altLang="en-US" sz="1800"/>
              <a:t>[</a:t>
            </a:r>
            <a:r>
              <a:rPr lang="en-US" altLang="en-US" sz="1800" i="1"/>
              <a:t>i</a:t>
            </a:r>
            <a:r>
              <a:rPr lang="en-US" altLang="en-US" sz="1800"/>
              <a:t>] = </a:t>
            </a:r>
            <a:r>
              <a:rPr lang="en-US" altLang="en-US" sz="1800" i="1"/>
              <a:t>true</a:t>
            </a:r>
            <a:br>
              <a:rPr lang="en-US" altLang="en-US" sz="1800"/>
            </a:br>
            <a:r>
              <a:rPr lang="en-US" altLang="en-US" sz="1800"/>
              <a:t>go to step 2.</a:t>
            </a:r>
            <a:br>
              <a:rPr lang="en-US" altLang="en-US" sz="1800"/>
            </a:br>
            <a:endParaRPr lang="en-US" altLang="en-US" sz="1800"/>
          </a:p>
          <a:p>
            <a:pPr>
              <a:lnSpc>
                <a:spcPct val="90000"/>
              </a:lnSpc>
              <a:buFont typeface="Monotype Sorts" pitchFamily="2" charset="2"/>
              <a:buNone/>
            </a:pPr>
            <a:r>
              <a:rPr lang="en-US" altLang="en-US" sz="1800"/>
              <a:t>4.	If </a:t>
            </a:r>
            <a:r>
              <a:rPr lang="en-US" altLang="en-US" sz="1800" i="1"/>
              <a:t>Finish</a:t>
            </a:r>
            <a:r>
              <a:rPr lang="en-US" altLang="en-US" sz="1800"/>
              <a:t>[</a:t>
            </a:r>
            <a:r>
              <a:rPr lang="en-US" altLang="en-US" sz="1800" i="1"/>
              <a:t>i</a:t>
            </a:r>
            <a:r>
              <a:rPr lang="en-US" altLang="en-US" sz="1800"/>
              <a:t>] == false, for some </a:t>
            </a:r>
            <a:r>
              <a:rPr lang="en-US" altLang="en-US" sz="1800" i="1"/>
              <a:t>i</a:t>
            </a:r>
            <a:r>
              <a:rPr lang="en-US" altLang="en-US" sz="1800"/>
              <a:t>, 1 </a:t>
            </a:r>
            <a:r>
              <a:rPr lang="en-US" altLang="en-US" sz="1800">
                <a:sym typeface="Symbol" panose="05050102010706020507" pitchFamily="18" charset="2"/>
              </a:rPr>
              <a:t> </a:t>
            </a:r>
            <a:r>
              <a:rPr lang="en-US" altLang="en-US" sz="1800" i="1">
                <a:sym typeface="Symbol" panose="05050102010706020507" pitchFamily="18" charset="2"/>
              </a:rPr>
              <a:t>i</a:t>
            </a:r>
            <a:r>
              <a:rPr lang="en-US" altLang="en-US" sz="1800">
                <a:sym typeface="Symbol" panose="05050102010706020507" pitchFamily="18" charset="2"/>
              </a:rPr>
              <a:t>   </a:t>
            </a:r>
            <a:r>
              <a:rPr lang="en-US" altLang="en-US" sz="1800" i="1">
                <a:sym typeface="Symbol" panose="05050102010706020507" pitchFamily="18" charset="2"/>
              </a:rPr>
              <a:t>n</a:t>
            </a:r>
            <a:r>
              <a:rPr lang="en-US" altLang="en-US" sz="1800">
                <a:sym typeface="Symbol" panose="05050102010706020507" pitchFamily="18" charset="2"/>
              </a:rPr>
              <a:t>, then the system is in deadlock state. Moreover, if </a:t>
            </a:r>
            <a:r>
              <a:rPr lang="en-US" altLang="en-US" sz="1800" i="1">
                <a:sym typeface="Symbol" panose="05050102010706020507" pitchFamily="18" charset="2"/>
              </a:rPr>
              <a:t>Finish</a:t>
            </a:r>
            <a:r>
              <a:rPr lang="en-US" altLang="en-US" sz="1800">
                <a:sym typeface="Symbol" panose="05050102010706020507" pitchFamily="18" charset="2"/>
              </a:rPr>
              <a:t>[</a:t>
            </a:r>
            <a:r>
              <a:rPr lang="en-US" altLang="en-US" sz="1800" i="1">
                <a:sym typeface="Symbol" panose="05050102010706020507" pitchFamily="18" charset="2"/>
              </a:rPr>
              <a:t>i</a:t>
            </a:r>
            <a:r>
              <a:rPr lang="en-US" altLang="en-US" sz="1800">
                <a:sym typeface="Symbol" panose="05050102010706020507" pitchFamily="18" charset="2"/>
              </a:rPr>
              <a:t>] == </a:t>
            </a:r>
            <a:r>
              <a:rPr lang="en-US" altLang="en-US" sz="1800" i="1">
                <a:sym typeface="Symbol" panose="05050102010706020507" pitchFamily="18" charset="2"/>
              </a:rPr>
              <a:t>false</a:t>
            </a:r>
            <a:r>
              <a:rPr lang="en-US" altLang="en-US" sz="1800">
                <a:sym typeface="Symbol" panose="05050102010706020507" pitchFamily="18" charset="2"/>
              </a:rPr>
              <a:t>, then </a:t>
            </a:r>
            <a:r>
              <a:rPr lang="en-US" altLang="en-US" sz="1800" i="1">
                <a:sym typeface="Symbol" panose="05050102010706020507" pitchFamily="18" charset="2"/>
              </a:rPr>
              <a:t>P</a:t>
            </a:r>
            <a:r>
              <a:rPr lang="en-US" altLang="en-US" sz="1800" i="1" baseline="-25000">
                <a:sym typeface="Symbol" panose="05050102010706020507" pitchFamily="18" charset="2"/>
              </a:rPr>
              <a:t>i</a:t>
            </a:r>
            <a:r>
              <a:rPr lang="en-US" altLang="en-US" sz="1800">
                <a:sym typeface="Symbol" panose="05050102010706020507" pitchFamily="18" charset="2"/>
              </a:rPr>
              <a:t> is deadlocked.</a:t>
            </a:r>
          </a:p>
          <a:p>
            <a:pPr>
              <a:lnSpc>
                <a:spcPct val="90000"/>
              </a:lnSpc>
              <a:buFont typeface="Monotype Sorts" pitchFamily="2" charset="2"/>
              <a:buNone/>
            </a:pPr>
            <a:r>
              <a:rPr lang="en-US" altLang="en-US" sz="1800">
                <a:sym typeface="Symbol" panose="05050102010706020507" pitchFamily="18" charset="2"/>
              </a:rPr>
              <a:t>	</a:t>
            </a:r>
            <a:endParaRPr lang="en-US" altLang="en-US" sz="1800"/>
          </a:p>
        </p:txBody>
      </p:sp>
      <p:sp>
        <p:nvSpPr>
          <p:cNvPr id="13317" name="Text Box 4">
            <a:extLst>
              <a:ext uri="{FF2B5EF4-FFF2-40B4-BE49-F238E27FC236}">
                <a16:creationId xmlns:a16="http://schemas.microsoft.com/office/drawing/2014/main" id="{8065E85B-1A26-447F-BD85-B6BEA14820A3}"/>
              </a:ext>
            </a:extLst>
          </p:cNvPr>
          <p:cNvSpPr txBox="1">
            <a:spLocks noChangeArrowheads="1"/>
          </p:cNvSpPr>
          <p:nvPr/>
        </p:nvSpPr>
        <p:spPr bwMode="auto">
          <a:xfrm>
            <a:off x="990600" y="3683000"/>
            <a:ext cx="7694613" cy="1158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folHlink"/>
              </a:buClr>
              <a:buSzPct val="90000"/>
              <a:buFont typeface="Monotype Sorts" pitchFamily="2" charset="2"/>
              <a:buChar char="n"/>
              <a:defRPr kumimoji="1" sz="2000">
                <a:solidFill>
                  <a:schemeClr val="tx1"/>
                </a:solidFill>
                <a:latin typeface="Helvetica" panose="020B0604020202020204" pitchFamily="34" charset="0"/>
              </a:defRPr>
            </a:lvl1pPr>
            <a:lvl2pPr marL="742950" indent="-285750">
              <a:spcBef>
                <a:spcPct val="20000"/>
              </a:spcBef>
              <a:buClr>
                <a:schemeClr val="accent2"/>
              </a:buClr>
              <a:buSzPct val="90000"/>
              <a:buFont typeface="Monotype Sorts" pitchFamily="2" charset="2"/>
              <a:buChar char="F"/>
              <a:defRPr kumimoji="1">
                <a:solidFill>
                  <a:schemeClr val="tx1"/>
                </a:solidFill>
                <a:latin typeface="Helvetica" panose="020B0604020202020204" pitchFamily="34" charset="0"/>
              </a:defRPr>
            </a:lvl2pPr>
            <a:lvl3pPr marL="1143000" indent="-228600">
              <a:spcBef>
                <a:spcPct val="20000"/>
              </a:spcBef>
              <a:buClr>
                <a:srgbClr val="33CC33"/>
              </a:buClr>
              <a:buSzPct val="90000"/>
              <a:buFont typeface="Monotype Sorts" pitchFamily="2" charset="2"/>
              <a:buChar char="4"/>
              <a:defRPr kumimoji="1">
                <a:solidFill>
                  <a:schemeClr val="tx1"/>
                </a:solidFill>
                <a:latin typeface="Helvetica" panose="020B0604020202020204" pitchFamily="34" charset="0"/>
              </a:defRPr>
            </a:lvl3pPr>
            <a:lvl4pPr marL="1600200" indent="-228600">
              <a:spcBef>
                <a:spcPct val="20000"/>
              </a:spcBef>
              <a:buClr>
                <a:schemeClr val="hlink"/>
              </a:buClr>
              <a:buChar char="–"/>
              <a:defRPr kumimoji="1">
                <a:solidFill>
                  <a:schemeClr val="tx1"/>
                </a:solidFill>
                <a:latin typeface="Helvetica" panose="020B0604020202020204" pitchFamily="34" charset="0"/>
              </a:defRPr>
            </a:lvl4pPr>
            <a:lvl5pPr marL="2057400" indent="-228600">
              <a:spcBef>
                <a:spcPct val="20000"/>
              </a:spcBef>
              <a:buChar char="»"/>
              <a:defRPr kumimoji="1">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kumimoji="1">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kumimoji="1">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kumimoji="1">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kumimoji="1">
                <a:solidFill>
                  <a:schemeClr val="tx1"/>
                </a:solidFill>
                <a:latin typeface="Helvetica" panose="020B0604020202020204" pitchFamily="34" charset="0"/>
              </a:defRPr>
            </a:lvl9pPr>
          </a:lstStyle>
          <a:p>
            <a:pPr>
              <a:spcBef>
                <a:spcPct val="0"/>
              </a:spcBef>
              <a:buClrTx/>
              <a:buSzTx/>
              <a:buFontTx/>
              <a:buNone/>
            </a:pPr>
            <a:r>
              <a:rPr kumimoji="0" lang="en-US" altLang="en-US">
                <a:sym typeface="Symbol" panose="05050102010706020507" pitchFamily="18" charset="2"/>
              </a:rPr>
              <a:t>Algorithm requires an order of O(</a:t>
            </a:r>
            <a:r>
              <a:rPr kumimoji="0" lang="en-US" altLang="en-US" i="1">
                <a:sym typeface="Symbol" panose="05050102010706020507" pitchFamily="18" charset="2"/>
              </a:rPr>
              <a:t>m </a:t>
            </a:r>
            <a:r>
              <a:rPr kumimoji="0" lang="en-US" altLang="en-US">
                <a:sym typeface="Symbol" panose="05050102010706020507" pitchFamily="18" charset="2"/>
              </a:rPr>
              <a:t>x</a:t>
            </a:r>
            <a:r>
              <a:rPr kumimoji="0" lang="en-US" altLang="en-US" i="1">
                <a:sym typeface="Symbol" panose="05050102010706020507" pitchFamily="18" charset="2"/>
              </a:rPr>
              <a:t> n</a:t>
            </a:r>
            <a:r>
              <a:rPr kumimoji="0" lang="en-US" altLang="en-US" baseline="30000">
                <a:sym typeface="Symbol" panose="05050102010706020507" pitchFamily="18" charset="2"/>
              </a:rPr>
              <a:t>2)</a:t>
            </a:r>
            <a:r>
              <a:rPr kumimoji="0" lang="en-US" altLang="en-US">
                <a:sym typeface="Symbol" panose="05050102010706020507" pitchFamily="18" charset="2"/>
              </a:rPr>
              <a:t> operations to detect whether the system is in deadlocked state. </a:t>
            </a:r>
            <a:endParaRPr kumimoji="0" lang="en-US" altLang="en-US"/>
          </a:p>
          <a:p>
            <a:pPr>
              <a:spcBef>
                <a:spcPct val="50000"/>
              </a:spcBef>
              <a:buClrTx/>
              <a:buSzTx/>
              <a:buFontTx/>
              <a:buNone/>
            </a:pPr>
            <a:endParaRPr kumimoji="0" lang="en-US" altLang="en-US"/>
          </a:p>
        </p:txBody>
      </p:sp>
    </p:spTree>
  </p:cSld>
  <p:clrMapOvr>
    <a:masterClrMapping/>
  </p:clrMapOvr>
</p:sld>
</file>

<file path=ppt/theme/theme1.xml><?xml version="1.0" encoding="utf-8"?>
<a:theme xmlns:a="http://schemas.openxmlformats.org/drawingml/2006/main" name="os-slides">
  <a:themeElements>
    <a:clrScheme name="">
      <a:dk1>
        <a:srgbClr val="660066"/>
      </a:dk1>
      <a:lt1>
        <a:srgbClr val="FFFFFF"/>
      </a:lt1>
      <a:dk2>
        <a:srgbClr val="006600"/>
      </a:dk2>
      <a:lt2>
        <a:srgbClr val="FFCC99"/>
      </a:lt2>
      <a:accent1>
        <a:srgbClr val="99FF99"/>
      </a:accent1>
      <a:accent2>
        <a:srgbClr val="CC66FF"/>
      </a:accent2>
      <a:accent3>
        <a:srgbClr val="FFFFFF"/>
      </a:accent3>
      <a:accent4>
        <a:srgbClr val="560056"/>
      </a:accent4>
      <a:accent5>
        <a:srgbClr val="CAFFCA"/>
      </a:accent5>
      <a:accent6>
        <a:srgbClr val="B95CE7"/>
      </a:accent6>
      <a:hlink>
        <a:srgbClr val="FF99CC"/>
      </a:hlink>
      <a:folHlink>
        <a:srgbClr val="006600"/>
      </a:folHlink>
    </a:clrScheme>
    <a:fontScheme name="os-slides">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Helvetic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Helvetica" pitchFamily="34" charset="0"/>
          </a:defRPr>
        </a:defPPr>
      </a:lstStyle>
    </a:lnDef>
  </a:objectDefaults>
  <a:extraClrSchemeLst>
    <a:extraClrScheme>
      <a:clrScheme name="os-slides 1">
        <a:dk1>
          <a:srgbClr val="000000"/>
        </a:dk1>
        <a:lt1>
          <a:srgbClr val="FFFFFF"/>
        </a:lt1>
        <a:dk2>
          <a:srgbClr val="6600CC"/>
        </a:dk2>
        <a:lt2>
          <a:srgbClr val="CCECFF"/>
        </a:lt2>
        <a:accent1>
          <a:srgbClr val="00FFCC"/>
        </a:accent1>
        <a:accent2>
          <a:srgbClr val="9933FF"/>
        </a:accent2>
        <a:accent3>
          <a:srgbClr val="B8AAE2"/>
        </a:accent3>
        <a:accent4>
          <a:srgbClr val="DADADA"/>
        </a:accent4>
        <a:accent5>
          <a:srgbClr val="AAFFE2"/>
        </a:accent5>
        <a:accent6>
          <a:srgbClr val="8A2DE7"/>
        </a:accent6>
        <a:hlink>
          <a:srgbClr val="660066"/>
        </a:hlink>
        <a:folHlink>
          <a:srgbClr val="006699"/>
        </a:folHlink>
      </a:clrScheme>
      <a:clrMap bg1="dk2" tx1="lt1" bg2="dk1" tx2="lt2" accent1="accent1" accent2="accent2" accent3="accent3" accent4="accent4" accent5="accent5" accent6="accent6" hlink="hlink" folHlink="folHlink"/>
    </a:extraClrScheme>
    <a:extraClrScheme>
      <a:clrScheme name="os-slides 2">
        <a:dk1>
          <a:srgbClr val="660066"/>
        </a:dk1>
        <a:lt1>
          <a:srgbClr val="FFFFFF"/>
        </a:lt1>
        <a:dk2>
          <a:srgbClr val="FF00FF"/>
        </a:dk2>
        <a:lt2>
          <a:srgbClr val="FFCC99"/>
        </a:lt2>
        <a:accent1>
          <a:srgbClr val="99FF99"/>
        </a:accent1>
        <a:accent2>
          <a:srgbClr val="CC66FF"/>
        </a:accent2>
        <a:accent3>
          <a:srgbClr val="FFFFFF"/>
        </a:accent3>
        <a:accent4>
          <a:srgbClr val="560056"/>
        </a:accent4>
        <a:accent5>
          <a:srgbClr val="CAFFCA"/>
        </a:accent5>
        <a:accent6>
          <a:srgbClr val="B95CE7"/>
        </a:accent6>
        <a:hlink>
          <a:srgbClr val="FF99CC"/>
        </a:hlink>
        <a:folHlink>
          <a:srgbClr val="006600"/>
        </a:folHlink>
      </a:clrScheme>
      <a:clrMap bg1="lt1" tx1="dk1" bg2="lt2" tx2="dk2" accent1="accent1" accent2="accent2" accent3="accent3" accent4="accent4" accent5="accent5" accent6="accent6" hlink="hlink" folHlink="folHlink"/>
    </a:extraClrScheme>
    <a:extraClrScheme>
      <a:clrScheme name="os-slides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s-slides 4">
        <a:dk1>
          <a:srgbClr val="000000"/>
        </a:dk1>
        <a:lt1>
          <a:srgbClr val="FFFFFF"/>
        </a:lt1>
        <a:dk2>
          <a:srgbClr val="CC0099"/>
        </a:dk2>
        <a:lt2>
          <a:srgbClr val="FFCCFF"/>
        </a:lt2>
        <a:accent1>
          <a:srgbClr val="00FF00"/>
        </a:accent1>
        <a:accent2>
          <a:srgbClr val="9933FF"/>
        </a:accent2>
        <a:accent3>
          <a:srgbClr val="E2AACA"/>
        </a:accent3>
        <a:accent4>
          <a:srgbClr val="DADADA"/>
        </a:accent4>
        <a:accent5>
          <a:srgbClr val="AAFFAA"/>
        </a:accent5>
        <a:accent6>
          <a:srgbClr val="8A2DE7"/>
        </a:accent6>
        <a:hlink>
          <a:srgbClr val="660066"/>
        </a:hlink>
        <a:folHlink>
          <a:srgbClr val="006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3300"/>
    </a:dk1>
    <a:lt1>
      <a:srgbClr val="FFFFFF"/>
    </a:lt1>
    <a:dk2>
      <a:srgbClr val="0000FF"/>
    </a:dk2>
    <a:lt2>
      <a:srgbClr val="FFCC99"/>
    </a:lt2>
    <a:accent1>
      <a:srgbClr val="99FF99"/>
    </a:accent1>
    <a:accent2>
      <a:srgbClr val="CC66FF"/>
    </a:accent2>
    <a:accent3>
      <a:srgbClr val="FFFFFF"/>
    </a:accent3>
    <a:accent4>
      <a:srgbClr val="002A00"/>
    </a:accent4>
    <a:accent5>
      <a:srgbClr val="CAFFCA"/>
    </a:accent5>
    <a:accent6>
      <a:srgbClr val="B95CE7"/>
    </a:accent6>
    <a:hlink>
      <a:srgbClr val="FF99CC"/>
    </a:hlink>
    <a:folHlink>
      <a:srgbClr val="006600"/>
    </a:folHlink>
  </a:clrScheme>
</a:themeOverride>
</file>

<file path=docProps/app.xml><?xml version="1.0" encoding="utf-8"?>
<Properties xmlns="http://schemas.openxmlformats.org/officeDocument/2006/extended-properties" xmlns:vt="http://schemas.openxmlformats.org/officeDocument/2006/docPropsVTypes">
  <Template>C:\apps\Microsoft Office\Templates\Presentations\os-slides.pot</Template>
  <TotalTime>2467</TotalTime>
  <Words>1447</Words>
  <Application>Microsoft Office PowerPoint</Application>
  <PresentationFormat>On-screen Show (4:3)</PresentationFormat>
  <Paragraphs>140</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Helvetica</vt:lpstr>
      <vt:lpstr>Arial</vt:lpstr>
      <vt:lpstr>Monotype Sorts</vt:lpstr>
      <vt:lpstr>Times New Roman</vt:lpstr>
      <vt:lpstr>Symbol</vt:lpstr>
      <vt:lpstr>Impact</vt:lpstr>
      <vt:lpstr>Georgia</vt:lpstr>
      <vt:lpstr>os-slides</vt:lpstr>
      <vt:lpstr>PowerPoint Presentation</vt:lpstr>
      <vt:lpstr>Chapter 8:  Deadlocks</vt:lpstr>
      <vt:lpstr>Deadlock Detection</vt:lpstr>
      <vt:lpstr>Single Instance of Each Resource Type</vt:lpstr>
      <vt:lpstr>Single Instance of Each Resource Type</vt:lpstr>
      <vt:lpstr>Resource-Allocation Graph and Wait-for Graph</vt:lpstr>
      <vt:lpstr>Several Instances of a Resource Type</vt:lpstr>
      <vt:lpstr>Detection Algorithm</vt:lpstr>
      <vt:lpstr>Detection Algorithm (Cont.)</vt:lpstr>
      <vt:lpstr>Example of Detection Algorithm</vt:lpstr>
      <vt:lpstr>Example (Cont.)</vt:lpstr>
      <vt:lpstr>Example 2:</vt:lpstr>
      <vt:lpstr>PowerPoint Presentation</vt:lpstr>
      <vt:lpstr>Detection-Algorithm Usage</vt:lpstr>
      <vt:lpstr> Recovery from Deadlock:  Process Termination</vt:lpstr>
      <vt:lpstr>Recovery from Deadlock: Resource Preemption</vt:lpstr>
      <vt:lpstr>Combined Approach to Deadlock Handling</vt:lpstr>
    </vt:vector>
  </TitlesOfParts>
  <Company>Lucent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Marilyn Turnamian</dc:creator>
  <cp:lastModifiedBy>Harish Tiwari</cp:lastModifiedBy>
  <cp:revision>179</cp:revision>
  <cp:lastPrinted>2001-06-14T19:16:14Z</cp:lastPrinted>
  <dcterms:created xsi:type="dcterms:W3CDTF">1999-07-28T12:46:11Z</dcterms:created>
  <dcterms:modified xsi:type="dcterms:W3CDTF">2021-01-28T04:25:31Z</dcterms:modified>
</cp:coreProperties>
</file>