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853" r:id="rId2"/>
  </p:sldMasterIdLst>
  <p:notesMasterIdLst>
    <p:notesMasterId r:id="rId11"/>
  </p:notesMasterIdLst>
  <p:handoutMasterIdLst>
    <p:handoutMasterId r:id="rId12"/>
  </p:handoutMasterIdLst>
  <p:sldIdLst>
    <p:sldId id="328" r:id="rId3"/>
    <p:sldId id="321" r:id="rId4"/>
    <p:sldId id="322" r:id="rId5"/>
    <p:sldId id="295" r:id="rId6"/>
    <p:sldId id="329" r:id="rId7"/>
    <p:sldId id="296" r:id="rId8"/>
    <p:sldId id="297" r:id="rId9"/>
    <p:sldId id="330" r:id="rId10"/>
  </p:sldIdLst>
  <p:sldSz cx="12192000" cy="6858000"/>
  <p:notesSz cx="7302500" cy="95885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6" autoAdjust="0"/>
  </p:normalViewPr>
  <p:slideViewPr>
    <p:cSldViewPr snapToGrid="0">
      <p:cViewPr varScale="1">
        <p:scale>
          <a:sx n="83" d="100"/>
          <a:sy n="83" d="100"/>
        </p:scale>
        <p:origin x="586"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26505F-DEA7-4586-8BA3-451D18F069C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IN"/>
        </a:p>
      </dgm:t>
    </dgm:pt>
    <dgm:pt modelId="{FEA46B93-D6B3-41AE-B2BF-3D350D575650}">
      <dgm:prSet phldrT="[Text]"/>
      <dgm:spPr/>
      <dgm:t>
        <a:bodyPr/>
        <a:lstStyle/>
        <a:p>
          <a:pPr>
            <a:buFont typeface="Wingdings" panose="05000000000000000000" pitchFamily="2" charset="2"/>
            <a:buChar char="q"/>
          </a:pPr>
          <a:r>
            <a:rPr lang="en-US" altLang="en-US" dirty="0"/>
            <a:t>System Model</a:t>
          </a:r>
          <a:endParaRPr lang="en-IN" dirty="0"/>
        </a:p>
      </dgm:t>
    </dgm:pt>
    <dgm:pt modelId="{5BF11838-B10B-4E9E-AD4F-0EBF1D8CA985}" type="parTrans" cxnId="{A67831CD-7556-42B9-B921-90041BA6FCE3}">
      <dgm:prSet/>
      <dgm:spPr/>
      <dgm:t>
        <a:bodyPr/>
        <a:lstStyle/>
        <a:p>
          <a:endParaRPr lang="en-IN"/>
        </a:p>
      </dgm:t>
    </dgm:pt>
    <dgm:pt modelId="{254A685D-909C-490C-9940-823FBA249116}" type="sibTrans" cxnId="{A67831CD-7556-42B9-B921-90041BA6FCE3}">
      <dgm:prSet/>
      <dgm:spPr/>
      <dgm:t>
        <a:bodyPr/>
        <a:lstStyle/>
        <a:p>
          <a:endParaRPr lang="en-IN"/>
        </a:p>
      </dgm:t>
    </dgm:pt>
    <dgm:pt modelId="{4E6BB9D4-28DF-4E66-B610-B3DB1FD0E778}">
      <dgm:prSet/>
      <dgm:spPr/>
      <dgm:t>
        <a:bodyPr/>
        <a:lstStyle/>
        <a:p>
          <a:r>
            <a:rPr lang="en-US" altLang="en-US" dirty="0"/>
            <a:t>Deadlock Characterization</a:t>
          </a:r>
        </a:p>
      </dgm:t>
    </dgm:pt>
    <dgm:pt modelId="{0AAC1AE4-EC45-4616-99C9-72655E36CA33}" type="parTrans" cxnId="{DB85F849-1DDF-430B-9817-CC66F856C84A}">
      <dgm:prSet/>
      <dgm:spPr/>
      <dgm:t>
        <a:bodyPr/>
        <a:lstStyle/>
        <a:p>
          <a:endParaRPr lang="en-IN"/>
        </a:p>
      </dgm:t>
    </dgm:pt>
    <dgm:pt modelId="{5FD82B29-14CA-4C2A-ABEA-933DCCE1800E}" type="sibTrans" cxnId="{DB85F849-1DDF-430B-9817-CC66F856C84A}">
      <dgm:prSet/>
      <dgm:spPr/>
      <dgm:t>
        <a:bodyPr/>
        <a:lstStyle/>
        <a:p>
          <a:endParaRPr lang="en-IN"/>
        </a:p>
      </dgm:t>
    </dgm:pt>
    <dgm:pt modelId="{2FBE1ECA-32B0-436A-824F-DE41D63117ED}">
      <dgm:prSet/>
      <dgm:spPr/>
      <dgm:t>
        <a:bodyPr/>
        <a:lstStyle/>
        <a:p>
          <a:r>
            <a:rPr lang="en-US" altLang="en-US" dirty="0"/>
            <a:t>Methods for Handling Deadlocks</a:t>
          </a:r>
        </a:p>
      </dgm:t>
    </dgm:pt>
    <dgm:pt modelId="{017544E2-E8E0-4F0D-A347-0112B85A368B}" type="parTrans" cxnId="{7CC85760-C404-45B6-A45A-795B4666E399}">
      <dgm:prSet/>
      <dgm:spPr/>
      <dgm:t>
        <a:bodyPr/>
        <a:lstStyle/>
        <a:p>
          <a:endParaRPr lang="en-IN"/>
        </a:p>
      </dgm:t>
    </dgm:pt>
    <dgm:pt modelId="{C535458D-B325-443C-88CB-0B1C2BB55DB0}" type="sibTrans" cxnId="{7CC85760-C404-45B6-A45A-795B4666E399}">
      <dgm:prSet/>
      <dgm:spPr/>
      <dgm:t>
        <a:bodyPr/>
        <a:lstStyle/>
        <a:p>
          <a:endParaRPr lang="en-IN"/>
        </a:p>
      </dgm:t>
    </dgm:pt>
    <dgm:pt modelId="{3947D237-77DA-44DD-A316-9B0E2631D32B}">
      <dgm:prSet/>
      <dgm:spPr/>
      <dgm:t>
        <a:bodyPr/>
        <a:lstStyle/>
        <a:p>
          <a:r>
            <a:rPr lang="en-US" altLang="en-US"/>
            <a:t>Deadlock Prevention</a:t>
          </a:r>
          <a:endParaRPr lang="en-US" altLang="en-US" dirty="0"/>
        </a:p>
      </dgm:t>
    </dgm:pt>
    <dgm:pt modelId="{AEB4F595-1AC5-4831-BFFF-99D7E7DCD454}" type="parTrans" cxnId="{8E7F0A8D-3EAC-43B5-8043-C283CAF54CCA}">
      <dgm:prSet/>
      <dgm:spPr/>
      <dgm:t>
        <a:bodyPr/>
        <a:lstStyle/>
        <a:p>
          <a:endParaRPr lang="en-IN"/>
        </a:p>
      </dgm:t>
    </dgm:pt>
    <dgm:pt modelId="{44A5DB65-81FC-4204-9085-2F1971441475}" type="sibTrans" cxnId="{8E7F0A8D-3EAC-43B5-8043-C283CAF54CCA}">
      <dgm:prSet/>
      <dgm:spPr/>
      <dgm:t>
        <a:bodyPr/>
        <a:lstStyle/>
        <a:p>
          <a:endParaRPr lang="en-IN"/>
        </a:p>
      </dgm:t>
    </dgm:pt>
    <dgm:pt modelId="{D3FBDC94-0F54-4FCD-A635-BD0C14991AE9}">
      <dgm:prSet/>
      <dgm:spPr/>
      <dgm:t>
        <a:bodyPr/>
        <a:lstStyle/>
        <a:p>
          <a:r>
            <a:rPr lang="en-US" altLang="en-US" dirty="0"/>
            <a:t>Deadlock Avoidance</a:t>
          </a:r>
        </a:p>
      </dgm:t>
    </dgm:pt>
    <dgm:pt modelId="{080B37EE-3AC8-4D7E-A310-E94397E707CD}" type="parTrans" cxnId="{240A09DE-EF0D-4863-A36B-3F2964A0A98B}">
      <dgm:prSet/>
      <dgm:spPr/>
      <dgm:t>
        <a:bodyPr/>
        <a:lstStyle/>
        <a:p>
          <a:endParaRPr lang="en-IN"/>
        </a:p>
      </dgm:t>
    </dgm:pt>
    <dgm:pt modelId="{5E330196-58BD-4B40-9727-17AEDEAEE043}" type="sibTrans" cxnId="{240A09DE-EF0D-4863-A36B-3F2964A0A98B}">
      <dgm:prSet/>
      <dgm:spPr/>
      <dgm:t>
        <a:bodyPr/>
        <a:lstStyle/>
        <a:p>
          <a:endParaRPr lang="en-IN"/>
        </a:p>
      </dgm:t>
    </dgm:pt>
    <dgm:pt modelId="{274C9BBB-11A4-4840-A48F-558783A94D77}">
      <dgm:prSet/>
      <dgm:spPr/>
      <dgm:t>
        <a:bodyPr/>
        <a:lstStyle/>
        <a:p>
          <a:r>
            <a:rPr lang="en-US" altLang="en-US"/>
            <a:t>Deadlock Detection </a:t>
          </a:r>
          <a:endParaRPr lang="en-US" altLang="en-US" dirty="0"/>
        </a:p>
      </dgm:t>
    </dgm:pt>
    <dgm:pt modelId="{9EC2CD32-826D-465F-B494-F0258E168FFC}" type="parTrans" cxnId="{C797074F-328B-4232-86B1-D998CBE83FA3}">
      <dgm:prSet/>
      <dgm:spPr/>
      <dgm:t>
        <a:bodyPr/>
        <a:lstStyle/>
        <a:p>
          <a:endParaRPr lang="en-IN"/>
        </a:p>
      </dgm:t>
    </dgm:pt>
    <dgm:pt modelId="{A6B456A7-EA66-45B6-A32E-29844BE7983C}" type="sibTrans" cxnId="{C797074F-328B-4232-86B1-D998CBE83FA3}">
      <dgm:prSet/>
      <dgm:spPr/>
      <dgm:t>
        <a:bodyPr/>
        <a:lstStyle/>
        <a:p>
          <a:endParaRPr lang="en-IN"/>
        </a:p>
      </dgm:t>
    </dgm:pt>
    <dgm:pt modelId="{DAA9464C-5B05-4A75-8DA4-B483E19CAA48}">
      <dgm:prSet/>
      <dgm:spPr/>
      <dgm:t>
        <a:bodyPr/>
        <a:lstStyle/>
        <a:p>
          <a:r>
            <a:rPr lang="en-US" altLang="en-US" dirty="0"/>
            <a:t>Recovery from Deadlock </a:t>
          </a:r>
        </a:p>
      </dgm:t>
    </dgm:pt>
    <dgm:pt modelId="{D3BB0BD3-079F-43F8-8471-5173191137EC}" type="parTrans" cxnId="{AB468D62-41F5-43C7-8142-B8710D9C821C}">
      <dgm:prSet/>
      <dgm:spPr/>
      <dgm:t>
        <a:bodyPr/>
        <a:lstStyle/>
        <a:p>
          <a:endParaRPr lang="en-IN"/>
        </a:p>
      </dgm:t>
    </dgm:pt>
    <dgm:pt modelId="{CF3B1953-E625-4898-BBC4-0C03A877BE4B}" type="sibTrans" cxnId="{AB468D62-41F5-43C7-8142-B8710D9C821C}">
      <dgm:prSet/>
      <dgm:spPr/>
      <dgm:t>
        <a:bodyPr/>
        <a:lstStyle/>
        <a:p>
          <a:endParaRPr lang="en-IN"/>
        </a:p>
      </dgm:t>
    </dgm:pt>
    <dgm:pt modelId="{CC76ACF0-6047-4C0B-A7D2-07013BEBC8A8}">
      <dgm:prSet/>
      <dgm:spPr/>
      <dgm:t>
        <a:bodyPr/>
        <a:lstStyle/>
        <a:p>
          <a:r>
            <a:rPr lang="en-US" altLang="en-US" dirty="0"/>
            <a:t>Necessary Conditions</a:t>
          </a:r>
        </a:p>
      </dgm:t>
    </dgm:pt>
    <dgm:pt modelId="{C9AF0AB3-D05B-41CE-B467-F0F49200B7EA}" type="parTrans" cxnId="{C5B49D38-FEF1-4854-842C-F9656F02A699}">
      <dgm:prSet/>
      <dgm:spPr/>
      <dgm:t>
        <a:bodyPr/>
        <a:lstStyle/>
        <a:p>
          <a:endParaRPr lang="en-IN"/>
        </a:p>
      </dgm:t>
    </dgm:pt>
    <dgm:pt modelId="{10DABC97-09B5-4980-AF53-0DC56F1FC0BC}" type="sibTrans" cxnId="{C5B49D38-FEF1-4854-842C-F9656F02A699}">
      <dgm:prSet/>
      <dgm:spPr/>
      <dgm:t>
        <a:bodyPr/>
        <a:lstStyle/>
        <a:p>
          <a:endParaRPr lang="en-IN"/>
        </a:p>
      </dgm:t>
    </dgm:pt>
    <dgm:pt modelId="{CDAA26DE-BA95-43DB-A886-62FB21F26FAF}">
      <dgm:prSet/>
      <dgm:spPr/>
      <dgm:t>
        <a:bodyPr/>
        <a:lstStyle/>
        <a:p>
          <a:r>
            <a:rPr lang="en-US" altLang="en-US" dirty="0"/>
            <a:t>Resource- Allocation Graph</a:t>
          </a:r>
        </a:p>
      </dgm:t>
    </dgm:pt>
    <dgm:pt modelId="{32D21F3E-1444-4E56-8EC3-F53379C5F681}" type="parTrans" cxnId="{52407DD2-EB4F-4AF7-801D-90AF3AA8AB81}">
      <dgm:prSet/>
      <dgm:spPr/>
      <dgm:t>
        <a:bodyPr/>
        <a:lstStyle/>
        <a:p>
          <a:endParaRPr lang="en-IN"/>
        </a:p>
      </dgm:t>
    </dgm:pt>
    <dgm:pt modelId="{AEADEDD4-D23B-4625-A802-111575559BCE}" type="sibTrans" cxnId="{52407DD2-EB4F-4AF7-801D-90AF3AA8AB81}">
      <dgm:prSet/>
      <dgm:spPr/>
      <dgm:t>
        <a:bodyPr/>
        <a:lstStyle/>
        <a:p>
          <a:endParaRPr lang="en-IN"/>
        </a:p>
      </dgm:t>
    </dgm:pt>
    <dgm:pt modelId="{D6269FAC-C91F-45FE-81A8-136F8B8FB1B1}">
      <dgm:prSet/>
      <dgm:spPr/>
      <dgm:t>
        <a:bodyPr/>
        <a:lstStyle/>
        <a:p>
          <a:r>
            <a:rPr lang="en-US" altLang="en-US" dirty="0"/>
            <a:t>Detection Algorithm Usage</a:t>
          </a:r>
        </a:p>
      </dgm:t>
    </dgm:pt>
    <dgm:pt modelId="{2CEC6CC8-2402-460C-9342-3A28D8F48C3F}" type="parTrans" cxnId="{E6F6D42B-4C34-4048-9C79-209524ACC3DA}">
      <dgm:prSet/>
      <dgm:spPr/>
      <dgm:t>
        <a:bodyPr/>
        <a:lstStyle/>
        <a:p>
          <a:endParaRPr lang="en-IN"/>
        </a:p>
      </dgm:t>
    </dgm:pt>
    <dgm:pt modelId="{A36EAE14-84C4-406F-B8C6-798AEF5DE247}" type="sibTrans" cxnId="{E6F6D42B-4C34-4048-9C79-209524ACC3DA}">
      <dgm:prSet/>
      <dgm:spPr/>
      <dgm:t>
        <a:bodyPr/>
        <a:lstStyle/>
        <a:p>
          <a:endParaRPr lang="en-IN"/>
        </a:p>
      </dgm:t>
    </dgm:pt>
    <dgm:pt modelId="{4ABFC1F6-DC77-45EF-9A81-61F91F1D9821}" type="pres">
      <dgm:prSet presAssocID="{5326505F-DEA7-4586-8BA3-451D18F069C0}" presName="linear" presStyleCnt="0">
        <dgm:presLayoutVars>
          <dgm:dir/>
          <dgm:animLvl val="lvl"/>
          <dgm:resizeHandles val="exact"/>
        </dgm:presLayoutVars>
      </dgm:prSet>
      <dgm:spPr/>
    </dgm:pt>
    <dgm:pt modelId="{1002B6B2-213A-464B-BD75-69FC51C80E8C}" type="pres">
      <dgm:prSet presAssocID="{FEA46B93-D6B3-41AE-B2BF-3D350D575650}" presName="parentLin" presStyleCnt="0"/>
      <dgm:spPr/>
    </dgm:pt>
    <dgm:pt modelId="{E6260915-C487-4631-B558-6FE5FAB8E994}" type="pres">
      <dgm:prSet presAssocID="{FEA46B93-D6B3-41AE-B2BF-3D350D575650}" presName="parentLeftMargin" presStyleLbl="node1" presStyleIdx="0" presStyleCnt="8"/>
      <dgm:spPr/>
    </dgm:pt>
    <dgm:pt modelId="{63F8E9EC-2BFD-4294-B354-AC842E113155}" type="pres">
      <dgm:prSet presAssocID="{FEA46B93-D6B3-41AE-B2BF-3D350D575650}" presName="parentText" presStyleLbl="node1" presStyleIdx="0" presStyleCnt="8">
        <dgm:presLayoutVars>
          <dgm:chMax val="0"/>
          <dgm:bulletEnabled val="1"/>
        </dgm:presLayoutVars>
      </dgm:prSet>
      <dgm:spPr/>
    </dgm:pt>
    <dgm:pt modelId="{1D807CE4-BE59-49EB-8ADB-984B2875E275}" type="pres">
      <dgm:prSet presAssocID="{FEA46B93-D6B3-41AE-B2BF-3D350D575650}" presName="negativeSpace" presStyleCnt="0"/>
      <dgm:spPr/>
    </dgm:pt>
    <dgm:pt modelId="{49C14489-3AAD-4326-B45D-03AE3EB26119}" type="pres">
      <dgm:prSet presAssocID="{FEA46B93-D6B3-41AE-B2BF-3D350D575650}" presName="childText" presStyleLbl="conFgAcc1" presStyleIdx="0" presStyleCnt="8">
        <dgm:presLayoutVars>
          <dgm:bulletEnabled val="1"/>
        </dgm:presLayoutVars>
      </dgm:prSet>
      <dgm:spPr/>
    </dgm:pt>
    <dgm:pt modelId="{2AC2AC17-D626-41EE-9259-0934EF533517}" type="pres">
      <dgm:prSet presAssocID="{254A685D-909C-490C-9940-823FBA249116}" presName="spaceBetweenRectangles" presStyleCnt="0"/>
      <dgm:spPr/>
    </dgm:pt>
    <dgm:pt modelId="{6ABF146E-0C8A-48CD-B20B-2A9440D327AB}" type="pres">
      <dgm:prSet presAssocID="{4E6BB9D4-28DF-4E66-B610-B3DB1FD0E778}" presName="parentLin" presStyleCnt="0"/>
      <dgm:spPr/>
    </dgm:pt>
    <dgm:pt modelId="{ED6E01AC-6858-468C-AF06-98B86DEEF251}" type="pres">
      <dgm:prSet presAssocID="{4E6BB9D4-28DF-4E66-B610-B3DB1FD0E778}" presName="parentLeftMargin" presStyleLbl="node1" presStyleIdx="0" presStyleCnt="8"/>
      <dgm:spPr/>
    </dgm:pt>
    <dgm:pt modelId="{A607CA4E-DC20-4685-A210-04429B299FD3}" type="pres">
      <dgm:prSet presAssocID="{4E6BB9D4-28DF-4E66-B610-B3DB1FD0E778}" presName="parentText" presStyleLbl="node1" presStyleIdx="1" presStyleCnt="8">
        <dgm:presLayoutVars>
          <dgm:chMax val="0"/>
          <dgm:bulletEnabled val="1"/>
        </dgm:presLayoutVars>
      </dgm:prSet>
      <dgm:spPr/>
    </dgm:pt>
    <dgm:pt modelId="{A732F43C-8874-427A-8B61-0D3DD148A061}" type="pres">
      <dgm:prSet presAssocID="{4E6BB9D4-28DF-4E66-B610-B3DB1FD0E778}" presName="negativeSpace" presStyleCnt="0"/>
      <dgm:spPr/>
    </dgm:pt>
    <dgm:pt modelId="{2C4EB52A-DC7D-4CC6-BEAC-5F9DAE3B59CD}" type="pres">
      <dgm:prSet presAssocID="{4E6BB9D4-28DF-4E66-B610-B3DB1FD0E778}" presName="childText" presStyleLbl="conFgAcc1" presStyleIdx="1" presStyleCnt="8">
        <dgm:presLayoutVars>
          <dgm:bulletEnabled val="1"/>
        </dgm:presLayoutVars>
      </dgm:prSet>
      <dgm:spPr/>
    </dgm:pt>
    <dgm:pt modelId="{633032E7-29C0-4EFF-B7CF-1487AFEB0C59}" type="pres">
      <dgm:prSet presAssocID="{5FD82B29-14CA-4C2A-ABEA-933DCCE1800E}" presName="spaceBetweenRectangles" presStyleCnt="0"/>
      <dgm:spPr/>
    </dgm:pt>
    <dgm:pt modelId="{14FE01F9-18FE-4CE1-9C1C-0C2C083D3AEB}" type="pres">
      <dgm:prSet presAssocID="{2FBE1ECA-32B0-436A-824F-DE41D63117ED}" presName="parentLin" presStyleCnt="0"/>
      <dgm:spPr/>
    </dgm:pt>
    <dgm:pt modelId="{7E4BB5EE-4A91-4596-849E-F15C97523D54}" type="pres">
      <dgm:prSet presAssocID="{2FBE1ECA-32B0-436A-824F-DE41D63117ED}" presName="parentLeftMargin" presStyleLbl="node1" presStyleIdx="1" presStyleCnt="8"/>
      <dgm:spPr/>
    </dgm:pt>
    <dgm:pt modelId="{5F2325A8-9143-4A27-A3E5-AF44CE21EF87}" type="pres">
      <dgm:prSet presAssocID="{2FBE1ECA-32B0-436A-824F-DE41D63117ED}" presName="parentText" presStyleLbl="node1" presStyleIdx="2" presStyleCnt="8">
        <dgm:presLayoutVars>
          <dgm:chMax val="0"/>
          <dgm:bulletEnabled val="1"/>
        </dgm:presLayoutVars>
      </dgm:prSet>
      <dgm:spPr/>
    </dgm:pt>
    <dgm:pt modelId="{646DC623-131B-46F7-98BC-CA9086BB7727}" type="pres">
      <dgm:prSet presAssocID="{2FBE1ECA-32B0-436A-824F-DE41D63117ED}" presName="negativeSpace" presStyleCnt="0"/>
      <dgm:spPr/>
    </dgm:pt>
    <dgm:pt modelId="{81D4AE26-E0B1-4897-8B07-76C4438F1539}" type="pres">
      <dgm:prSet presAssocID="{2FBE1ECA-32B0-436A-824F-DE41D63117ED}" presName="childText" presStyleLbl="conFgAcc1" presStyleIdx="2" presStyleCnt="8">
        <dgm:presLayoutVars>
          <dgm:bulletEnabled val="1"/>
        </dgm:presLayoutVars>
      </dgm:prSet>
      <dgm:spPr/>
    </dgm:pt>
    <dgm:pt modelId="{7FADB85D-E961-4DC1-90FF-F4EB58A64C05}" type="pres">
      <dgm:prSet presAssocID="{C535458D-B325-443C-88CB-0B1C2BB55DB0}" presName="spaceBetweenRectangles" presStyleCnt="0"/>
      <dgm:spPr/>
    </dgm:pt>
    <dgm:pt modelId="{AD70E563-F513-4861-83C3-D8C9E33C9B9A}" type="pres">
      <dgm:prSet presAssocID="{3947D237-77DA-44DD-A316-9B0E2631D32B}" presName="parentLin" presStyleCnt="0"/>
      <dgm:spPr/>
    </dgm:pt>
    <dgm:pt modelId="{79727C14-0725-4093-B92E-673721B0BB03}" type="pres">
      <dgm:prSet presAssocID="{3947D237-77DA-44DD-A316-9B0E2631D32B}" presName="parentLeftMargin" presStyleLbl="node1" presStyleIdx="2" presStyleCnt="8"/>
      <dgm:spPr/>
    </dgm:pt>
    <dgm:pt modelId="{48A9AA2E-8216-4CCD-AE84-E825D5223E77}" type="pres">
      <dgm:prSet presAssocID="{3947D237-77DA-44DD-A316-9B0E2631D32B}" presName="parentText" presStyleLbl="node1" presStyleIdx="3" presStyleCnt="8">
        <dgm:presLayoutVars>
          <dgm:chMax val="0"/>
          <dgm:bulletEnabled val="1"/>
        </dgm:presLayoutVars>
      </dgm:prSet>
      <dgm:spPr/>
    </dgm:pt>
    <dgm:pt modelId="{916A2757-55EF-4C79-8484-72B0A333CE0F}" type="pres">
      <dgm:prSet presAssocID="{3947D237-77DA-44DD-A316-9B0E2631D32B}" presName="negativeSpace" presStyleCnt="0"/>
      <dgm:spPr/>
    </dgm:pt>
    <dgm:pt modelId="{4830C0B5-D7F5-46CF-9679-71F44ADAC708}" type="pres">
      <dgm:prSet presAssocID="{3947D237-77DA-44DD-A316-9B0E2631D32B}" presName="childText" presStyleLbl="conFgAcc1" presStyleIdx="3" presStyleCnt="8">
        <dgm:presLayoutVars>
          <dgm:bulletEnabled val="1"/>
        </dgm:presLayoutVars>
      </dgm:prSet>
      <dgm:spPr/>
    </dgm:pt>
    <dgm:pt modelId="{0FC15D30-AA13-4032-A1F7-931734AFC901}" type="pres">
      <dgm:prSet presAssocID="{44A5DB65-81FC-4204-9085-2F1971441475}" presName="spaceBetweenRectangles" presStyleCnt="0"/>
      <dgm:spPr/>
    </dgm:pt>
    <dgm:pt modelId="{AC708861-173F-44C9-8B75-AEFDBCE8FB47}" type="pres">
      <dgm:prSet presAssocID="{D3FBDC94-0F54-4FCD-A635-BD0C14991AE9}" presName="parentLin" presStyleCnt="0"/>
      <dgm:spPr/>
    </dgm:pt>
    <dgm:pt modelId="{24FB9805-1632-4B7A-B84E-B79E2CE1878A}" type="pres">
      <dgm:prSet presAssocID="{D3FBDC94-0F54-4FCD-A635-BD0C14991AE9}" presName="parentLeftMargin" presStyleLbl="node1" presStyleIdx="3" presStyleCnt="8"/>
      <dgm:spPr/>
    </dgm:pt>
    <dgm:pt modelId="{129E5955-C363-46AD-B12D-1F7B93A18116}" type="pres">
      <dgm:prSet presAssocID="{D3FBDC94-0F54-4FCD-A635-BD0C14991AE9}" presName="parentText" presStyleLbl="node1" presStyleIdx="4" presStyleCnt="8">
        <dgm:presLayoutVars>
          <dgm:chMax val="0"/>
          <dgm:bulletEnabled val="1"/>
        </dgm:presLayoutVars>
      </dgm:prSet>
      <dgm:spPr/>
    </dgm:pt>
    <dgm:pt modelId="{DC505CC3-8440-4BA6-B554-69B692C5B093}" type="pres">
      <dgm:prSet presAssocID="{D3FBDC94-0F54-4FCD-A635-BD0C14991AE9}" presName="negativeSpace" presStyleCnt="0"/>
      <dgm:spPr/>
    </dgm:pt>
    <dgm:pt modelId="{60ED6C15-DF70-4583-9CC5-5A9FFF522D6F}" type="pres">
      <dgm:prSet presAssocID="{D3FBDC94-0F54-4FCD-A635-BD0C14991AE9}" presName="childText" presStyleLbl="conFgAcc1" presStyleIdx="4" presStyleCnt="8">
        <dgm:presLayoutVars>
          <dgm:bulletEnabled val="1"/>
        </dgm:presLayoutVars>
      </dgm:prSet>
      <dgm:spPr/>
    </dgm:pt>
    <dgm:pt modelId="{B4352095-ED2B-4C38-BF09-9B4929CA5DA0}" type="pres">
      <dgm:prSet presAssocID="{5E330196-58BD-4B40-9727-17AEDEAEE043}" presName="spaceBetweenRectangles" presStyleCnt="0"/>
      <dgm:spPr/>
    </dgm:pt>
    <dgm:pt modelId="{67DF0E5F-96DB-46B9-8C26-405940B129BD}" type="pres">
      <dgm:prSet presAssocID="{274C9BBB-11A4-4840-A48F-558783A94D77}" presName="parentLin" presStyleCnt="0"/>
      <dgm:spPr/>
    </dgm:pt>
    <dgm:pt modelId="{9CF932F4-0CC0-4123-B673-2F27B3C3AE84}" type="pres">
      <dgm:prSet presAssocID="{274C9BBB-11A4-4840-A48F-558783A94D77}" presName="parentLeftMargin" presStyleLbl="node1" presStyleIdx="4" presStyleCnt="8"/>
      <dgm:spPr/>
    </dgm:pt>
    <dgm:pt modelId="{3CA89996-1493-4117-A40C-F909BD0119C1}" type="pres">
      <dgm:prSet presAssocID="{274C9BBB-11A4-4840-A48F-558783A94D77}" presName="parentText" presStyleLbl="node1" presStyleIdx="5" presStyleCnt="8">
        <dgm:presLayoutVars>
          <dgm:chMax val="0"/>
          <dgm:bulletEnabled val="1"/>
        </dgm:presLayoutVars>
      </dgm:prSet>
      <dgm:spPr/>
    </dgm:pt>
    <dgm:pt modelId="{BE03036B-E424-471C-B6AA-D2D34811A356}" type="pres">
      <dgm:prSet presAssocID="{274C9BBB-11A4-4840-A48F-558783A94D77}" presName="negativeSpace" presStyleCnt="0"/>
      <dgm:spPr/>
    </dgm:pt>
    <dgm:pt modelId="{86C1187E-B7B1-489F-8A7D-34390DE2278A}" type="pres">
      <dgm:prSet presAssocID="{274C9BBB-11A4-4840-A48F-558783A94D77}" presName="childText" presStyleLbl="conFgAcc1" presStyleIdx="5" presStyleCnt="8">
        <dgm:presLayoutVars>
          <dgm:bulletEnabled val="1"/>
        </dgm:presLayoutVars>
      </dgm:prSet>
      <dgm:spPr/>
    </dgm:pt>
    <dgm:pt modelId="{6ABC6B60-9F36-4DB8-BACE-72716ABE2D7E}" type="pres">
      <dgm:prSet presAssocID="{A6B456A7-EA66-45B6-A32E-29844BE7983C}" presName="spaceBetweenRectangles" presStyleCnt="0"/>
      <dgm:spPr/>
    </dgm:pt>
    <dgm:pt modelId="{8B3FF384-6847-4203-805F-B9371571F2E1}" type="pres">
      <dgm:prSet presAssocID="{D6269FAC-C91F-45FE-81A8-136F8B8FB1B1}" presName="parentLin" presStyleCnt="0"/>
      <dgm:spPr/>
    </dgm:pt>
    <dgm:pt modelId="{9815B2D3-0765-4F91-BA5F-820AC9958177}" type="pres">
      <dgm:prSet presAssocID="{D6269FAC-C91F-45FE-81A8-136F8B8FB1B1}" presName="parentLeftMargin" presStyleLbl="node1" presStyleIdx="5" presStyleCnt="8"/>
      <dgm:spPr/>
    </dgm:pt>
    <dgm:pt modelId="{9CF62D8F-273E-453F-8D0F-1E3AA32E25E2}" type="pres">
      <dgm:prSet presAssocID="{D6269FAC-C91F-45FE-81A8-136F8B8FB1B1}" presName="parentText" presStyleLbl="node1" presStyleIdx="6" presStyleCnt="8">
        <dgm:presLayoutVars>
          <dgm:chMax val="0"/>
          <dgm:bulletEnabled val="1"/>
        </dgm:presLayoutVars>
      </dgm:prSet>
      <dgm:spPr/>
    </dgm:pt>
    <dgm:pt modelId="{35C7D78E-38AB-42D3-AC74-FDAFA5DD1A6F}" type="pres">
      <dgm:prSet presAssocID="{D6269FAC-C91F-45FE-81A8-136F8B8FB1B1}" presName="negativeSpace" presStyleCnt="0"/>
      <dgm:spPr/>
    </dgm:pt>
    <dgm:pt modelId="{47A6FC44-80ED-4238-81BB-9A125DB001E3}" type="pres">
      <dgm:prSet presAssocID="{D6269FAC-C91F-45FE-81A8-136F8B8FB1B1}" presName="childText" presStyleLbl="conFgAcc1" presStyleIdx="6" presStyleCnt="8">
        <dgm:presLayoutVars>
          <dgm:bulletEnabled val="1"/>
        </dgm:presLayoutVars>
      </dgm:prSet>
      <dgm:spPr/>
    </dgm:pt>
    <dgm:pt modelId="{0BAEF679-9C8A-44EC-96BD-9312D2360F2B}" type="pres">
      <dgm:prSet presAssocID="{A36EAE14-84C4-406F-B8C6-798AEF5DE247}" presName="spaceBetweenRectangles" presStyleCnt="0"/>
      <dgm:spPr/>
    </dgm:pt>
    <dgm:pt modelId="{ACAA6C1D-A257-431F-9B32-ADC743A8F6D5}" type="pres">
      <dgm:prSet presAssocID="{DAA9464C-5B05-4A75-8DA4-B483E19CAA48}" presName="parentLin" presStyleCnt="0"/>
      <dgm:spPr/>
    </dgm:pt>
    <dgm:pt modelId="{3781A9DC-083E-461E-96E5-E7595CFE2F82}" type="pres">
      <dgm:prSet presAssocID="{DAA9464C-5B05-4A75-8DA4-B483E19CAA48}" presName="parentLeftMargin" presStyleLbl="node1" presStyleIdx="6" presStyleCnt="8"/>
      <dgm:spPr/>
    </dgm:pt>
    <dgm:pt modelId="{9E0F2F5F-1518-4FFF-A467-71C0749D332F}" type="pres">
      <dgm:prSet presAssocID="{DAA9464C-5B05-4A75-8DA4-B483E19CAA48}" presName="parentText" presStyleLbl="node1" presStyleIdx="7" presStyleCnt="8">
        <dgm:presLayoutVars>
          <dgm:chMax val="0"/>
          <dgm:bulletEnabled val="1"/>
        </dgm:presLayoutVars>
      </dgm:prSet>
      <dgm:spPr/>
    </dgm:pt>
    <dgm:pt modelId="{0CD86120-16C8-4E16-956B-B4EACA195BBB}" type="pres">
      <dgm:prSet presAssocID="{DAA9464C-5B05-4A75-8DA4-B483E19CAA48}" presName="negativeSpace" presStyleCnt="0"/>
      <dgm:spPr/>
    </dgm:pt>
    <dgm:pt modelId="{7D0A3CF3-1DB5-4F07-A34F-D5F074744D70}" type="pres">
      <dgm:prSet presAssocID="{DAA9464C-5B05-4A75-8DA4-B483E19CAA48}" presName="childText" presStyleLbl="conFgAcc1" presStyleIdx="7" presStyleCnt="8">
        <dgm:presLayoutVars>
          <dgm:bulletEnabled val="1"/>
        </dgm:presLayoutVars>
      </dgm:prSet>
      <dgm:spPr/>
    </dgm:pt>
  </dgm:ptLst>
  <dgm:cxnLst>
    <dgm:cxn modelId="{55F7C024-91A6-49C6-86F6-A08727ADB491}" type="presOf" srcId="{5326505F-DEA7-4586-8BA3-451D18F069C0}" destId="{4ABFC1F6-DC77-45EF-9A81-61F91F1D9821}" srcOrd="0" destOrd="0" presId="urn:microsoft.com/office/officeart/2005/8/layout/list1"/>
    <dgm:cxn modelId="{E1A14228-A316-4E80-ABEA-213760453998}" type="presOf" srcId="{4E6BB9D4-28DF-4E66-B610-B3DB1FD0E778}" destId="{A607CA4E-DC20-4685-A210-04429B299FD3}" srcOrd="1" destOrd="0" presId="urn:microsoft.com/office/officeart/2005/8/layout/list1"/>
    <dgm:cxn modelId="{E6F6D42B-4C34-4048-9C79-209524ACC3DA}" srcId="{5326505F-DEA7-4586-8BA3-451D18F069C0}" destId="{D6269FAC-C91F-45FE-81A8-136F8B8FB1B1}" srcOrd="6" destOrd="0" parTransId="{2CEC6CC8-2402-460C-9342-3A28D8F48C3F}" sibTransId="{A36EAE14-84C4-406F-B8C6-798AEF5DE247}"/>
    <dgm:cxn modelId="{C5B49D38-FEF1-4854-842C-F9656F02A699}" srcId="{4E6BB9D4-28DF-4E66-B610-B3DB1FD0E778}" destId="{CC76ACF0-6047-4C0B-A7D2-07013BEBC8A8}" srcOrd="0" destOrd="0" parTransId="{C9AF0AB3-D05B-41CE-B467-F0F49200B7EA}" sibTransId="{10DABC97-09B5-4980-AF53-0DC56F1FC0BC}"/>
    <dgm:cxn modelId="{5878103F-F082-48CF-964B-D36D24700982}" type="presOf" srcId="{FEA46B93-D6B3-41AE-B2BF-3D350D575650}" destId="{E6260915-C487-4631-B558-6FE5FAB8E994}" srcOrd="0" destOrd="0" presId="urn:microsoft.com/office/officeart/2005/8/layout/list1"/>
    <dgm:cxn modelId="{3EF30C5B-611F-497D-BD44-A6CFE2E7E871}" type="presOf" srcId="{FEA46B93-D6B3-41AE-B2BF-3D350D575650}" destId="{63F8E9EC-2BFD-4294-B354-AC842E113155}" srcOrd="1" destOrd="0" presId="urn:microsoft.com/office/officeart/2005/8/layout/list1"/>
    <dgm:cxn modelId="{7CC85760-C404-45B6-A45A-795B4666E399}" srcId="{5326505F-DEA7-4586-8BA3-451D18F069C0}" destId="{2FBE1ECA-32B0-436A-824F-DE41D63117ED}" srcOrd="2" destOrd="0" parTransId="{017544E2-E8E0-4F0D-A347-0112B85A368B}" sibTransId="{C535458D-B325-443C-88CB-0B1C2BB55DB0}"/>
    <dgm:cxn modelId="{AB468D62-41F5-43C7-8142-B8710D9C821C}" srcId="{5326505F-DEA7-4586-8BA3-451D18F069C0}" destId="{DAA9464C-5B05-4A75-8DA4-B483E19CAA48}" srcOrd="7" destOrd="0" parTransId="{D3BB0BD3-079F-43F8-8471-5173191137EC}" sibTransId="{CF3B1953-E625-4898-BBC4-0C03A877BE4B}"/>
    <dgm:cxn modelId="{4051E746-6804-49F5-898E-CF4DE2D43041}" type="presOf" srcId="{D3FBDC94-0F54-4FCD-A635-BD0C14991AE9}" destId="{129E5955-C363-46AD-B12D-1F7B93A18116}" srcOrd="1" destOrd="0" presId="urn:microsoft.com/office/officeart/2005/8/layout/list1"/>
    <dgm:cxn modelId="{DB85F849-1DDF-430B-9817-CC66F856C84A}" srcId="{5326505F-DEA7-4586-8BA3-451D18F069C0}" destId="{4E6BB9D4-28DF-4E66-B610-B3DB1FD0E778}" srcOrd="1" destOrd="0" parTransId="{0AAC1AE4-EC45-4616-99C9-72655E36CA33}" sibTransId="{5FD82B29-14CA-4C2A-ABEA-933DCCE1800E}"/>
    <dgm:cxn modelId="{C797074F-328B-4232-86B1-D998CBE83FA3}" srcId="{5326505F-DEA7-4586-8BA3-451D18F069C0}" destId="{274C9BBB-11A4-4840-A48F-558783A94D77}" srcOrd="5" destOrd="0" parTransId="{9EC2CD32-826D-465F-B494-F0258E168FFC}" sibTransId="{A6B456A7-EA66-45B6-A32E-29844BE7983C}"/>
    <dgm:cxn modelId="{172B4F53-2DB0-40BC-A5AC-A5416AF158F4}" type="presOf" srcId="{DAA9464C-5B05-4A75-8DA4-B483E19CAA48}" destId="{3781A9DC-083E-461E-96E5-E7595CFE2F82}" srcOrd="0" destOrd="0" presId="urn:microsoft.com/office/officeart/2005/8/layout/list1"/>
    <dgm:cxn modelId="{E9C69F57-DDAF-4272-B260-254E6248DC50}" type="presOf" srcId="{CC76ACF0-6047-4C0B-A7D2-07013BEBC8A8}" destId="{2C4EB52A-DC7D-4CC6-BEAC-5F9DAE3B59CD}" srcOrd="0" destOrd="0" presId="urn:microsoft.com/office/officeart/2005/8/layout/list1"/>
    <dgm:cxn modelId="{7C285683-F3F2-45EC-B6C4-A4B5E39C678E}" type="presOf" srcId="{DAA9464C-5B05-4A75-8DA4-B483E19CAA48}" destId="{9E0F2F5F-1518-4FFF-A467-71C0749D332F}" srcOrd="1" destOrd="0" presId="urn:microsoft.com/office/officeart/2005/8/layout/list1"/>
    <dgm:cxn modelId="{8E7F0A8D-3EAC-43B5-8043-C283CAF54CCA}" srcId="{5326505F-DEA7-4586-8BA3-451D18F069C0}" destId="{3947D237-77DA-44DD-A316-9B0E2631D32B}" srcOrd="3" destOrd="0" parTransId="{AEB4F595-1AC5-4831-BFFF-99D7E7DCD454}" sibTransId="{44A5DB65-81FC-4204-9085-2F1971441475}"/>
    <dgm:cxn modelId="{2113D899-0E0A-4DE1-9F14-E90993743E81}" type="presOf" srcId="{274C9BBB-11A4-4840-A48F-558783A94D77}" destId="{3CA89996-1493-4117-A40C-F909BD0119C1}" srcOrd="1" destOrd="0" presId="urn:microsoft.com/office/officeart/2005/8/layout/list1"/>
    <dgm:cxn modelId="{DF40FBA4-BA93-4527-9474-B925BC46E9BA}" type="presOf" srcId="{D6269FAC-C91F-45FE-81A8-136F8B8FB1B1}" destId="{9815B2D3-0765-4F91-BA5F-820AC9958177}" srcOrd="0" destOrd="0" presId="urn:microsoft.com/office/officeart/2005/8/layout/list1"/>
    <dgm:cxn modelId="{873010B2-DEDE-40F6-B90E-64C878F7D80F}" type="presOf" srcId="{D3FBDC94-0F54-4FCD-A635-BD0C14991AE9}" destId="{24FB9805-1632-4B7A-B84E-B79E2CE1878A}" srcOrd="0" destOrd="0" presId="urn:microsoft.com/office/officeart/2005/8/layout/list1"/>
    <dgm:cxn modelId="{35077BBD-B4AE-4A0F-B6A7-8037A71C53E2}" type="presOf" srcId="{4E6BB9D4-28DF-4E66-B610-B3DB1FD0E778}" destId="{ED6E01AC-6858-468C-AF06-98B86DEEF251}" srcOrd="0" destOrd="0" presId="urn:microsoft.com/office/officeart/2005/8/layout/list1"/>
    <dgm:cxn modelId="{858887BF-1812-4109-83CC-4974B119E3D3}" type="presOf" srcId="{3947D237-77DA-44DD-A316-9B0E2631D32B}" destId="{48A9AA2E-8216-4CCD-AE84-E825D5223E77}" srcOrd="1" destOrd="0" presId="urn:microsoft.com/office/officeart/2005/8/layout/list1"/>
    <dgm:cxn modelId="{A67831CD-7556-42B9-B921-90041BA6FCE3}" srcId="{5326505F-DEA7-4586-8BA3-451D18F069C0}" destId="{FEA46B93-D6B3-41AE-B2BF-3D350D575650}" srcOrd="0" destOrd="0" parTransId="{5BF11838-B10B-4E9E-AD4F-0EBF1D8CA985}" sibTransId="{254A685D-909C-490C-9940-823FBA249116}"/>
    <dgm:cxn modelId="{52407DD2-EB4F-4AF7-801D-90AF3AA8AB81}" srcId="{4E6BB9D4-28DF-4E66-B610-B3DB1FD0E778}" destId="{CDAA26DE-BA95-43DB-A886-62FB21F26FAF}" srcOrd="1" destOrd="0" parTransId="{32D21F3E-1444-4E56-8EC3-F53379C5F681}" sibTransId="{AEADEDD4-D23B-4625-A802-111575559BCE}"/>
    <dgm:cxn modelId="{9A7DDBD6-0322-4DD7-A320-2FDE01DCE6BA}" type="presOf" srcId="{CDAA26DE-BA95-43DB-A886-62FB21F26FAF}" destId="{2C4EB52A-DC7D-4CC6-BEAC-5F9DAE3B59CD}" srcOrd="0" destOrd="1" presId="urn:microsoft.com/office/officeart/2005/8/layout/list1"/>
    <dgm:cxn modelId="{4FE08ED9-19F0-41A4-AFB1-9FF568042062}" type="presOf" srcId="{2FBE1ECA-32B0-436A-824F-DE41D63117ED}" destId="{5F2325A8-9143-4A27-A3E5-AF44CE21EF87}" srcOrd="1" destOrd="0" presId="urn:microsoft.com/office/officeart/2005/8/layout/list1"/>
    <dgm:cxn modelId="{D6B01BDD-0221-4784-BE1E-32DDA7F48D4C}" type="presOf" srcId="{D6269FAC-C91F-45FE-81A8-136F8B8FB1B1}" destId="{9CF62D8F-273E-453F-8D0F-1E3AA32E25E2}" srcOrd="1" destOrd="0" presId="urn:microsoft.com/office/officeart/2005/8/layout/list1"/>
    <dgm:cxn modelId="{240A09DE-EF0D-4863-A36B-3F2964A0A98B}" srcId="{5326505F-DEA7-4586-8BA3-451D18F069C0}" destId="{D3FBDC94-0F54-4FCD-A635-BD0C14991AE9}" srcOrd="4" destOrd="0" parTransId="{080B37EE-3AC8-4D7E-A310-E94397E707CD}" sibTransId="{5E330196-58BD-4B40-9727-17AEDEAEE043}"/>
    <dgm:cxn modelId="{C1C09EE6-4B41-4BD9-ADEB-C9A5EADC4C95}" type="presOf" srcId="{2FBE1ECA-32B0-436A-824F-DE41D63117ED}" destId="{7E4BB5EE-4A91-4596-849E-F15C97523D54}" srcOrd="0" destOrd="0" presId="urn:microsoft.com/office/officeart/2005/8/layout/list1"/>
    <dgm:cxn modelId="{3CD57AE7-669E-4544-92AD-4209E055A109}" type="presOf" srcId="{3947D237-77DA-44DD-A316-9B0E2631D32B}" destId="{79727C14-0725-4093-B92E-673721B0BB03}" srcOrd="0" destOrd="0" presId="urn:microsoft.com/office/officeart/2005/8/layout/list1"/>
    <dgm:cxn modelId="{426E6DF4-22D8-4AFC-9790-C9983F578005}" type="presOf" srcId="{274C9BBB-11A4-4840-A48F-558783A94D77}" destId="{9CF932F4-0CC0-4123-B673-2F27B3C3AE84}" srcOrd="0" destOrd="0" presId="urn:microsoft.com/office/officeart/2005/8/layout/list1"/>
    <dgm:cxn modelId="{8EAE5287-8E35-49AE-97B6-58B2593F969A}" type="presParOf" srcId="{4ABFC1F6-DC77-45EF-9A81-61F91F1D9821}" destId="{1002B6B2-213A-464B-BD75-69FC51C80E8C}" srcOrd="0" destOrd="0" presId="urn:microsoft.com/office/officeart/2005/8/layout/list1"/>
    <dgm:cxn modelId="{2FBC3EAB-723B-4253-9696-05023128B80A}" type="presParOf" srcId="{1002B6B2-213A-464B-BD75-69FC51C80E8C}" destId="{E6260915-C487-4631-B558-6FE5FAB8E994}" srcOrd="0" destOrd="0" presId="urn:microsoft.com/office/officeart/2005/8/layout/list1"/>
    <dgm:cxn modelId="{EE6DD9A6-17F8-4356-8F03-2F3D42B4A8EA}" type="presParOf" srcId="{1002B6B2-213A-464B-BD75-69FC51C80E8C}" destId="{63F8E9EC-2BFD-4294-B354-AC842E113155}" srcOrd="1" destOrd="0" presId="urn:microsoft.com/office/officeart/2005/8/layout/list1"/>
    <dgm:cxn modelId="{1BD931CA-E7E6-4514-ABD8-32E614D66D50}" type="presParOf" srcId="{4ABFC1F6-DC77-45EF-9A81-61F91F1D9821}" destId="{1D807CE4-BE59-49EB-8ADB-984B2875E275}" srcOrd="1" destOrd="0" presId="urn:microsoft.com/office/officeart/2005/8/layout/list1"/>
    <dgm:cxn modelId="{248E7078-D870-4676-9633-42E73D8B7032}" type="presParOf" srcId="{4ABFC1F6-DC77-45EF-9A81-61F91F1D9821}" destId="{49C14489-3AAD-4326-B45D-03AE3EB26119}" srcOrd="2" destOrd="0" presId="urn:microsoft.com/office/officeart/2005/8/layout/list1"/>
    <dgm:cxn modelId="{E95D1D19-684C-4872-A08E-6E5E02387518}" type="presParOf" srcId="{4ABFC1F6-DC77-45EF-9A81-61F91F1D9821}" destId="{2AC2AC17-D626-41EE-9259-0934EF533517}" srcOrd="3" destOrd="0" presId="urn:microsoft.com/office/officeart/2005/8/layout/list1"/>
    <dgm:cxn modelId="{58F02289-579F-4321-8743-CC92FFECA053}" type="presParOf" srcId="{4ABFC1F6-DC77-45EF-9A81-61F91F1D9821}" destId="{6ABF146E-0C8A-48CD-B20B-2A9440D327AB}" srcOrd="4" destOrd="0" presId="urn:microsoft.com/office/officeart/2005/8/layout/list1"/>
    <dgm:cxn modelId="{4454A01C-11D8-43ED-973D-F5F039A31924}" type="presParOf" srcId="{6ABF146E-0C8A-48CD-B20B-2A9440D327AB}" destId="{ED6E01AC-6858-468C-AF06-98B86DEEF251}" srcOrd="0" destOrd="0" presId="urn:microsoft.com/office/officeart/2005/8/layout/list1"/>
    <dgm:cxn modelId="{CFA898B9-F750-43D0-89C5-532CE2421CD3}" type="presParOf" srcId="{6ABF146E-0C8A-48CD-B20B-2A9440D327AB}" destId="{A607CA4E-DC20-4685-A210-04429B299FD3}" srcOrd="1" destOrd="0" presId="urn:microsoft.com/office/officeart/2005/8/layout/list1"/>
    <dgm:cxn modelId="{6EFEEC0C-4D28-430C-BD95-536403629DCE}" type="presParOf" srcId="{4ABFC1F6-DC77-45EF-9A81-61F91F1D9821}" destId="{A732F43C-8874-427A-8B61-0D3DD148A061}" srcOrd="5" destOrd="0" presId="urn:microsoft.com/office/officeart/2005/8/layout/list1"/>
    <dgm:cxn modelId="{EA28BF0F-22D9-4B5D-A4C3-300D5B7D8EF0}" type="presParOf" srcId="{4ABFC1F6-DC77-45EF-9A81-61F91F1D9821}" destId="{2C4EB52A-DC7D-4CC6-BEAC-5F9DAE3B59CD}" srcOrd="6" destOrd="0" presId="urn:microsoft.com/office/officeart/2005/8/layout/list1"/>
    <dgm:cxn modelId="{9ECA5658-B017-493C-8100-EFC5E35E3207}" type="presParOf" srcId="{4ABFC1F6-DC77-45EF-9A81-61F91F1D9821}" destId="{633032E7-29C0-4EFF-B7CF-1487AFEB0C59}" srcOrd="7" destOrd="0" presId="urn:microsoft.com/office/officeart/2005/8/layout/list1"/>
    <dgm:cxn modelId="{6ED06258-881F-4CAE-A8D1-46E56F16FA46}" type="presParOf" srcId="{4ABFC1F6-DC77-45EF-9A81-61F91F1D9821}" destId="{14FE01F9-18FE-4CE1-9C1C-0C2C083D3AEB}" srcOrd="8" destOrd="0" presId="urn:microsoft.com/office/officeart/2005/8/layout/list1"/>
    <dgm:cxn modelId="{F22967B8-9576-4121-A1F0-19397E29903D}" type="presParOf" srcId="{14FE01F9-18FE-4CE1-9C1C-0C2C083D3AEB}" destId="{7E4BB5EE-4A91-4596-849E-F15C97523D54}" srcOrd="0" destOrd="0" presId="urn:microsoft.com/office/officeart/2005/8/layout/list1"/>
    <dgm:cxn modelId="{F76B3427-7F4B-4127-9D68-6BC9128B4B76}" type="presParOf" srcId="{14FE01F9-18FE-4CE1-9C1C-0C2C083D3AEB}" destId="{5F2325A8-9143-4A27-A3E5-AF44CE21EF87}" srcOrd="1" destOrd="0" presId="urn:microsoft.com/office/officeart/2005/8/layout/list1"/>
    <dgm:cxn modelId="{6BB4C327-A497-48C4-9B75-47B26C958F34}" type="presParOf" srcId="{4ABFC1F6-DC77-45EF-9A81-61F91F1D9821}" destId="{646DC623-131B-46F7-98BC-CA9086BB7727}" srcOrd="9" destOrd="0" presId="urn:microsoft.com/office/officeart/2005/8/layout/list1"/>
    <dgm:cxn modelId="{7AD41A07-0633-4DD5-B6E0-1C4BF5D4F9FF}" type="presParOf" srcId="{4ABFC1F6-DC77-45EF-9A81-61F91F1D9821}" destId="{81D4AE26-E0B1-4897-8B07-76C4438F1539}" srcOrd="10" destOrd="0" presId="urn:microsoft.com/office/officeart/2005/8/layout/list1"/>
    <dgm:cxn modelId="{C683F75C-290D-4AE0-AA7E-84A62E9DA0D5}" type="presParOf" srcId="{4ABFC1F6-DC77-45EF-9A81-61F91F1D9821}" destId="{7FADB85D-E961-4DC1-90FF-F4EB58A64C05}" srcOrd="11" destOrd="0" presId="urn:microsoft.com/office/officeart/2005/8/layout/list1"/>
    <dgm:cxn modelId="{0BFA6CD1-7518-4A5C-B53B-FF8D1B93604C}" type="presParOf" srcId="{4ABFC1F6-DC77-45EF-9A81-61F91F1D9821}" destId="{AD70E563-F513-4861-83C3-D8C9E33C9B9A}" srcOrd="12" destOrd="0" presId="urn:microsoft.com/office/officeart/2005/8/layout/list1"/>
    <dgm:cxn modelId="{C01263DF-5E4E-4BBF-85CA-A8C14389BDF5}" type="presParOf" srcId="{AD70E563-F513-4861-83C3-D8C9E33C9B9A}" destId="{79727C14-0725-4093-B92E-673721B0BB03}" srcOrd="0" destOrd="0" presId="urn:microsoft.com/office/officeart/2005/8/layout/list1"/>
    <dgm:cxn modelId="{4CC01BD8-F250-42DA-AC5F-E3F30A7D11D6}" type="presParOf" srcId="{AD70E563-F513-4861-83C3-D8C9E33C9B9A}" destId="{48A9AA2E-8216-4CCD-AE84-E825D5223E77}" srcOrd="1" destOrd="0" presId="urn:microsoft.com/office/officeart/2005/8/layout/list1"/>
    <dgm:cxn modelId="{4645E798-8F9F-4487-BD21-5C34F2B30046}" type="presParOf" srcId="{4ABFC1F6-DC77-45EF-9A81-61F91F1D9821}" destId="{916A2757-55EF-4C79-8484-72B0A333CE0F}" srcOrd="13" destOrd="0" presId="urn:microsoft.com/office/officeart/2005/8/layout/list1"/>
    <dgm:cxn modelId="{671F157D-9D28-4699-8AB6-89BAB3742AD4}" type="presParOf" srcId="{4ABFC1F6-DC77-45EF-9A81-61F91F1D9821}" destId="{4830C0B5-D7F5-46CF-9679-71F44ADAC708}" srcOrd="14" destOrd="0" presId="urn:microsoft.com/office/officeart/2005/8/layout/list1"/>
    <dgm:cxn modelId="{38B0A08E-9A4B-42B7-BABB-7B9B915B888A}" type="presParOf" srcId="{4ABFC1F6-DC77-45EF-9A81-61F91F1D9821}" destId="{0FC15D30-AA13-4032-A1F7-931734AFC901}" srcOrd="15" destOrd="0" presId="urn:microsoft.com/office/officeart/2005/8/layout/list1"/>
    <dgm:cxn modelId="{92321FB6-98DE-4616-AA3E-BBD669927969}" type="presParOf" srcId="{4ABFC1F6-DC77-45EF-9A81-61F91F1D9821}" destId="{AC708861-173F-44C9-8B75-AEFDBCE8FB47}" srcOrd="16" destOrd="0" presId="urn:microsoft.com/office/officeart/2005/8/layout/list1"/>
    <dgm:cxn modelId="{FD170696-5308-47E9-A16B-9BB363E9737E}" type="presParOf" srcId="{AC708861-173F-44C9-8B75-AEFDBCE8FB47}" destId="{24FB9805-1632-4B7A-B84E-B79E2CE1878A}" srcOrd="0" destOrd="0" presId="urn:microsoft.com/office/officeart/2005/8/layout/list1"/>
    <dgm:cxn modelId="{71E54419-6F06-49D9-9CC0-275B44F33317}" type="presParOf" srcId="{AC708861-173F-44C9-8B75-AEFDBCE8FB47}" destId="{129E5955-C363-46AD-B12D-1F7B93A18116}" srcOrd="1" destOrd="0" presId="urn:microsoft.com/office/officeart/2005/8/layout/list1"/>
    <dgm:cxn modelId="{D39E0417-214D-434E-BDF7-F51FB6750686}" type="presParOf" srcId="{4ABFC1F6-DC77-45EF-9A81-61F91F1D9821}" destId="{DC505CC3-8440-4BA6-B554-69B692C5B093}" srcOrd="17" destOrd="0" presId="urn:microsoft.com/office/officeart/2005/8/layout/list1"/>
    <dgm:cxn modelId="{03B315F1-1A36-4DE4-AC10-9388FFBBFB06}" type="presParOf" srcId="{4ABFC1F6-DC77-45EF-9A81-61F91F1D9821}" destId="{60ED6C15-DF70-4583-9CC5-5A9FFF522D6F}" srcOrd="18" destOrd="0" presId="urn:microsoft.com/office/officeart/2005/8/layout/list1"/>
    <dgm:cxn modelId="{13EAC020-4F0F-4DCC-AB4E-746F93917610}" type="presParOf" srcId="{4ABFC1F6-DC77-45EF-9A81-61F91F1D9821}" destId="{B4352095-ED2B-4C38-BF09-9B4929CA5DA0}" srcOrd="19" destOrd="0" presId="urn:microsoft.com/office/officeart/2005/8/layout/list1"/>
    <dgm:cxn modelId="{ABFD88E1-D6FF-42E7-B0DB-582CE01C7711}" type="presParOf" srcId="{4ABFC1F6-DC77-45EF-9A81-61F91F1D9821}" destId="{67DF0E5F-96DB-46B9-8C26-405940B129BD}" srcOrd="20" destOrd="0" presId="urn:microsoft.com/office/officeart/2005/8/layout/list1"/>
    <dgm:cxn modelId="{474F586C-71AB-49E8-BFD1-7FDD96AA159F}" type="presParOf" srcId="{67DF0E5F-96DB-46B9-8C26-405940B129BD}" destId="{9CF932F4-0CC0-4123-B673-2F27B3C3AE84}" srcOrd="0" destOrd="0" presId="urn:microsoft.com/office/officeart/2005/8/layout/list1"/>
    <dgm:cxn modelId="{9FAEA2EE-DCD7-476F-951A-708C043BE992}" type="presParOf" srcId="{67DF0E5F-96DB-46B9-8C26-405940B129BD}" destId="{3CA89996-1493-4117-A40C-F909BD0119C1}" srcOrd="1" destOrd="0" presId="urn:microsoft.com/office/officeart/2005/8/layout/list1"/>
    <dgm:cxn modelId="{A5677B38-657E-40DA-B5BF-69A95455929C}" type="presParOf" srcId="{4ABFC1F6-DC77-45EF-9A81-61F91F1D9821}" destId="{BE03036B-E424-471C-B6AA-D2D34811A356}" srcOrd="21" destOrd="0" presId="urn:microsoft.com/office/officeart/2005/8/layout/list1"/>
    <dgm:cxn modelId="{A62DE1CB-A1F9-41D5-9946-CCC652FEC21A}" type="presParOf" srcId="{4ABFC1F6-DC77-45EF-9A81-61F91F1D9821}" destId="{86C1187E-B7B1-489F-8A7D-34390DE2278A}" srcOrd="22" destOrd="0" presId="urn:microsoft.com/office/officeart/2005/8/layout/list1"/>
    <dgm:cxn modelId="{55923403-E8ED-43FB-AD4C-27938F70ABE0}" type="presParOf" srcId="{4ABFC1F6-DC77-45EF-9A81-61F91F1D9821}" destId="{6ABC6B60-9F36-4DB8-BACE-72716ABE2D7E}" srcOrd="23" destOrd="0" presId="urn:microsoft.com/office/officeart/2005/8/layout/list1"/>
    <dgm:cxn modelId="{A6E8A298-921E-4915-9400-5DDAAADBC2E4}" type="presParOf" srcId="{4ABFC1F6-DC77-45EF-9A81-61F91F1D9821}" destId="{8B3FF384-6847-4203-805F-B9371571F2E1}" srcOrd="24" destOrd="0" presId="urn:microsoft.com/office/officeart/2005/8/layout/list1"/>
    <dgm:cxn modelId="{01B5A2A4-9561-4E71-A917-73AFCC62C1AD}" type="presParOf" srcId="{8B3FF384-6847-4203-805F-B9371571F2E1}" destId="{9815B2D3-0765-4F91-BA5F-820AC9958177}" srcOrd="0" destOrd="0" presId="urn:microsoft.com/office/officeart/2005/8/layout/list1"/>
    <dgm:cxn modelId="{F2DB227C-0E51-4D16-AB4F-699329D17027}" type="presParOf" srcId="{8B3FF384-6847-4203-805F-B9371571F2E1}" destId="{9CF62D8F-273E-453F-8D0F-1E3AA32E25E2}" srcOrd="1" destOrd="0" presId="urn:microsoft.com/office/officeart/2005/8/layout/list1"/>
    <dgm:cxn modelId="{0CC5A87C-BC1B-4867-87B6-BDA376E3E88D}" type="presParOf" srcId="{4ABFC1F6-DC77-45EF-9A81-61F91F1D9821}" destId="{35C7D78E-38AB-42D3-AC74-FDAFA5DD1A6F}" srcOrd="25" destOrd="0" presId="urn:microsoft.com/office/officeart/2005/8/layout/list1"/>
    <dgm:cxn modelId="{FD4E4B4E-1C67-4BEE-81EC-0EB0264BA209}" type="presParOf" srcId="{4ABFC1F6-DC77-45EF-9A81-61F91F1D9821}" destId="{47A6FC44-80ED-4238-81BB-9A125DB001E3}" srcOrd="26" destOrd="0" presId="urn:microsoft.com/office/officeart/2005/8/layout/list1"/>
    <dgm:cxn modelId="{2313FA2A-2FB6-491E-B939-C4434B589AF2}" type="presParOf" srcId="{4ABFC1F6-DC77-45EF-9A81-61F91F1D9821}" destId="{0BAEF679-9C8A-44EC-96BD-9312D2360F2B}" srcOrd="27" destOrd="0" presId="urn:microsoft.com/office/officeart/2005/8/layout/list1"/>
    <dgm:cxn modelId="{BCA369CA-E3B1-432D-BE51-E05295CE4D93}" type="presParOf" srcId="{4ABFC1F6-DC77-45EF-9A81-61F91F1D9821}" destId="{ACAA6C1D-A257-431F-9B32-ADC743A8F6D5}" srcOrd="28" destOrd="0" presId="urn:microsoft.com/office/officeart/2005/8/layout/list1"/>
    <dgm:cxn modelId="{1F3671C0-96A2-4C38-B088-64CDB79ED897}" type="presParOf" srcId="{ACAA6C1D-A257-431F-9B32-ADC743A8F6D5}" destId="{3781A9DC-083E-461E-96E5-E7595CFE2F82}" srcOrd="0" destOrd="0" presId="urn:microsoft.com/office/officeart/2005/8/layout/list1"/>
    <dgm:cxn modelId="{AF31394B-78FB-49AD-A476-1134A1598CC7}" type="presParOf" srcId="{ACAA6C1D-A257-431F-9B32-ADC743A8F6D5}" destId="{9E0F2F5F-1518-4FFF-A467-71C0749D332F}" srcOrd="1" destOrd="0" presId="urn:microsoft.com/office/officeart/2005/8/layout/list1"/>
    <dgm:cxn modelId="{D47527C1-DB28-49EB-910D-F0730DD1694D}" type="presParOf" srcId="{4ABFC1F6-DC77-45EF-9A81-61F91F1D9821}" destId="{0CD86120-16C8-4E16-956B-B4EACA195BBB}" srcOrd="29" destOrd="0" presId="urn:microsoft.com/office/officeart/2005/8/layout/list1"/>
    <dgm:cxn modelId="{C174966C-D100-4DEC-BE53-E87EE93B9BCF}" type="presParOf" srcId="{4ABFC1F6-DC77-45EF-9A81-61F91F1D9821}" destId="{7D0A3CF3-1DB5-4F07-A34F-D5F074744D70}"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14489-3AAD-4326-B45D-03AE3EB26119}">
      <dsp:nvSpPr>
        <dsp:cNvPr id="0" name=""/>
        <dsp:cNvSpPr/>
      </dsp:nvSpPr>
      <dsp:spPr>
        <a:xfrm>
          <a:off x="0" y="281425"/>
          <a:ext cx="10427854" cy="302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F8E9EC-2BFD-4294-B354-AC842E113155}">
      <dsp:nvSpPr>
        <dsp:cNvPr id="0" name=""/>
        <dsp:cNvSpPr/>
      </dsp:nvSpPr>
      <dsp:spPr>
        <a:xfrm>
          <a:off x="521392" y="104305"/>
          <a:ext cx="7299497" cy="3542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904" tIns="0" rIns="275904" bIns="0"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altLang="en-US" sz="1200" kern="1200" dirty="0"/>
            <a:t>System Model</a:t>
          </a:r>
          <a:endParaRPr lang="en-IN" sz="1200" kern="1200" dirty="0"/>
        </a:p>
      </dsp:txBody>
      <dsp:txXfrm>
        <a:off x="538685" y="121598"/>
        <a:ext cx="7264911" cy="319654"/>
      </dsp:txXfrm>
    </dsp:sp>
    <dsp:sp modelId="{2C4EB52A-DC7D-4CC6-BEAC-5F9DAE3B59CD}">
      <dsp:nvSpPr>
        <dsp:cNvPr id="0" name=""/>
        <dsp:cNvSpPr/>
      </dsp:nvSpPr>
      <dsp:spPr>
        <a:xfrm>
          <a:off x="0" y="825745"/>
          <a:ext cx="10427854" cy="6993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9317" tIns="249936" rIns="809317" bIns="85344" numCol="1" spcCol="1270" anchor="t" anchorCtr="0">
          <a:noAutofit/>
        </a:bodyPr>
        <a:lstStyle/>
        <a:p>
          <a:pPr marL="114300" lvl="1" indent="-114300" algn="l" defTabSz="533400">
            <a:lnSpc>
              <a:spcPct val="90000"/>
            </a:lnSpc>
            <a:spcBef>
              <a:spcPct val="0"/>
            </a:spcBef>
            <a:spcAft>
              <a:spcPct val="15000"/>
            </a:spcAft>
            <a:buChar char="•"/>
          </a:pPr>
          <a:r>
            <a:rPr lang="en-US" altLang="en-US" sz="1200" kern="1200" dirty="0"/>
            <a:t>Necessary Conditions</a:t>
          </a:r>
        </a:p>
        <a:p>
          <a:pPr marL="114300" lvl="1" indent="-114300" algn="l" defTabSz="533400">
            <a:lnSpc>
              <a:spcPct val="90000"/>
            </a:lnSpc>
            <a:spcBef>
              <a:spcPct val="0"/>
            </a:spcBef>
            <a:spcAft>
              <a:spcPct val="15000"/>
            </a:spcAft>
            <a:buChar char="•"/>
          </a:pPr>
          <a:r>
            <a:rPr lang="en-US" altLang="en-US" sz="1200" kern="1200" dirty="0"/>
            <a:t>Resource- Allocation Graph</a:t>
          </a:r>
        </a:p>
      </dsp:txBody>
      <dsp:txXfrm>
        <a:off x="0" y="825745"/>
        <a:ext cx="10427854" cy="699300"/>
      </dsp:txXfrm>
    </dsp:sp>
    <dsp:sp modelId="{A607CA4E-DC20-4685-A210-04429B299FD3}">
      <dsp:nvSpPr>
        <dsp:cNvPr id="0" name=""/>
        <dsp:cNvSpPr/>
      </dsp:nvSpPr>
      <dsp:spPr>
        <a:xfrm>
          <a:off x="521392" y="648625"/>
          <a:ext cx="7299497" cy="3542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904" tIns="0" rIns="275904" bIns="0" numCol="1" spcCol="1270" anchor="ctr" anchorCtr="0">
          <a:noAutofit/>
        </a:bodyPr>
        <a:lstStyle/>
        <a:p>
          <a:pPr marL="0" lvl="0" indent="0" algn="l" defTabSz="533400">
            <a:lnSpc>
              <a:spcPct val="90000"/>
            </a:lnSpc>
            <a:spcBef>
              <a:spcPct val="0"/>
            </a:spcBef>
            <a:spcAft>
              <a:spcPct val="35000"/>
            </a:spcAft>
            <a:buNone/>
          </a:pPr>
          <a:r>
            <a:rPr lang="en-US" altLang="en-US" sz="1200" kern="1200" dirty="0"/>
            <a:t>Deadlock Characterization</a:t>
          </a:r>
        </a:p>
      </dsp:txBody>
      <dsp:txXfrm>
        <a:off x="538685" y="665918"/>
        <a:ext cx="7264911" cy="319654"/>
      </dsp:txXfrm>
    </dsp:sp>
    <dsp:sp modelId="{81D4AE26-E0B1-4897-8B07-76C4438F1539}">
      <dsp:nvSpPr>
        <dsp:cNvPr id="0" name=""/>
        <dsp:cNvSpPr/>
      </dsp:nvSpPr>
      <dsp:spPr>
        <a:xfrm>
          <a:off x="0" y="1766966"/>
          <a:ext cx="10427854" cy="3024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2325A8-9143-4A27-A3E5-AF44CE21EF87}">
      <dsp:nvSpPr>
        <dsp:cNvPr id="0" name=""/>
        <dsp:cNvSpPr/>
      </dsp:nvSpPr>
      <dsp:spPr>
        <a:xfrm>
          <a:off x="521392" y="1589845"/>
          <a:ext cx="7299497" cy="3542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904" tIns="0" rIns="275904" bIns="0" numCol="1" spcCol="1270" anchor="ctr" anchorCtr="0">
          <a:noAutofit/>
        </a:bodyPr>
        <a:lstStyle/>
        <a:p>
          <a:pPr marL="0" lvl="0" indent="0" algn="l" defTabSz="533400">
            <a:lnSpc>
              <a:spcPct val="90000"/>
            </a:lnSpc>
            <a:spcBef>
              <a:spcPct val="0"/>
            </a:spcBef>
            <a:spcAft>
              <a:spcPct val="35000"/>
            </a:spcAft>
            <a:buNone/>
          </a:pPr>
          <a:r>
            <a:rPr lang="en-US" altLang="en-US" sz="1200" kern="1200" dirty="0"/>
            <a:t>Methods for Handling Deadlocks</a:t>
          </a:r>
        </a:p>
      </dsp:txBody>
      <dsp:txXfrm>
        <a:off x="538685" y="1607138"/>
        <a:ext cx="7264911" cy="319654"/>
      </dsp:txXfrm>
    </dsp:sp>
    <dsp:sp modelId="{4830C0B5-D7F5-46CF-9679-71F44ADAC708}">
      <dsp:nvSpPr>
        <dsp:cNvPr id="0" name=""/>
        <dsp:cNvSpPr/>
      </dsp:nvSpPr>
      <dsp:spPr>
        <a:xfrm>
          <a:off x="0" y="2311285"/>
          <a:ext cx="10427854" cy="302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A9AA2E-8216-4CCD-AE84-E825D5223E77}">
      <dsp:nvSpPr>
        <dsp:cNvPr id="0" name=""/>
        <dsp:cNvSpPr/>
      </dsp:nvSpPr>
      <dsp:spPr>
        <a:xfrm>
          <a:off x="521392" y="2134165"/>
          <a:ext cx="7299497" cy="3542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904" tIns="0" rIns="275904" bIns="0" numCol="1" spcCol="1270" anchor="ctr" anchorCtr="0">
          <a:noAutofit/>
        </a:bodyPr>
        <a:lstStyle/>
        <a:p>
          <a:pPr marL="0" lvl="0" indent="0" algn="l" defTabSz="533400">
            <a:lnSpc>
              <a:spcPct val="90000"/>
            </a:lnSpc>
            <a:spcBef>
              <a:spcPct val="0"/>
            </a:spcBef>
            <a:spcAft>
              <a:spcPct val="35000"/>
            </a:spcAft>
            <a:buNone/>
          </a:pPr>
          <a:r>
            <a:rPr lang="en-US" altLang="en-US" sz="1200" kern="1200"/>
            <a:t>Deadlock Prevention</a:t>
          </a:r>
          <a:endParaRPr lang="en-US" altLang="en-US" sz="1200" kern="1200" dirty="0"/>
        </a:p>
      </dsp:txBody>
      <dsp:txXfrm>
        <a:off x="538685" y="2151458"/>
        <a:ext cx="7264911" cy="319654"/>
      </dsp:txXfrm>
    </dsp:sp>
    <dsp:sp modelId="{60ED6C15-DF70-4583-9CC5-5A9FFF522D6F}">
      <dsp:nvSpPr>
        <dsp:cNvPr id="0" name=""/>
        <dsp:cNvSpPr/>
      </dsp:nvSpPr>
      <dsp:spPr>
        <a:xfrm>
          <a:off x="0" y="2855605"/>
          <a:ext cx="10427854" cy="302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9E5955-C363-46AD-B12D-1F7B93A18116}">
      <dsp:nvSpPr>
        <dsp:cNvPr id="0" name=""/>
        <dsp:cNvSpPr/>
      </dsp:nvSpPr>
      <dsp:spPr>
        <a:xfrm>
          <a:off x="521392" y="2678485"/>
          <a:ext cx="7299497" cy="3542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904" tIns="0" rIns="275904" bIns="0" numCol="1" spcCol="1270" anchor="ctr" anchorCtr="0">
          <a:noAutofit/>
        </a:bodyPr>
        <a:lstStyle/>
        <a:p>
          <a:pPr marL="0" lvl="0" indent="0" algn="l" defTabSz="533400">
            <a:lnSpc>
              <a:spcPct val="90000"/>
            </a:lnSpc>
            <a:spcBef>
              <a:spcPct val="0"/>
            </a:spcBef>
            <a:spcAft>
              <a:spcPct val="35000"/>
            </a:spcAft>
            <a:buNone/>
          </a:pPr>
          <a:r>
            <a:rPr lang="en-US" altLang="en-US" sz="1200" kern="1200" dirty="0"/>
            <a:t>Deadlock Avoidance</a:t>
          </a:r>
        </a:p>
      </dsp:txBody>
      <dsp:txXfrm>
        <a:off x="538685" y="2695778"/>
        <a:ext cx="7264911" cy="319654"/>
      </dsp:txXfrm>
    </dsp:sp>
    <dsp:sp modelId="{86C1187E-B7B1-489F-8A7D-34390DE2278A}">
      <dsp:nvSpPr>
        <dsp:cNvPr id="0" name=""/>
        <dsp:cNvSpPr/>
      </dsp:nvSpPr>
      <dsp:spPr>
        <a:xfrm>
          <a:off x="0" y="3399926"/>
          <a:ext cx="10427854" cy="302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A89996-1493-4117-A40C-F909BD0119C1}">
      <dsp:nvSpPr>
        <dsp:cNvPr id="0" name=""/>
        <dsp:cNvSpPr/>
      </dsp:nvSpPr>
      <dsp:spPr>
        <a:xfrm>
          <a:off x="521392" y="3222805"/>
          <a:ext cx="7299497" cy="3542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904" tIns="0" rIns="275904" bIns="0" numCol="1" spcCol="1270" anchor="ctr" anchorCtr="0">
          <a:noAutofit/>
        </a:bodyPr>
        <a:lstStyle/>
        <a:p>
          <a:pPr marL="0" lvl="0" indent="0" algn="l" defTabSz="533400">
            <a:lnSpc>
              <a:spcPct val="90000"/>
            </a:lnSpc>
            <a:spcBef>
              <a:spcPct val="0"/>
            </a:spcBef>
            <a:spcAft>
              <a:spcPct val="35000"/>
            </a:spcAft>
            <a:buNone/>
          </a:pPr>
          <a:r>
            <a:rPr lang="en-US" altLang="en-US" sz="1200" kern="1200"/>
            <a:t>Deadlock Detection </a:t>
          </a:r>
          <a:endParaRPr lang="en-US" altLang="en-US" sz="1200" kern="1200" dirty="0"/>
        </a:p>
      </dsp:txBody>
      <dsp:txXfrm>
        <a:off x="538685" y="3240098"/>
        <a:ext cx="7264911" cy="319654"/>
      </dsp:txXfrm>
    </dsp:sp>
    <dsp:sp modelId="{47A6FC44-80ED-4238-81BB-9A125DB001E3}">
      <dsp:nvSpPr>
        <dsp:cNvPr id="0" name=""/>
        <dsp:cNvSpPr/>
      </dsp:nvSpPr>
      <dsp:spPr>
        <a:xfrm>
          <a:off x="0" y="3944246"/>
          <a:ext cx="10427854" cy="3024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F62D8F-273E-453F-8D0F-1E3AA32E25E2}">
      <dsp:nvSpPr>
        <dsp:cNvPr id="0" name=""/>
        <dsp:cNvSpPr/>
      </dsp:nvSpPr>
      <dsp:spPr>
        <a:xfrm>
          <a:off x="521392" y="3767126"/>
          <a:ext cx="7299497" cy="3542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904" tIns="0" rIns="275904" bIns="0" numCol="1" spcCol="1270" anchor="ctr" anchorCtr="0">
          <a:noAutofit/>
        </a:bodyPr>
        <a:lstStyle/>
        <a:p>
          <a:pPr marL="0" lvl="0" indent="0" algn="l" defTabSz="533400">
            <a:lnSpc>
              <a:spcPct val="90000"/>
            </a:lnSpc>
            <a:spcBef>
              <a:spcPct val="0"/>
            </a:spcBef>
            <a:spcAft>
              <a:spcPct val="35000"/>
            </a:spcAft>
            <a:buNone/>
          </a:pPr>
          <a:r>
            <a:rPr lang="en-US" altLang="en-US" sz="1200" kern="1200" dirty="0"/>
            <a:t>Detection Algorithm Usage</a:t>
          </a:r>
        </a:p>
      </dsp:txBody>
      <dsp:txXfrm>
        <a:off x="538685" y="3784419"/>
        <a:ext cx="7264911" cy="319654"/>
      </dsp:txXfrm>
    </dsp:sp>
    <dsp:sp modelId="{7D0A3CF3-1DB5-4F07-A34F-D5F074744D70}">
      <dsp:nvSpPr>
        <dsp:cNvPr id="0" name=""/>
        <dsp:cNvSpPr/>
      </dsp:nvSpPr>
      <dsp:spPr>
        <a:xfrm>
          <a:off x="0" y="4488566"/>
          <a:ext cx="10427854" cy="3024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0F2F5F-1518-4FFF-A467-71C0749D332F}">
      <dsp:nvSpPr>
        <dsp:cNvPr id="0" name=""/>
        <dsp:cNvSpPr/>
      </dsp:nvSpPr>
      <dsp:spPr>
        <a:xfrm>
          <a:off x="521392" y="4311446"/>
          <a:ext cx="7299497" cy="3542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5904" tIns="0" rIns="275904" bIns="0" numCol="1" spcCol="1270" anchor="ctr" anchorCtr="0">
          <a:noAutofit/>
        </a:bodyPr>
        <a:lstStyle/>
        <a:p>
          <a:pPr marL="0" lvl="0" indent="0" algn="l" defTabSz="533400">
            <a:lnSpc>
              <a:spcPct val="90000"/>
            </a:lnSpc>
            <a:spcBef>
              <a:spcPct val="0"/>
            </a:spcBef>
            <a:spcAft>
              <a:spcPct val="35000"/>
            </a:spcAft>
            <a:buNone/>
          </a:pPr>
          <a:r>
            <a:rPr lang="en-US" altLang="en-US" sz="1200" kern="1200" dirty="0"/>
            <a:t>Recovery from Deadlock </a:t>
          </a:r>
        </a:p>
      </dsp:txBody>
      <dsp:txXfrm>
        <a:off x="538685" y="4328739"/>
        <a:ext cx="7264911"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E5BE7BD2-32A5-4CD5-81FD-220019A41856}"/>
              </a:ext>
            </a:extLst>
          </p:cNvPr>
          <p:cNvSpPr>
            <a:spLocks noGrp="1" noChangeArrowheads="1"/>
          </p:cNvSpPr>
          <p:nvPr>
            <p:ph type="hdr" sz="quarter"/>
          </p:nvPr>
        </p:nvSpPr>
        <p:spPr bwMode="auto">
          <a:xfrm>
            <a:off x="0" y="0"/>
            <a:ext cx="3163888"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l" defTabSz="965200">
              <a:defRPr sz="1300"/>
            </a:lvl1pPr>
          </a:lstStyle>
          <a:p>
            <a:pPr>
              <a:defRPr/>
            </a:pPr>
            <a:endParaRPr lang="en-US"/>
          </a:p>
        </p:txBody>
      </p:sp>
      <p:sp>
        <p:nvSpPr>
          <p:cNvPr id="88067" name="Rectangle 3">
            <a:extLst>
              <a:ext uri="{FF2B5EF4-FFF2-40B4-BE49-F238E27FC236}">
                <a16:creationId xmlns:a16="http://schemas.microsoft.com/office/drawing/2014/main" id="{E067511E-910B-4A95-A7B0-4D3B713AE5C3}"/>
              </a:ext>
            </a:extLst>
          </p:cNvPr>
          <p:cNvSpPr>
            <a:spLocks noGrp="1" noChangeArrowheads="1"/>
          </p:cNvSpPr>
          <p:nvPr>
            <p:ph type="dt" sz="quarter" idx="1"/>
          </p:nvPr>
        </p:nvSpPr>
        <p:spPr bwMode="auto">
          <a:xfrm>
            <a:off x="4138613" y="0"/>
            <a:ext cx="3163887"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r" defTabSz="965200">
              <a:defRPr sz="1300"/>
            </a:lvl1pPr>
          </a:lstStyle>
          <a:p>
            <a:pPr>
              <a:defRPr/>
            </a:pPr>
            <a:endParaRPr lang="en-US"/>
          </a:p>
        </p:txBody>
      </p:sp>
      <p:sp>
        <p:nvSpPr>
          <p:cNvPr id="88068" name="Rectangle 4">
            <a:extLst>
              <a:ext uri="{FF2B5EF4-FFF2-40B4-BE49-F238E27FC236}">
                <a16:creationId xmlns:a16="http://schemas.microsoft.com/office/drawing/2014/main" id="{B7608852-5A59-4B98-BECB-3E5E32ECA11D}"/>
              </a:ext>
            </a:extLst>
          </p:cNvPr>
          <p:cNvSpPr>
            <a:spLocks noGrp="1" noChangeArrowheads="1"/>
          </p:cNvSpPr>
          <p:nvPr>
            <p:ph type="ftr" sz="quarter" idx="2"/>
          </p:nvPr>
        </p:nvSpPr>
        <p:spPr bwMode="auto">
          <a:xfrm>
            <a:off x="0" y="9109075"/>
            <a:ext cx="3163888"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l" defTabSz="965200">
              <a:defRPr sz="1300"/>
            </a:lvl1pPr>
          </a:lstStyle>
          <a:p>
            <a:pPr>
              <a:defRPr/>
            </a:pPr>
            <a:endParaRPr lang="en-US"/>
          </a:p>
        </p:txBody>
      </p:sp>
      <p:sp>
        <p:nvSpPr>
          <p:cNvPr id="88069" name="Rectangle 5">
            <a:extLst>
              <a:ext uri="{FF2B5EF4-FFF2-40B4-BE49-F238E27FC236}">
                <a16:creationId xmlns:a16="http://schemas.microsoft.com/office/drawing/2014/main" id="{575B0B6E-A35D-41E4-AADF-35FFD4BD7FE0}"/>
              </a:ext>
            </a:extLst>
          </p:cNvPr>
          <p:cNvSpPr>
            <a:spLocks noGrp="1" noChangeArrowheads="1"/>
          </p:cNvSpPr>
          <p:nvPr>
            <p:ph type="sldNum" sz="quarter" idx="3"/>
          </p:nvPr>
        </p:nvSpPr>
        <p:spPr bwMode="auto">
          <a:xfrm>
            <a:off x="4138613" y="9109075"/>
            <a:ext cx="3163887"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r" defTabSz="965200">
              <a:defRPr sz="1300" smtClean="0"/>
            </a:lvl1pPr>
          </a:lstStyle>
          <a:p>
            <a:pPr>
              <a:defRPr/>
            </a:pPr>
            <a:fld id="{76502CBB-9832-44FD-AE3E-42C6B42DA52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8B59A36-FF81-4364-A950-9635208735CF}"/>
              </a:ext>
            </a:extLst>
          </p:cNvPr>
          <p:cNvSpPr>
            <a:spLocks noGrp="1" noChangeArrowheads="1"/>
          </p:cNvSpPr>
          <p:nvPr>
            <p:ph type="hdr" sz="quarter"/>
          </p:nvPr>
        </p:nvSpPr>
        <p:spPr bwMode="auto">
          <a:xfrm>
            <a:off x="0" y="0"/>
            <a:ext cx="3163888"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47" name="Rectangle 3">
            <a:extLst>
              <a:ext uri="{FF2B5EF4-FFF2-40B4-BE49-F238E27FC236}">
                <a16:creationId xmlns:a16="http://schemas.microsoft.com/office/drawing/2014/main" id="{65561366-7982-4A6E-B0A8-9A0458467923}"/>
              </a:ext>
            </a:extLst>
          </p:cNvPr>
          <p:cNvSpPr>
            <a:spLocks noGrp="1" noChangeArrowheads="1"/>
          </p:cNvSpPr>
          <p:nvPr>
            <p:ph type="dt" idx="1"/>
          </p:nvPr>
        </p:nvSpPr>
        <p:spPr bwMode="auto">
          <a:xfrm>
            <a:off x="4138613" y="0"/>
            <a:ext cx="3163887"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r" defTabSz="965200">
              <a:defRPr sz="13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4D6D59E2-AA09-4C85-99EE-F3783C40E36D}"/>
              </a:ext>
            </a:extLst>
          </p:cNvPr>
          <p:cNvSpPr>
            <a:spLocks noGrp="1" noRot="1" noChangeAspect="1" noChangeArrowheads="1" noTextEdit="1"/>
          </p:cNvSpPr>
          <p:nvPr>
            <p:ph type="sldImg" idx="2"/>
          </p:nvPr>
        </p:nvSpPr>
        <p:spPr bwMode="auto">
          <a:xfrm>
            <a:off x="455613" y="719138"/>
            <a:ext cx="6391275"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0752C134-F2E1-43F3-9228-1B5583EC3546}"/>
              </a:ext>
            </a:extLst>
          </p:cNvPr>
          <p:cNvSpPr>
            <a:spLocks noGrp="1" noChangeArrowheads="1"/>
          </p:cNvSpPr>
          <p:nvPr>
            <p:ph type="body" sz="quarter" idx="3"/>
          </p:nvPr>
        </p:nvSpPr>
        <p:spPr bwMode="auto">
          <a:xfrm>
            <a:off x="973138" y="4554538"/>
            <a:ext cx="5356225" cy="4314825"/>
          </a:xfrm>
          <a:prstGeom prst="rect">
            <a:avLst/>
          </a:prstGeom>
          <a:noFill/>
          <a:ln>
            <a:noFill/>
          </a:ln>
          <a:effectLst/>
        </p:spPr>
        <p:txBody>
          <a:bodyPr vert="horz" wrap="none" lIns="96515" tIns="48257" rIns="96515" bIns="48257"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A90B0951-41A8-4CC6-8477-F03AAA27FD74}"/>
              </a:ext>
            </a:extLst>
          </p:cNvPr>
          <p:cNvSpPr>
            <a:spLocks noGrp="1" noChangeArrowheads="1"/>
          </p:cNvSpPr>
          <p:nvPr>
            <p:ph type="ftr" sz="quarter" idx="4"/>
          </p:nvPr>
        </p:nvSpPr>
        <p:spPr bwMode="auto">
          <a:xfrm>
            <a:off x="0" y="9109075"/>
            <a:ext cx="3163888"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51" name="Rectangle 7">
            <a:extLst>
              <a:ext uri="{FF2B5EF4-FFF2-40B4-BE49-F238E27FC236}">
                <a16:creationId xmlns:a16="http://schemas.microsoft.com/office/drawing/2014/main" id="{4C6EB936-3538-4691-94C1-5D3DE464BF01}"/>
              </a:ext>
            </a:extLst>
          </p:cNvPr>
          <p:cNvSpPr>
            <a:spLocks noGrp="1" noChangeArrowheads="1"/>
          </p:cNvSpPr>
          <p:nvPr>
            <p:ph type="sldNum" sz="quarter" idx="5"/>
          </p:nvPr>
        </p:nvSpPr>
        <p:spPr bwMode="auto">
          <a:xfrm>
            <a:off x="4138613" y="9109075"/>
            <a:ext cx="3163887"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r" defTabSz="965200">
              <a:defRPr sz="1300" smtClean="0">
                <a:latin typeface="Times New Roman" panose="02020603050405020304" pitchFamily="18" charset="0"/>
              </a:defRPr>
            </a:lvl1pPr>
          </a:lstStyle>
          <a:p>
            <a:pPr>
              <a:defRPr/>
            </a:pPr>
            <a:fld id="{65395F85-8BC8-48C6-A242-C13003F778C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65395F85-8BC8-48C6-A242-C13003F778C4}" type="slidenum">
              <a:rPr lang="en-US" altLang="en-US" smtClean="0"/>
              <a:pPr>
                <a:defRPr/>
              </a:pPr>
              <a:t>4</a:t>
            </a:fld>
            <a:endParaRPr lang="en-US" altLang="en-US"/>
          </a:p>
        </p:txBody>
      </p:sp>
    </p:spTree>
    <p:extLst>
      <p:ext uri="{BB962C8B-B14F-4D97-AF65-F5344CB8AC3E}">
        <p14:creationId xmlns:p14="http://schemas.microsoft.com/office/powerpoint/2010/main" val="1190430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074">
            <a:extLst>
              <a:ext uri="{FF2B5EF4-FFF2-40B4-BE49-F238E27FC236}">
                <a16:creationId xmlns:a16="http://schemas.microsoft.com/office/drawing/2014/main" id="{B8E1BFAF-AB31-4CBD-B1FA-77FC6B78BE09}"/>
              </a:ext>
            </a:extLst>
          </p:cNvPr>
          <p:cNvSpPr>
            <a:spLocks noChangeArrowheads="1"/>
          </p:cNvSpPr>
          <p:nvPr/>
        </p:nvSpPr>
        <p:spPr bwMode="white">
          <a:xfrm>
            <a:off x="0" y="0"/>
            <a:ext cx="12192000" cy="2540000"/>
          </a:xfrm>
          <a:prstGeom prst="rect">
            <a:avLst/>
          </a:prstGeom>
          <a:gradFill rotWithShape="0">
            <a:gsLst>
              <a:gs pos="0">
                <a:schemeClr val="hlink"/>
              </a:gs>
              <a:gs pos="100000">
                <a:schemeClr val="bg2"/>
              </a:gs>
            </a:gsLst>
            <a:lin ang="5400000" scaled="1"/>
          </a:gradFill>
          <a:ln>
            <a:noFill/>
          </a:ln>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5" name="Rectangle 3075">
            <a:extLst>
              <a:ext uri="{FF2B5EF4-FFF2-40B4-BE49-F238E27FC236}">
                <a16:creationId xmlns:a16="http://schemas.microsoft.com/office/drawing/2014/main" id="{7C700823-1767-4932-9612-99B5141995F8}"/>
              </a:ext>
            </a:extLst>
          </p:cNvPr>
          <p:cNvSpPr>
            <a:spLocks noChangeArrowheads="1"/>
          </p:cNvSpPr>
          <p:nvPr/>
        </p:nvSpPr>
        <p:spPr bwMode="white">
          <a:xfrm>
            <a:off x="0" y="2540000"/>
            <a:ext cx="12192000" cy="4318000"/>
          </a:xfrm>
          <a:prstGeom prst="rect">
            <a:avLst/>
          </a:prstGeom>
          <a:gradFill rotWithShape="0">
            <a:gsLst>
              <a:gs pos="0">
                <a:schemeClr val="bg2"/>
              </a:gs>
              <a:gs pos="100000">
                <a:schemeClr val="bg1"/>
              </a:gs>
            </a:gsLst>
            <a:lin ang="5400000" scaled="1"/>
          </a:gradFill>
          <a:ln>
            <a:noFill/>
          </a:ln>
          <a:effectLst/>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6" name="Rectangle 3076">
            <a:extLst>
              <a:ext uri="{FF2B5EF4-FFF2-40B4-BE49-F238E27FC236}">
                <a16:creationId xmlns:a16="http://schemas.microsoft.com/office/drawing/2014/main" id="{2F7F40E5-7F85-4BB6-A18E-2FC234B98FDF}"/>
              </a:ext>
            </a:extLst>
          </p:cNvPr>
          <p:cNvSpPr>
            <a:spLocks noChangeArrowheads="1"/>
          </p:cNvSpPr>
          <p:nvPr/>
        </p:nvSpPr>
        <p:spPr bwMode="ltGray">
          <a:xfrm flipV="1">
            <a:off x="1" y="2595563"/>
            <a:ext cx="9088967" cy="254000"/>
          </a:xfrm>
          <a:prstGeom prst="rect">
            <a:avLst/>
          </a:prstGeom>
          <a:gradFill rotWithShape="0">
            <a:gsLst>
              <a:gs pos="0">
                <a:schemeClr val="hlink"/>
              </a:gs>
              <a:gs pos="100000">
                <a:schemeClr val="bg2"/>
              </a:gs>
            </a:gsLst>
            <a:lin ang="0" scaled="1"/>
          </a:gradFill>
          <a:ln>
            <a:noFill/>
          </a:ln>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86021" name="Rectangle 3077"/>
          <p:cNvSpPr>
            <a:spLocks noGrp="1" noChangeArrowheads="1"/>
          </p:cNvSpPr>
          <p:nvPr>
            <p:ph type="ctrTitle"/>
          </p:nvPr>
        </p:nvSpPr>
        <p:spPr>
          <a:xfrm>
            <a:off x="1572684" y="182564"/>
            <a:ext cx="10363200" cy="706437"/>
          </a:xfrm>
        </p:spPr>
        <p:txBody>
          <a:bodyPr/>
          <a:lstStyle>
            <a:lvl1pPr>
              <a:defRPr sz="2000" b="0">
                <a:latin typeface="Helvetica-Narrow" pitchFamily="34" charset="0"/>
              </a:defRPr>
            </a:lvl1pPr>
          </a:lstStyle>
          <a:p>
            <a:pPr lvl="0"/>
            <a:r>
              <a:rPr lang="en-US" noProof="0"/>
              <a:t>Click to edit Master title style</a:t>
            </a:r>
          </a:p>
        </p:txBody>
      </p:sp>
      <p:sp>
        <p:nvSpPr>
          <p:cNvPr id="86022" name="Rectangle 3078"/>
          <p:cNvSpPr>
            <a:spLocks noGrp="1" noChangeArrowheads="1"/>
          </p:cNvSpPr>
          <p:nvPr>
            <p:ph type="subTitle" idx="1"/>
          </p:nvPr>
        </p:nvSpPr>
        <p:spPr>
          <a:xfrm>
            <a:off x="1828800" y="3886200"/>
            <a:ext cx="85344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7" name="Rectangle 3079">
            <a:extLst>
              <a:ext uri="{FF2B5EF4-FFF2-40B4-BE49-F238E27FC236}">
                <a16:creationId xmlns:a16="http://schemas.microsoft.com/office/drawing/2014/main" id="{C388F76B-BE22-4379-B4C8-17A58FC2AA15}"/>
              </a:ext>
            </a:extLst>
          </p:cNvPr>
          <p:cNvSpPr>
            <a:spLocks noGrp="1" noChangeArrowheads="1"/>
          </p:cNvSpPr>
          <p:nvPr>
            <p:ph type="dt" sz="half" idx="10"/>
          </p:nvPr>
        </p:nvSpPr>
        <p:spPr bwMode="auto">
          <a:xfrm>
            <a:off x="914400" y="6248400"/>
            <a:ext cx="2540000" cy="457200"/>
          </a:xfrm>
          <a:prstGeom prst="rect">
            <a:avLst/>
          </a:prstGeom>
        </p:spPr>
        <p:txBody>
          <a:bodyPr vert="horz" wrap="square" lIns="91440" tIns="45720" rIns="91440" bIns="45720" numCol="1" anchor="t" anchorCtr="0" compatLnSpc="1">
            <a:prstTxWarp prst="textNoShape">
              <a:avLst/>
            </a:prstTxWarp>
          </a:bodyPr>
          <a:lstStyle>
            <a:lvl1pPr algn="l">
              <a:spcBef>
                <a:spcPct val="50000"/>
              </a:spcBef>
              <a:defRPr sz="1400">
                <a:solidFill>
                  <a:srgbClr val="660066"/>
                </a:solidFill>
                <a:latin typeface="Impact" pitchFamily="34" charset="0"/>
              </a:defRPr>
            </a:lvl1pPr>
          </a:lstStyle>
          <a:p>
            <a:pPr>
              <a:defRPr/>
            </a:pPr>
            <a:endParaRPr lang="en-US"/>
          </a:p>
        </p:txBody>
      </p:sp>
      <p:sp>
        <p:nvSpPr>
          <p:cNvPr id="8" name="Rectangle 3080">
            <a:extLst>
              <a:ext uri="{FF2B5EF4-FFF2-40B4-BE49-F238E27FC236}">
                <a16:creationId xmlns:a16="http://schemas.microsoft.com/office/drawing/2014/main" id="{A585A67E-F39F-4C82-828B-CB5D2D0492B6}"/>
              </a:ext>
            </a:extLst>
          </p:cNvPr>
          <p:cNvSpPr>
            <a:spLocks noGrp="1" noChangeArrowheads="1"/>
          </p:cNvSpPr>
          <p:nvPr>
            <p:ph type="ftr" sz="quarter" idx="11"/>
          </p:nvPr>
        </p:nvSpPr>
        <p:spPr>
          <a:xfrm>
            <a:off x="4165600" y="6248400"/>
            <a:ext cx="3860800" cy="457200"/>
          </a:xfrm>
        </p:spPr>
        <p:txBody>
          <a:bodyPr/>
          <a:lstStyle>
            <a:lvl1pPr algn="ctr">
              <a:spcBef>
                <a:spcPct val="50000"/>
              </a:spcBef>
              <a:defRPr sz="1400">
                <a:solidFill>
                  <a:srgbClr val="660066"/>
                </a:solidFill>
                <a:latin typeface="Impact" pitchFamily="34" charset="0"/>
              </a:defRPr>
            </a:lvl1pPr>
          </a:lstStyle>
          <a:p>
            <a:pPr>
              <a:defRPr/>
            </a:pPr>
            <a:r>
              <a:rPr lang="en-US"/>
              <a:t>Sir Padampat Singhania University</a:t>
            </a:r>
          </a:p>
        </p:txBody>
      </p:sp>
      <p:sp>
        <p:nvSpPr>
          <p:cNvPr id="9" name="Rectangle 3081">
            <a:extLst>
              <a:ext uri="{FF2B5EF4-FFF2-40B4-BE49-F238E27FC236}">
                <a16:creationId xmlns:a16="http://schemas.microsoft.com/office/drawing/2014/main" id="{7BC4E10C-E774-47C0-A8E1-849908C8F8BD}"/>
              </a:ext>
            </a:extLst>
          </p:cNvPr>
          <p:cNvSpPr>
            <a:spLocks noGrp="1" noChangeArrowheads="1"/>
          </p:cNvSpPr>
          <p:nvPr>
            <p:ph type="sldNum" sz="quarter" idx="12"/>
          </p:nvPr>
        </p:nvSpPr>
        <p:spPr bwMode="auto">
          <a:xfrm>
            <a:off x="8737600" y="6248400"/>
            <a:ext cx="2540000" cy="457200"/>
          </a:xfrm>
          <a:prstGeom prst="rect">
            <a:avLst/>
          </a:prstGeom>
        </p:spPr>
        <p:txBody>
          <a:bodyPr vert="horz" wrap="square" lIns="91440" tIns="45720" rIns="91440" bIns="45720" numCol="1" anchor="t" anchorCtr="0" compatLnSpc="1">
            <a:prstTxWarp prst="textNoShape">
              <a:avLst/>
            </a:prstTxWarp>
          </a:bodyPr>
          <a:lstStyle>
            <a:lvl1pPr algn="r">
              <a:spcBef>
                <a:spcPct val="50000"/>
              </a:spcBef>
              <a:defRPr sz="1400" smtClean="0">
                <a:solidFill>
                  <a:srgbClr val="660066"/>
                </a:solidFill>
                <a:latin typeface="Impact" panose="020B0806030902050204" pitchFamily="34" charset="0"/>
              </a:defRPr>
            </a:lvl1pPr>
          </a:lstStyle>
          <a:p>
            <a:pPr>
              <a:defRPr/>
            </a:pPr>
            <a:fld id="{11F877DB-F3F4-4D13-93B8-0CC87337EE25}" type="slidenum">
              <a:rPr lang="en-US" altLang="en-US"/>
              <a:pPr>
                <a:defRPr/>
              </a:pPr>
              <a:t>‹#›</a:t>
            </a:fld>
            <a:endParaRPr lang="en-US" altLang="en-US"/>
          </a:p>
        </p:txBody>
      </p:sp>
    </p:spTree>
    <p:extLst>
      <p:ext uri="{BB962C8B-B14F-4D97-AF65-F5344CB8AC3E}">
        <p14:creationId xmlns:p14="http://schemas.microsoft.com/office/powerpoint/2010/main" val="7449527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40EABF44-5CC3-4EB7-B9A6-1B9EFEC265E7}"/>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07370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4500" y="1"/>
            <a:ext cx="2590800" cy="55594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1"/>
            <a:ext cx="7569200" cy="5559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D89AA7AC-596D-4224-BFB7-0E9E27350101}"/>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481935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3055110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2664626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321045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6EBAB3-4937-4CFB-A12A-D58C0A08E67F}" type="datetimeFigureOut">
              <a:rPr lang="en-IN" smtClean="0"/>
              <a:t>01-02-2021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2187915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6EBAB3-4937-4CFB-A12A-D58C0A08E67F}" type="datetimeFigureOut">
              <a:rPr lang="en-IN" smtClean="0"/>
              <a:t>01-02-2021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4000448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6EBAB3-4937-4CFB-A12A-D58C0A08E67F}" type="datetimeFigureOut">
              <a:rPr lang="en-IN" smtClean="0"/>
              <a:t>01-02-2021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730081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EBAB3-4937-4CFB-A12A-D58C0A08E67F}" type="datetimeFigureOut">
              <a:rPr lang="en-IN" smtClean="0"/>
              <a:t>01-02-2021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4100738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6EBAB3-4937-4CFB-A12A-D58C0A08E67F}" type="datetimeFigureOut">
              <a:rPr lang="en-IN" smtClean="0"/>
              <a:t>01-02-2021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218213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7E6AC7AC-A414-475A-ADE8-5ACD3AB520FA}"/>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518477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6EBAB3-4937-4CFB-A12A-D58C0A08E67F}" type="datetimeFigureOut">
              <a:rPr lang="en-IN" smtClean="0"/>
              <a:t>01-02-2021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732647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3804044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78542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5">
            <a:extLst>
              <a:ext uri="{FF2B5EF4-FFF2-40B4-BE49-F238E27FC236}">
                <a16:creationId xmlns:a16="http://schemas.microsoft.com/office/drawing/2014/main" id="{F6C72D11-1E80-4CA9-8530-A8D0090E924A}"/>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664276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6334" y="1444625"/>
            <a:ext cx="458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54234" y="1444625"/>
            <a:ext cx="458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5">
            <a:extLst>
              <a:ext uri="{FF2B5EF4-FFF2-40B4-BE49-F238E27FC236}">
                <a16:creationId xmlns:a16="http://schemas.microsoft.com/office/drawing/2014/main" id="{35286C47-7221-45A2-BFC4-B92E614F7D56}"/>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425241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5">
            <a:extLst>
              <a:ext uri="{FF2B5EF4-FFF2-40B4-BE49-F238E27FC236}">
                <a16:creationId xmlns:a16="http://schemas.microsoft.com/office/drawing/2014/main" id="{6F1EE220-EDDA-4E33-9533-EC47B6835722}"/>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87636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55">
            <a:extLst>
              <a:ext uri="{FF2B5EF4-FFF2-40B4-BE49-F238E27FC236}">
                <a16:creationId xmlns:a16="http://schemas.microsoft.com/office/drawing/2014/main" id="{9F3D884F-FB7A-42D0-BDA9-CC1B19218A6E}"/>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270812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5">
            <a:extLst>
              <a:ext uri="{FF2B5EF4-FFF2-40B4-BE49-F238E27FC236}">
                <a16:creationId xmlns:a16="http://schemas.microsoft.com/office/drawing/2014/main" id="{26C6B3F3-C82A-4E05-82DE-52D0FCEA22F9}"/>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923325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5">
            <a:extLst>
              <a:ext uri="{FF2B5EF4-FFF2-40B4-BE49-F238E27FC236}">
                <a16:creationId xmlns:a16="http://schemas.microsoft.com/office/drawing/2014/main" id="{461271FF-5298-4202-AB71-BF8535DC0ED5}"/>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40537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5">
            <a:extLst>
              <a:ext uri="{FF2B5EF4-FFF2-40B4-BE49-F238E27FC236}">
                <a16:creationId xmlns:a16="http://schemas.microsoft.com/office/drawing/2014/main" id="{104C1A27-7231-4045-96D0-D6DEBF0A14D4}"/>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418397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F5E5A93-6A97-4422-80BB-EEFF3B2B66AA}"/>
              </a:ext>
            </a:extLst>
          </p:cNvPr>
          <p:cNvSpPr>
            <a:spLocks noChangeArrowheads="1"/>
          </p:cNvSpPr>
          <p:nvPr/>
        </p:nvSpPr>
        <p:spPr bwMode="auto">
          <a:xfrm>
            <a:off x="0" y="0"/>
            <a:ext cx="12192000" cy="6858000"/>
          </a:xfrm>
          <a:prstGeom prst="rect">
            <a:avLst/>
          </a:prstGeom>
          <a:gradFill rotWithShape="0">
            <a:gsLst>
              <a:gs pos="0">
                <a:srgbClr val="99CCFF"/>
              </a:gs>
              <a:gs pos="100000">
                <a:schemeClr val="bg2"/>
              </a:gs>
            </a:gsLst>
            <a:lin ang="5400000" scaled="1"/>
          </a:gradFill>
          <a:ln w="9525">
            <a:solidFill>
              <a:schemeClr val="tx1"/>
            </a:solidFill>
            <a:miter lim="800000"/>
            <a:headEnd/>
            <a:tailEnd/>
          </a:ln>
          <a:effectLst/>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1027" name="Rectangle 3">
            <a:extLst>
              <a:ext uri="{FF2B5EF4-FFF2-40B4-BE49-F238E27FC236}">
                <a16:creationId xmlns:a16="http://schemas.microsoft.com/office/drawing/2014/main" id="{3271F30F-4810-43D4-9C70-415D0FD898F6}"/>
              </a:ext>
            </a:extLst>
          </p:cNvPr>
          <p:cNvSpPr>
            <a:spLocks noGrp="1" noChangeArrowheads="1"/>
          </p:cNvSpPr>
          <p:nvPr>
            <p:ph type="title"/>
          </p:nvPr>
        </p:nvSpPr>
        <p:spPr bwMode="auto">
          <a:xfrm>
            <a:off x="1562100" y="0"/>
            <a:ext cx="10363200" cy="84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69">
            <a:extLst>
              <a:ext uri="{FF2B5EF4-FFF2-40B4-BE49-F238E27FC236}">
                <a16:creationId xmlns:a16="http://schemas.microsoft.com/office/drawing/2014/main" id="{EA43C3B1-AF17-4412-874E-0C2D41D32E9C}"/>
              </a:ext>
            </a:extLst>
          </p:cNvPr>
          <p:cNvSpPr>
            <a:spLocks noChangeArrowheads="1"/>
          </p:cNvSpPr>
          <p:nvPr/>
        </p:nvSpPr>
        <p:spPr bwMode="auto">
          <a:xfrm>
            <a:off x="7139517" y="6537326"/>
            <a:ext cx="3860800" cy="320675"/>
          </a:xfrm>
          <a:prstGeom prst="rect">
            <a:avLst/>
          </a:prstGeom>
          <a:noFill/>
          <a:ln>
            <a:noFill/>
          </a:ln>
          <a:effectLst/>
        </p:spPr>
        <p:txBody>
          <a:bodyP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r>
              <a:rPr lang="en-US" altLang="en-US" sz="1000"/>
              <a:t>Silberschatz, Galvin and  Gagne </a:t>
            </a:r>
            <a:r>
              <a:rPr lang="en-US" altLang="en-US" sz="1000">
                <a:sym typeface="Symbol" pitchFamily="18" charset="2"/>
              </a:rPr>
              <a:t>2002</a:t>
            </a:r>
            <a:endParaRPr lang="en-US" altLang="en-US" sz="1400">
              <a:latin typeface="Times New Roman" pitchFamily="18" charset="0"/>
            </a:endParaRPr>
          </a:p>
        </p:txBody>
      </p:sp>
      <p:sp>
        <p:nvSpPr>
          <p:cNvPr id="1029" name="Text Box 70">
            <a:extLst>
              <a:ext uri="{FF2B5EF4-FFF2-40B4-BE49-F238E27FC236}">
                <a16:creationId xmlns:a16="http://schemas.microsoft.com/office/drawing/2014/main" id="{1C444E55-3798-4BF2-9598-9C2D18E7EAA3}"/>
              </a:ext>
            </a:extLst>
          </p:cNvPr>
          <p:cNvSpPr txBox="1">
            <a:spLocks noChangeArrowheads="1"/>
          </p:cNvSpPr>
          <p:nvPr/>
        </p:nvSpPr>
        <p:spPr bwMode="auto">
          <a:xfrm>
            <a:off x="5694421" y="6545978"/>
            <a:ext cx="447558" cy="246221"/>
          </a:xfrm>
          <a:prstGeom prst="rect">
            <a:avLst/>
          </a:prstGeom>
          <a:noFill/>
          <a:ln>
            <a:noFill/>
          </a:ln>
          <a:effec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defRPr/>
            </a:pPr>
            <a:r>
              <a:rPr lang="en-US" altLang="en-US" sz="1000"/>
              <a:t>8.</a:t>
            </a:r>
            <a:fld id="{7485904E-7675-497F-9341-065C88EB1AAC}" type="slidenum">
              <a:rPr lang="en-US" altLang="en-US" sz="1000" smtClean="0"/>
              <a:pPr algn="ctr">
                <a:spcBef>
                  <a:spcPct val="50000"/>
                </a:spcBef>
                <a:defRPr/>
              </a:pPr>
              <a:t>‹#›</a:t>
            </a:fld>
            <a:endParaRPr lang="en-US" altLang="en-US" sz="1000"/>
          </a:p>
        </p:txBody>
      </p:sp>
      <p:sp>
        <p:nvSpPr>
          <p:cNvPr id="85147" name="Rectangle 155">
            <a:extLst>
              <a:ext uri="{FF2B5EF4-FFF2-40B4-BE49-F238E27FC236}">
                <a16:creationId xmlns:a16="http://schemas.microsoft.com/office/drawing/2014/main" id="{3E7181A4-EADB-4DF9-AF46-D95039D0C00C}"/>
              </a:ext>
            </a:extLst>
          </p:cNvPr>
          <p:cNvSpPr>
            <a:spLocks noGrp="1" noChangeArrowheads="1"/>
          </p:cNvSpPr>
          <p:nvPr>
            <p:ph type="ftr" sz="quarter" idx="3"/>
          </p:nvPr>
        </p:nvSpPr>
        <p:spPr bwMode="auto">
          <a:xfrm>
            <a:off x="139700" y="6537326"/>
            <a:ext cx="3860800" cy="3206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000"/>
            </a:lvl1pPr>
          </a:lstStyle>
          <a:p>
            <a:pPr>
              <a:defRPr/>
            </a:pPr>
            <a:r>
              <a:rPr lang="en-US"/>
              <a:t>Sir Padampat Singhania University</a:t>
            </a:r>
          </a:p>
        </p:txBody>
      </p:sp>
      <p:grpSp>
        <p:nvGrpSpPr>
          <p:cNvPr id="1031" name="Group 156">
            <a:extLst>
              <a:ext uri="{FF2B5EF4-FFF2-40B4-BE49-F238E27FC236}">
                <a16:creationId xmlns:a16="http://schemas.microsoft.com/office/drawing/2014/main" id="{42B2D8A7-6AD7-4505-9144-89446DFE8864}"/>
              </a:ext>
            </a:extLst>
          </p:cNvPr>
          <p:cNvGrpSpPr>
            <a:grpSpLocks/>
          </p:cNvGrpSpPr>
          <p:nvPr/>
        </p:nvGrpSpPr>
        <p:grpSpPr bwMode="auto">
          <a:xfrm flipH="1">
            <a:off x="10653184" y="5722938"/>
            <a:ext cx="1538816" cy="1135062"/>
            <a:chOff x="1981" y="2529"/>
            <a:chExt cx="1095" cy="749"/>
          </a:xfrm>
        </p:grpSpPr>
        <p:sp>
          <p:nvSpPr>
            <p:cNvPr id="1166" name="Freeform 157">
              <a:extLst>
                <a:ext uri="{FF2B5EF4-FFF2-40B4-BE49-F238E27FC236}">
                  <a16:creationId xmlns:a16="http://schemas.microsoft.com/office/drawing/2014/main" id="{4B1D34F2-169E-48DA-B83D-915D51404947}"/>
                </a:ext>
              </a:extLst>
            </p:cNvPr>
            <p:cNvSpPr>
              <a:spLocks/>
            </p:cNvSpPr>
            <p:nvPr/>
          </p:nvSpPr>
          <p:spPr bwMode="auto">
            <a:xfrm>
              <a:off x="1981" y="2571"/>
              <a:ext cx="1094" cy="685"/>
            </a:xfrm>
            <a:custGeom>
              <a:avLst/>
              <a:gdLst>
                <a:gd name="T0" fmla="*/ 1 w 2188"/>
                <a:gd name="T1" fmla="*/ 0 h 1713"/>
                <a:gd name="T2" fmla="*/ 1 w 2188"/>
                <a:gd name="T3" fmla="*/ 0 h 1713"/>
                <a:gd name="T4" fmla="*/ 1 w 2188"/>
                <a:gd name="T5" fmla="*/ 0 h 1713"/>
                <a:gd name="T6" fmla="*/ 1 w 2188"/>
                <a:gd name="T7" fmla="*/ 0 h 1713"/>
                <a:gd name="T8" fmla="*/ 1 w 2188"/>
                <a:gd name="T9" fmla="*/ 0 h 1713"/>
                <a:gd name="T10" fmla="*/ 1 w 2188"/>
                <a:gd name="T11" fmla="*/ 0 h 1713"/>
                <a:gd name="T12" fmla="*/ 1 w 2188"/>
                <a:gd name="T13" fmla="*/ 0 h 1713"/>
                <a:gd name="T14" fmla="*/ 1 w 2188"/>
                <a:gd name="T15" fmla="*/ 0 h 1713"/>
                <a:gd name="T16" fmla="*/ 1 w 2188"/>
                <a:gd name="T17" fmla="*/ 0 h 1713"/>
                <a:gd name="T18" fmla="*/ 1 w 2188"/>
                <a:gd name="T19" fmla="*/ 0 h 1713"/>
                <a:gd name="T20" fmla="*/ 1 w 2188"/>
                <a:gd name="T21" fmla="*/ 0 h 1713"/>
                <a:gd name="T22" fmla="*/ 1 w 2188"/>
                <a:gd name="T23" fmla="*/ 0 h 1713"/>
                <a:gd name="T24" fmla="*/ 1 w 2188"/>
                <a:gd name="T25" fmla="*/ 0 h 1713"/>
                <a:gd name="T26" fmla="*/ 1 w 2188"/>
                <a:gd name="T27" fmla="*/ 0 h 1713"/>
                <a:gd name="T28" fmla="*/ 1 w 2188"/>
                <a:gd name="T29" fmla="*/ 0 h 1713"/>
                <a:gd name="T30" fmla="*/ 1 w 2188"/>
                <a:gd name="T31" fmla="*/ 0 h 1713"/>
                <a:gd name="T32" fmla="*/ 1 w 2188"/>
                <a:gd name="T33" fmla="*/ 0 h 1713"/>
                <a:gd name="T34" fmla="*/ 1 w 2188"/>
                <a:gd name="T35" fmla="*/ 0 h 1713"/>
                <a:gd name="T36" fmla="*/ 1 w 2188"/>
                <a:gd name="T37" fmla="*/ 0 h 1713"/>
                <a:gd name="T38" fmla="*/ 1 w 2188"/>
                <a:gd name="T39" fmla="*/ 0 h 1713"/>
                <a:gd name="T40" fmla="*/ 1 w 2188"/>
                <a:gd name="T41" fmla="*/ 0 h 1713"/>
                <a:gd name="T42" fmla="*/ 1 w 2188"/>
                <a:gd name="T43" fmla="*/ 0 h 1713"/>
                <a:gd name="T44" fmla="*/ 1 w 2188"/>
                <a:gd name="T45" fmla="*/ 0 h 1713"/>
                <a:gd name="T46" fmla="*/ 1 w 2188"/>
                <a:gd name="T47" fmla="*/ 0 h 1713"/>
                <a:gd name="T48" fmla="*/ 1 w 2188"/>
                <a:gd name="T49" fmla="*/ 0 h 1713"/>
                <a:gd name="T50" fmla="*/ 1 w 2188"/>
                <a:gd name="T51" fmla="*/ 0 h 1713"/>
                <a:gd name="T52" fmla="*/ 1 w 2188"/>
                <a:gd name="T53" fmla="*/ 0 h 1713"/>
                <a:gd name="T54" fmla="*/ 1 w 2188"/>
                <a:gd name="T55" fmla="*/ 0 h 1713"/>
                <a:gd name="T56" fmla="*/ 1 w 2188"/>
                <a:gd name="T57" fmla="*/ 0 h 1713"/>
                <a:gd name="T58" fmla="*/ 1 w 2188"/>
                <a:gd name="T59" fmla="*/ 0 h 1713"/>
                <a:gd name="T60" fmla="*/ 1 w 2188"/>
                <a:gd name="T61" fmla="*/ 0 h 1713"/>
                <a:gd name="T62" fmla="*/ 1 w 2188"/>
                <a:gd name="T63" fmla="*/ 0 h 1713"/>
                <a:gd name="T64" fmla="*/ 1 w 2188"/>
                <a:gd name="T65" fmla="*/ 0 h 1713"/>
                <a:gd name="T66" fmla="*/ 1 w 2188"/>
                <a:gd name="T67" fmla="*/ 0 h 1713"/>
                <a:gd name="T68" fmla="*/ 1 w 2188"/>
                <a:gd name="T69" fmla="*/ 0 h 1713"/>
                <a:gd name="T70" fmla="*/ 1 w 2188"/>
                <a:gd name="T71" fmla="*/ 0 h 1713"/>
                <a:gd name="T72" fmla="*/ 1 w 2188"/>
                <a:gd name="T73" fmla="*/ 0 h 1713"/>
                <a:gd name="T74" fmla="*/ 1 w 2188"/>
                <a:gd name="T75" fmla="*/ 0 h 1713"/>
                <a:gd name="T76" fmla="*/ 1 w 2188"/>
                <a:gd name="T77" fmla="*/ 0 h 1713"/>
                <a:gd name="T78" fmla="*/ 1 w 2188"/>
                <a:gd name="T79" fmla="*/ 0 h 1713"/>
                <a:gd name="T80" fmla="*/ 1 w 2188"/>
                <a:gd name="T81" fmla="*/ 0 h 1713"/>
                <a:gd name="T82" fmla="*/ 1 w 2188"/>
                <a:gd name="T83" fmla="*/ 0 h 1713"/>
                <a:gd name="T84" fmla="*/ 1 w 2188"/>
                <a:gd name="T85" fmla="*/ 0 h 1713"/>
                <a:gd name="T86" fmla="*/ 1 w 2188"/>
                <a:gd name="T87" fmla="*/ 0 h 1713"/>
                <a:gd name="T88" fmla="*/ 1 w 2188"/>
                <a:gd name="T89" fmla="*/ 0 h 1713"/>
                <a:gd name="T90" fmla="*/ 1 w 2188"/>
                <a:gd name="T91" fmla="*/ 0 h 1713"/>
                <a:gd name="T92" fmla="*/ 1 w 2188"/>
                <a:gd name="T93" fmla="*/ 0 h 1713"/>
                <a:gd name="T94" fmla="*/ 1 w 2188"/>
                <a:gd name="T95" fmla="*/ 0 h 1713"/>
                <a:gd name="T96" fmla="*/ 1 w 2188"/>
                <a:gd name="T97" fmla="*/ 0 h 1713"/>
                <a:gd name="T98" fmla="*/ 1 w 2188"/>
                <a:gd name="T99" fmla="*/ 0 h 1713"/>
                <a:gd name="T100" fmla="*/ 1 w 2188"/>
                <a:gd name="T101" fmla="*/ 0 h 1713"/>
                <a:gd name="T102" fmla="*/ 1 w 2188"/>
                <a:gd name="T103" fmla="*/ 0 h 1713"/>
                <a:gd name="T104" fmla="*/ 1 w 2188"/>
                <a:gd name="T105" fmla="*/ 0 h 1713"/>
                <a:gd name="T106" fmla="*/ 1 w 2188"/>
                <a:gd name="T107" fmla="*/ 0 h 1713"/>
                <a:gd name="T108" fmla="*/ 1 w 2188"/>
                <a:gd name="T109" fmla="*/ 0 h 1713"/>
                <a:gd name="T110" fmla="*/ 1 w 2188"/>
                <a:gd name="T111" fmla="*/ 0 h 1713"/>
                <a:gd name="T112" fmla="*/ 1 w 2188"/>
                <a:gd name="T113" fmla="*/ 0 h 1713"/>
                <a:gd name="T114" fmla="*/ 0 w 2188"/>
                <a:gd name="T115" fmla="*/ 0 h 17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88" h="1713">
                  <a:moveTo>
                    <a:pt x="2188" y="1713"/>
                  </a:moveTo>
                  <a:lnTo>
                    <a:pt x="2188" y="1568"/>
                  </a:lnTo>
                  <a:lnTo>
                    <a:pt x="2178" y="1568"/>
                  </a:lnTo>
                  <a:lnTo>
                    <a:pt x="2165" y="1563"/>
                  </a:lnTo>
                  <a:lnTo>
                    <a:pt x="2149" y="1555"/>
                  </a:lnTo>
                  <a:lnTo>
                    <a:pt x="2129" y="1544"/>
                  </a:lnTo>
                  <a:lnTo>
                    <a:pt x="2107" y="1530"/>
                  </a:lnTo>
                  <a:lnTo>
                    <a:pt x="2083" y="1514"/>
                  </a:lnTo>
                  <a:lnTo>
                    <a:pt x="2057" y="1495"/>
                  </a:lnTo>
                  <a:lnTo>
                    <a:pt x="2029" y="1475"/>
                  </a:lnTo>
                  <a:lnTo>
                    <a:pt x="1999" y="1454"/>
                  </a:lnTo>
                  <a:lnTo>
                    <a:pt x="1968" y="1431"/>
                  </a:lnTo>
                  <a:lnTo>
                    <a:pt x="1937" y="1409"/>
                  </a:lnTo>
                  <a:lnTo>
                    <a:pt x="1905" y="1386"/>
                  </a:lnTo>
                  <a:lnTo>
                    <a:pt x="1872" y="1363"/>
                  </a:lnTo>
                  <a:lnTo>
                    <a:pt x="1839" y="1340"/>
                  </a:lnTo>
                  <a:lnTo>
                    <a:pt x="1808" y="1319"/>
                  </a:lnTo>
                  <a:lnTo>
                    <a:pt x="1776" y="1298"/>
                  </a:lnTo>
                  <a:lnTo>
                    <a:pt x="1763" y="1291"/>
                  </a:lnTo>
                  <a:lnTo>
                    <a:pt x="1749" y="1286"/>
                  </a:lnTo>
                  <a:lnTo>
                    <a:pt x="1734" y="1281"/>
                  </a:lnTo>
                  <a:lnTo>
                    <a:pt x="1720" y="1278"/>
                  </a:lnTo>
                  <a:lnTo>
                    <a:pt x="1705" y="1275"/>
                  </a:lnTo>
                  <a:lnTo>
                    <a:pt x="1690" y="1273"/>
                  </a:lnTo>
                  <a:lnTo>
                    <a:pt x="1675" y="1271"/>
                  </a:lnTo>
                  <a:lnTo>
                    <a:pt x="1660" y="1270"/>
                  </a:lnTo>
                  <a:lnTo>
                    <a:pt x="1646" y="1267"/>
                  </a:lnTo>
                  <a:lnTo>
                    <a:pt x="1633" y="1265"/>
                  </a:lnTo>
                  <a:lnTo>
                    <a:pt x="1620" y="1263"/>
                  </a:lnTo>
                  <a:lnTo>
                    <a:pt x="1608" y="1258"/>
                  </a:lnTo>
                  <a:lnTo>
                    <a:pt x="1597" y="1253"/>
                  </a:lnTo>
                  <a:lnTo>
                    <a:pt x="1588" y="1246"/>
                  </a:lnTo>
                  <a:lnTo>
                    <a:pt x="1578" y="1240"/>
                  </a:lnTo>
                  <a:lnTo>
                    <a:pt x="1572" y="1229"/>
                  </a:lnTo>
                  <a:lnTo>
                    <a:pt x="1559" y="1208"/>
                  </a:lnTo>
                  <a:lnTo>
                    <a:pt x="1546" y="1188"/>
                  </a:lnTo>
                  <a:lnTo>
                    <a:pt x="1534" y="1168"/>
                  </a:lnTo>
                  <a:lnTo>
                    <a:pt x="1521" y="1150"/>
                  </a:lnTo>
                  <a:lnTo>
                    <a:pt x="1507" y="1131"/>
                  </a:lnTo>
                  <a:lnTo>
                    <a:pt x="1494" y="1114"/>
                  </a:lnTo>
                  <a:lnTo>
                    <a:pt x="1481" y="1097"/>
                  </a:lnTo>
                  <a:lnTo>
                    <a:pt x="1467" y="1082"/>
                  </a:lnTo>
                  <a:lnTo>
                    <a:pt x="1453" y="1068"/>
                  </a:lnTo>
                  <a:lnTo>
                    <a:pt x="1438" y="1055"/>
                  </a:lnTo>
                  <a:lnTo>
                    <a:pt x="1424" y="1044"/>
                  </a:lnTo>
                  <a:lnTo>
                    <a:pt x="1409" y="1035"/>
                  </a:lnTo>
                  <a:lnTo>
                    <a:pt x="1394" y="1026"/>
                  </a:lnTo>
                  <a:lnTo>
                    <a:pt x="1379" y="1020"/>
                  </a:lnTo>
                  <a:lnTo>
                    <a:pt x="1363" y="1016"/>
                  </a:lnTo>
                  <a:lnTo>
                    <a:pt x="1347" y="1014"/>
                  </a:lnTo>
                  <a:lnTo>
                    <a:pt x="1331" y="1009"/>
                  </a:lnTo>
                  <a:lnTo>
                    <a:pt x="1317" y="1000"/>
                  </a:lnTo>
                  <a:lnTo>
                    <a:pt x="1304" y="987"/>
                  </a:lnTo>
                  <a:lnTo>
                    <a:pt x="1294" y="972"/>
                  </a:lnTo>
                  <a:lnTo>
                    <a:pt x="1282" y="957"/>
                  </a:lnTo>
                  <a:lnTo>
                    <a:pt x="1273" y="942"/>
                  </a:lnTo>
                  <a:lnTo>
                    <a:pt x="1263" y="930"/>
                  </a:lnTo>
                  <a:lnTo>
                    <a:pt x="1254" y="922"/>
                  </a:lnTo>
                  <a:lnTo>
                    <a:pt x="1247" y="916"/>
                  </a:lnTo>
                  <a:lnTo>
                    <a:pt x="1242" y="907"/>
                  </a:lnTo>
                  <a:lnTo>
                    <a:pt x="1237" y="896"/>
                  </a:lnTo>
                  <a:lnTo>
                    <a:pt x="1234" y="885"/>
                  </a:lnTo>
                  <a:lnTo>
                    <a:pt x="1231" y="874"/>
                  </a:lnTo>
                  <a:lnTo>
                    <a:pt x="1228" y="864"/>
                  </a:lnTo>
                  <a:lnTo>
                    <a:pt x="1224" y="856"/>
                  </a:lnTo>
                  <a:lnTo>
                    <a:pt x="1219" y="851"/>
                  </a:lnTo>
                  <a:lnTo>
                    <a:pt x="1214" y="848"/>
                  </a:lnTo>
                  <a:lnTo>
                    <a:pt x="1210" y="843"/>
                  </a:lnTo>
                  <a:lnTo>
                    <a:pt x="1204" y="838"/>
                  </a:lnTo>
                  <a:lnTo>
                    <a:pt x="1199" y="832"/>
                  </a:lnTo>
                  <a:lnTo>
                    <a:pt x="1195" y="826"/>
                  </a:lnTo>
                  <a:lnTo>
                    <a:pt x="1191" y="821"/>
                  </a:lnTo>
                  <a:lnTo>
                    <a:pt x="1188" y="817"/>
                  </a:lnTo>
                  <a:lnTo>
                    <a:pt x="1184" y="815"/>
                  </a:lnTo>
                  <a:lnTo>
                    <a:pt x="1166" y="803"/>
                  </a:lnTo>
                  <a:lnTo>
                    <a:pt x="1152" y="786"/>
                  </a:lnTo>
                  <a:lnTo>
                    <a:pt x="1141" y="764"/>
                  </a:lnTo>
                  <a:lnTo>
                    <a:pt x="1130" y="739"/>
                  </a:lnTo>
                  <a:lnTo>
                    <a:pt x="1120" y="713"/>
                  </a:lnTo>
                  <a:lnTo>
                    <a:pt x="1108" y="688"/>
                  </a:lnTo>
                  <a:lnTo>
                    <a:pt x="1093" y="667"/>
                  </a:lnTo>
                  <a:lnTo>
                    <a:pt x="1075" y="651"/>
                  </a:lnTo>
                  <a:lnTo>
                    <a:pt x="1070" y="649"/>
                  </a:lnTo>
                  <a:lnTo>
                    <a:pt x="1065" y="644"/>
                  </a:lnTo>
                  <a:lnTo>
                    <a:pt x="1057" y="639"/>
                  </a:lnTo>
                  <a:lnTo>
                    <a:pt x="1047" y="635"/>
                  </a:lnTo>
                  <a:lnTo>
                    <a:pt x="1037" y="629"/>
                  </a:lnTo>
                  <a:lnTo>
                    <a:pt x="1027" y="624"/>
                  </a:lnTo>
                  <a:lnTo>
                    <a:pt x="1016" y="621"/>
                  </a:lnTo>
                  <a:lnTo>
                    <a:pt x="1007" y="618"/>
                  </a:lnTo>
                  <a:lnTo>
                    <a:pt x="1000" y="614"/>
                  </a:lnTo>
                  <a:lnTo>
                    <a:pt x="990" y="609"/>
                  </a:lnTo>
                  <a:lnTo>
                    <a:pt x="978" y="603"/>
                  </a:lnTo>
                  <a:lnTo>
                    <a:pt x="964" y="595"/>
                  </a:lnTo>
                  <a:lnTo>
                    <a:pt x="949" y="588"/>
                  </a:lnTo>
                  <a:lnTo>
                    <a:pt x="933" y="582"/>
                  </a:lnTo>
                  <a:lnTo>
                    <a:pt x="917" y="577"/>
                  </a:lnTo>
                  <a:lnTo>
                    <a:pt x="902" y="575"/>
                  </a:lnTo>
                  <a:lnTo>
                    <a:pt x="899" y="574"/>
                  </a:lnTo>
                  <a:lnTo>
                    <a:pt x="894" y="570"/>
                  </a:lnTo>
                  <a:lnTo>
                    <a:pt x="891" y="565"/>
                  </a:lnTo>
                  <a:lnTo>
                    <a:pt x="885" y="559"/>
                  </a:lnTo>
                  <a:lnTo>
                    <a:pt x="879" y="552"/>
                  </a:lnTo>
                  <a:lnTo>
                    <a:pt x="871" y="544"/>
                  </a:lnTo>
                  <a:lnTo>
                    <a:pt x="862" y="538"/>
                  </a:lnTo>
                  <a:lnTo>
                    <a:pt x="849" y="532"/>
                  </a:lnTo>
                  <a:lnTo>
                    <a:pt x="846" y="525"/>
                  </a:lnTo>
                  <a:lnTo>
                    <a:pt x="842" y="512"/>
                  </a:lnTo>
                  <a:lnTo>
                    <a:pt x="839" y="492"/>
                  </a:lnTo>
                  <a:lnTo>
                    <a:pt x="835" y="474"/>
                  </a:lnTo>
                  <a:lnTo>
                    <a:pt x="832" y="469"/>
                  </a:lnTo>
                  <a:lnTo>
                    <a:pt x="825" y="464"/>
                  </a:lnTo>
                  <a:lnTo>
                    <a:pt x="818" y="460"/>
                  </a:lnTo>
                  <a:lnTo>
                    <a:pt x="811" y="457"/>
                  </a:lnTo>
                  <a:lnTo>
                    <a:pt x="798" y="442"/>
                  </a:lnTo>
                  <a:lnTo>
                    <a:pt x="792" y="416"/>
                  </a:lnTo>
                  <a:lnTo>
                    <a:pt x="787" y="391"/>
                  </a:lnTo>
                  <a:lnTo>
                    <a:pt x="778" y="377"/>
                  </a:lnTo>
                  <a:lnTo>
                    <a:pt x="762" y="369"/>
                  </a:lnTo>
                  <a:lnTo>
                    <a:pt x="743" y="356"/>
                  </a:lnTo>
                  <a:lnTo>
                    <a:pt x="721" y="340"/>
                  </a:lnTo>
                  <a:lnTo>
                    <a:pt x="698" y="323"/>
                  </a:lnTo>
                  <a:lnTo>
                    <a:pt x="674" y="305"/>
                  </a:lnTo>
                  <a:lnTo>
                    <a:pt x="651" y="290"/>
                  </a:lnTo>
                  <a:lnTo>
                    <a:pt x="629" y="278"/>
                  </a:lnTo>
                  <a:lnTo>
                    <a:pt x="611" y="271"/>
                  </a:lnTo>
                  <a:lnTo>
                    <a:pt x="605" y="266"/>
                  </a:lnTo>
                  <a:lnTo>
                    <a:pt x="597" y="257"/>
                  </a:lnTo>
                  <a:lnTo>
                    <a:pt x="588" y="244"/>
                  </a:lnTo>
                  <a:lnTo>
                    <a:pt x="578" y="229"/>
                  </a:lnTo>
                  <a:lnTo>
                    <a:pt x="569" y="216"/>
                  </a:lnTo>
                  <a:lnTo>
                    <a:pt x="561" y="203"/>
                  </a:lnTo>
                  <a:lnTo>
                    <a:pt x="554" y="194"/>
                  </a:lnTo>
                  <a:lnTo>
                    <a:pt x="550" y="190"/>
                  </a:lnTo>
                  <a:lnTo>
                    <a:pt x="539" y="187"/>
                  </a:lnTo>
                  <a:lnTo>
                    <a:pt x="528" y="181"/>
                  </a:lnTo>
                  <a:lnTo>
                    <a:pt x="516" y="174"/>
                  </a:lnTo>
                  <a:lnTo>
                    <a:pt x="505" y="165"/>
                  </a:lnTo>
                  <a:lnTo>
                    <a:pt x="494" y="157"/>
                  </a:lnTo>
                  <a:lnTo>
                    <a:pt x="484" y="150"/>
                  </a:lnTo>
                  <a:lnTo>
                    <a:pt x="477" y="144"/>
                  </a:lnTo>
                  <a:lnTo>
                    <a:pt x="471" y="142"/>
                  </a:lnTo>
                  <a:lnTo>
                    <a:pt x="448" y="138"/>
                  </a:lnTo>
                  <a:lnTo>
                    <a:pt x="429" y="133"/>
                  </a:lnTo>
                  <a:lnTo>
                    <a:pt x="410" y="127"/>
                  </a:lnTo>
                  <a:lnTo>
                    <a:pt x="395" y="120"/>
                  </a:lnTo>
                  <a:lnTo>
                    <a:pt x="383" y="114"/>
                  </a:lnTo>
                  <a:lnTo>
                    <a:pt x="371" y="107"/>
                  </a:lnTo>
                  <a:lnTo>
                    <a:pt x="362" y="103"/>
                  </a:lnTo>
                  <a:lnTo>
                    <a:pt x="353" y="100"/>
                  </a:lnTo>
                  <a:lnTo>
                    <a:pt x="330" y="93"/>
                  </a:lnTo>
                  <a:lnTo>
                    <a:pt x="306" y="84"/>
                  </a:lnTo>
                  <a:lnTo>
                    <a:pt x="285" y="73"/>
                  </a:lnTo>
                  <a:lnTo>
                    <a:pt x="263" y="61"/>
                  </a:lnTo>
                  <a:lnTo>
                    <a:pt x="242" y="51"/>
                  </a:lnTo>
                  <a:lnTo>
                    <a:pt x="222" y="42"/>
                  </a:lnTo>
                  <a:lnTo>
                    <a:pt x="205" y="35"/>
                  </a:lnTo>
                  <a:lnTo>
                    <a:pt x="191" y="32"/>
                  </a:lnTo>
                  <a:lnTo>
                    <a:pt x="180" y="32"/>
                  </a:lnTo>
                  <a:lnTo>
                    <a:pt x="167" y="32"/>
                  </a:lnTo>
                  <a:lnTo>
                    <a:pt x="153" y="32"/>
                  </a:lnTo>
                  <a:lnTo>
                    <a:pt x="139" y="31"/>
                  </a:lnTo>
                  <a:lnTo>
                    <a:pt x="126" y="30"/>
                  </a:lnTo>
                  <a:lnTo>
                    <a:pt x="113" y="29"/>
                  </a:lnTo>
                  <a:lnTo>
                    <a:pt x="101" y="27"/>
                  </a:lnTo>
                  <a:lnTo>
                    <a:pt x="91" y="24"/>
                  </a:lnTo>
                  <a:lnTo>
                    <a:pt x="78" y="20"/>
                  </a:lnTo>
                  <a:lnTo>
                    <a:pt x="65" y="15"/>
                  </a:lnTo>
                  <a:lnTo>
                    <a:pt x="52" y="11"/>
                  </a:lnTo>
                  <a:lnTo>
                    <a:pt x="39" y="6"/>
                  </a:lnTo>
                  <a:lnTo>
                    <a:pt x="28" y="2"/>
                  </a:lnTo>
                  <a:lnTo>
                    <a:pt x="16" y="0"/>
                  </a:lnTo>
                  <a:lnTo>
                    <a:pt x="7" y="0"/>
                  </a:lnTo>
                  <a:lnTo>
                    <a:pt x="0" y="2"/>
                  </a:lnTo>
                  <a:lnTo>
                    <a:pt x="0" y="1713"/>
                  </a:lnTo>
                  <a:lnTo>
                    <a:pt x="2188" y="1713"/>
                  </a:lnTo>
                  <a:close/>
                </a:path>
              </a:pathLst>
            </a:custGeom>
            <a:solidFill>
              <a:srgbClr val="995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7" name="Freeform 158">
              <a:extLst>
                <a:ext uri="{FF2B5EF4-FFF2-40B4-BE49-F238E27FC236}">
                  <a16:creationId xmlns:a16="http://schemas.microsoft.com/office/drawing/2014/main" id="{17DF5528-DEF7-4AD3-B1FE-F797B883B80C}"/>
                </a:ext>
              </a:extLst>
            </p:cNvPr>
            <p:cNvSpPr>
              <a:spLocks/>
            </p:cNvSpPr>
            <p:nvPr/>
          </p:nvSpPr>
          <p:spPr bwMode="auto">
            <a:xfrm>
              <a:off x="1981" y="2872"/>
              <a:ext cx="1094" cy="379"/>
            </a:xfrm>
            <a:custGeom>
              <a:avLst/>
              <a:gdLst>
                <a:gd name="T0" fmla="*/ 1 w 2188"/>
                <a:gd name="T1" fmla="*/ 0 h 1109"/>
                <a:gd name="T2" fmla="*/ 1 w 2188"/>
                <a:gd name="T3" fmla="*/ 0 h 1109"/>
                <a:gd name="T4" fmla="*/ 1 w 2188"/>
                <a:gd name="T5" fmla="*/ 0 h 1109"/>
                <a:gd name="T6" fmla="*/ 1 w 2188"/>
                <a:gd name="T7" fmla="*/ 0 h 1109"/>
                <a:gd name="T8" fmla="*/ 1 w 2188"/>
                <a:gd name="T9" fmla="*/ 0 h 1109"/>
                <a:gd name="T10" fmla="*/ 1 w 2188"/>
                <a:gd name="T11" fmla="*/ 0 h 1109"/>
                <a:gd name="T12" fmla="*/ 1 w 2188"/>
                <a:gd name="T13" fmla="*/ 0 h 1109"/>
                <a:gd name="T14" fmla="*/ 1 w 2188"/>
                <a:gd name="T15" fmla="*/ 0 h 1109"/>
                <a:gd name="T16" fmla="*/ 1 w 2188"/>
                <a:gd name="T17" fmla="*/ 0 h 1109"/>
                <a:gd name="T18" fmla="*/ 1 w 2188"/>
                <a:gd name="T19" fmla="*/ 0 h 1109"/>
                <a:gd name="T20" fmla="*/ 1 w 2188"/>
                <a:gd name="T21" fmla="*/ 0 h 1109"/>
                <a:gd name="T22" fmla="*/ 1 w 2188"/>
                <a:gd name="T23" fmla="*/ 0 h 1109"/>
                <a:gd name="T24" fmla="*/ 1 w 2188"/>
                <a:gd name="T25" fmla="*/ 0 h 1109"/>
                <a:gd name="T26" fmla="*/ 1 w 2188"/>
                <a:gd name="T27" fmla="*/ 0 h 1109"/>
                <a:gd name="T28" fmla="*/ 1 w 2188"/>
                <a:gd name="T29" fmla="*/ 0 h 1109"/>
                <a:gd name="T30" fmla="*/ 1 w 2188"/>
                <a:gd name="T31" fmla="*/ 0 h 1109"/>
                <a:gd name="T32" fmla="*/ 1 w 2188"/>
                <a:gd name="T33" fmla="*/ 0 h 1109"/>
                <a:gd name="T34" fmla="*/ 1 w 2188"/>
                <a:gd name="T35" fmla="*/ 0 h 1109"/>
                <a:gd name="T36" fmla="*/ 1 w 2188"/>
                <a:gd name="T37" fmla="*/ 0 h 1109"/>
                <a:gd name="T38" fmla="*/ 1 w 2188"/>
                <a:gd name="T39" fmla="*/ 0 h 1109"/>
                <a:gd name="T40" fmla="*/ 1 w 2188"/>
                <a:gd name="T41" fmla="*/ 0 h 1109"/>
                <a:gd name="T42" fmla="*/ 1 w 2188"/>
                <a:gd name="T43" fmla="*/ 0 h 1109"/>
                <a:gd name="T44" fmla="*/ 1 w 2188"/>
                <a:gd name="T45" fmla="*/ 0 h 1109"/>
                <a:gd name="T46" fmla="*/ 1 w 2188"/>
                <a:gd name="T47" fmla="*/ 0 h 1109"/>
                <a:gd name="T48" fmla="*/ 1 w 2188"/>
                <a:gd name="T49" fmla="*/ 0 h 1109"/>
                <a:gd name="T50" fmla="*/ 1 w 2188"/>
                <a:gd name="T51" fmla="*/ 0 h 1109"/>
                <a:gd name="T52" fmla="*/ 1 w 2188"/>
                <a:gd name="T53" fmla="*/ 0 h 1109"/>
                <a:gd name="T54" fmla="*/ 1 w 2188"/>
                <a:gd name="T55" fmla="*/ 0 h 1109"/>
                <a:gd name="T56" fmla="*/ 1 w 2188"/>
                <a:gd name="T57" fmla="*/ 0 h 1109"/>
                <a:gd name="T58" fmla="*/ 1 w 2188"/>
                <a:gd name="T59" fmla="*/ 0 h 1109"/>
                <a:gd name="T60" fmla="*/ 1 w 2188"/>
                <a:gd name="T61" fmla="*/ 0 h 1109"/>
                <a:gd name="T62" fmla="*/ 1 w 2188"/>
                <a:gd name="T63" fmla="*/ 0 h 1109"/>
                <a:gd name="T64" fmla="*/ 1 w 2188"/>
                <a:gd name="T65" fmla="*/ 0 h 1109"/>
                <a:gd name="T66" fmla="*/ 1 w 2188"/>
                <a:gd name="T67" fmla="*/ 0 h 1109"/>
                <a:gd name="T68" fmla="*/ 1 w 2188"/>
                <a:gd name="T69" fmla="*/ 0 h 1109"/>
                <a:gd name="T70" fmla="*/ 1 w 2188"/>
                <a:gd name="T71" fmla="*/ 0 h 1109"/>
                <a:gd name="T72" fmla="*/ 1 w 2188"/>
                <a:gd name="T73" fmla="*/ 0 h 1109"/>
                <a:gd name="T74" fmla="*/ 1 w 2188"/>
                <a:gd name="T75" fmla="*/ 0 h 1109"/>
                <a:gd name="T76" fmla="*/ 1 w 2188"/>
                <a:gd name="T77" fmla="*/ 0 h 1109"/>
                <a:gd name="T78" fmla="*/ 1 w 2188"/>
                <a:gd name="T79" fmla="*/ 0 h 1109"/>
                <a:gd name="T80" fmla="*/ 1 w 2188"/>
                <a:gd name="T81" fmla="*/ 0 h 1109"/>
                <a:gd name="T82" fmla="*/ 1 w 2188"/>
                <a:gd name="T83" fmla="*/ 0 h 1109"/>
                <a:gd name="T84" fmla="*/ 1 w 2188"/>
                <a:gd name="T85" fmla="*/ 0 h 1109"/>
                <a:gd name="T86" fmla="*/ 1 w 2188"/>
                <a:gd name="T87" fmla="*/ 0 h 1109"/>
                <a:gd name="T88" fmla="*/ 1 w 2188"/>
                <a:gd name="T89" fmla="*/ 0 h 1109"/>
                <a:gd name="T90" fmla="*/ 1 w 2188"/>
                <a:gd name="T91" fmla="*/ 0 h 1109"/>
                <a:gd name="T92" fmla="*/ 1 w 2188"/>
                <a:gd name="T93" fmla="*/ 0 h 1109"/>
                <a:gd name="T94" fmla="*/ 1 w 2188"/>
                <a:gd name="T95" fmla="*/ 0 h 1109"/>
                <a:gd name="T96" fmla="*/ 1 w 2188"/>
                <a:gd name="T97" fmla="*/ 0 h 1109"/>
                <a:gd name="T98" fmla="*/ 1 w 2188"/>
                <a:gd name="T99" fmla="*/ 0 h 1109"/>
                <a:gd name="T100" fmla="*/ 0 w 2188"/>
                <a:gd name="T101" fmla="*/ 0 h 1109"/>
                <a:gd name="T102" fmla="*/ 1 w 2188"/>
                <a:gd name="T103" fmla="*/ 0 h 1109"/>
                <a:gd name="T104" fmla="*/ 1 w 2188"/>
                <a:gd name="T105" fmla="*/ 0 h 1109"/>
                <a:gd name="T106" fmla="*/ 1 w 2188"/>
                <a:gd name="T107" fmla="*/ 0 h 11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88" h="1109">
                  <a:moveTo>
                    <a:pt x="2094" y="387"/>
                  </a:moveTo>
                  <a:lnTo>
                    <a:pt x="2079" y="386"/>
                  </a:lnTo>
                  <a:lnTo>
                    <a:pt x="2068" y="382"/>
                  </a:lnTo>
                  <a:lnTo>
                    <a:pt x="2059" y="378"/>
                  </a:lnTo>
                  <a:lnTo>
                    <a:pt x="2051" y="373"/>
                  </a:lnTo>
                  <a:lnTo>
                    <a:pt x="2044" y="367"/>
                  </a:lnTo>
                  <a:lnTo>
                    <a:pt x="2038" y="361"/>
                  </a:lnTo>
                  <a:lnTo>
                    <a:pt x="2030" y="355"/>
                  </a:lnTo>
                  <a:lnTo>
                    <a:pt x="2021" y="349"/>
                  </a:lnTo>
                  <a:lnTo>
                    <a:pt x="2009" y="345"/>
                  </a:lnTo>
                  <a:lnTo>
                    <a:pt x="1992" y="344"/>
                  </a:lnTo>
                  <a:lnTo>
                    <a:pt x="1970" y="344"/>
                  </a:lnTo>
                  <a:lnTo>
                    <a:pt x="1947" y="345"/>
                  </a:lnTo>
                  <a:lnTo>
                    <a:pt x="1923" y="346"/>
                  </a:lnTo>
                  <a:lnTo>
                    <a:pt x="1902" y="348"/>
                  </a:lnTo>
                  <a:lnTo>
                    <a:pt x="1885" y="346"/>
                  </a:lnTo>
                  <a:lnTo>
                    <a:pt x="1876" y="345"/>
                  </a:lnTo>
                  <a:lnTo>
                    <a:pt x="1870" y="345"/>
                  </a:lnTo>
                  <a:lnTo>
                    <a:pt x="1863" y="350"/>
                  </a:lnTo>
                  <a:lnTo>
                    <a:pt x="1855" y="356"/>
                  </a:lnTo>
                  <a:lnTo>
                    <a:pt x="1847" y="364"/>
                  </a:lnTo>
                  <a:lnTo>
                    <a:pt x="1839" y="372"/>
                  </a:lnTo>
                  <a:lnTo>
                    <a:pt x="1831" y="380"/>
                  </a:lnTo>
                  <a:lnTo>
                    <a:pt x="1825" y="384"/>
                  </a:lnTo>
                  <a:lnTo>
                    <a:pt x="1822" y="386"/>
                  </a:lnTo>
                  <a:lnTo>
                    <a:pt x="1803" y="381"/>
                  </a:lnTo>
                  <a:lnTo>
                    <a:pt x="1787" y="380"/>
                  </a:lnTo>
                  <a:lnTo>
                    <a:pt x="1773" y="382"/>
                  </a:lnTo>
                  <a:lnTo>
                    <a:pt x="1762" y="387"/>
                  </a:lnTo>
                  <a:lnTo>
                    <a:pt x="1750" y="391"/>
                  </a:lnTo>
                  <a:lnTo>
                    <a:pt x="1740" y="396"/>
                  </a:lnTo>
                  <a:lnTo>
                    <a:pt x="1729" y="401"/>
                  </a:lnTo>
                  <a:lnTo>
                    <a:pt x="1717" y="402"/>
                  </a:lnTo>
                  <a:lnTo>
                    <a:pt x="1712" y="403"/>
                  </a:lnTo>
                  <a:lnTo>
                    <a:pt x="1708" y="406"/>
                  </a:lnTo>
                  <a:lnTo>
                    <a:pt x="1701" y="411"/>
                  </a:lnTo>
                  <a:lnTo>
                    <a:pt x="1695" y="416"/>
                  </a:lnTo>
                  <a:lnTo>
                    <a:pt x="1687" y="420"/>
                  </a:lnTo>
                  <a:lnTo>
                    <a:pt x="1680" y="424"/>
                  </a:lnTo>
                  <a:lnTo>
                    <a:pt x="1671" y="426"/>
                  </a:lnTo>
                  <a:lnTo>
                    <a:pt x="1663" y="425"/>
                  </a:lnTo>
                  <a:lnTo>
                    <a:pt x="1656" y="424"/>
                  </a:lnTo>
                  <a:lnTo>
                    <a:pt x="1644" y="422"/>
                  </a:lnTo>
                  <a:lnTo>
                    <a:pt x="1631" y="422"/>
                  </a:lnTo>
                  <a:lnTo>
                    <a:pt x="1617" y="421"/>
                  </a:lnTo>
                  <a:lnTo>
                    <a:pt x="1600" y="421"/>
                  </a:lnTo>
                  <a:lnTo>
                    <a:pt x="1583" y="421"/>
                  </a:lnTo>
                  <a:lnTo>
                    <a:pt x="1567" y="421"/>
                  </a:lnTo>
                  <a:lnTo>
                    <a:pt x="1551" y="421"/>
                  </a:lnTo>
                  <a:lnTo>
                    <a:pt x="1544" y="421"/>
                  </a:lnTo>
                  <a:lnTo>
                    <a:pt x="1530" y="420"/>
                  </a:lnTo>
                  <a:lnTo>
                    <a:pt x="1514" y="420"/>
                  </a:lnTo>
                  <a:lnTo>
                    <a:pt x="1494" y="419"/>
                  </a:lnTo>
                  <a:lnTo>
                    <a:pt x="1475" y="417"/>
                  </a:lnTo>
                  <a:lnTo>
                    <a:pt x="1454" y="414"/>
                  </a:lnTo>
                  <a:lnTo>
                    <a:pt x="1436" y="412"/>
                  </a:lnTo>
                  <a:lnTo>
                    <a:pt x="1421" y="408"/>
                  </a:lnTo>
                  <a:lnTo>
                    <a:pt x="1416" y="408"/>
                  </a:lnTo>
                  <a:lnTo>
                    <a:pt x="1407" y="410"/>
                  </a:lnTo>
                  <a:lnTo>
                    <a:pt x="1395" y="413"/>
                  </a:lnTo>
                  <a:lnTo>
                    <a:pt x="1383" y="416"/>
                  </a:lnTo>
                  <a:lnTo>
                    <a:pt x="1370" y="418"/>
                  </a:lnTo>
                  <a:lnTo>
                    <a:pt x="1360" y="418"/>
                  </a:lnTo>
                  <a:lnTo>
                    <a:pt x="1350" y="416"/>
                  </a:lnTo>
                  <a:lnTo>
                    <a:pt x="1347" y="410"/>
                  </a:lnTo>
                  <a:lnTo>
                    <a:pt x="1341" y="406"/>
                  </a:lnTo>
                  <a:lnTo>
                    <a:pt x="1327" y="401"/>
                  </a:lnTo>
                  <a:lnTo>
                    <a:pt x="1307" y="394"/>
                  </a:lnTo>
                  <a:lnTo>
                    <a:pt x="1284" y="387"/>
                  </a:lnTo>
                  <a:lnTo>
                    <a:pt x="1260" y="381"/>
                  </a:lnTo>
                  <a:lnTo>
                    <a:pt x="1240" y="375"/>
                  </a:lnTo>
                  <a:lnTo>
                    <a:pt x="1225" y="371"/>
                  </a:lnTo>
                  <a:lnTo>
                    <a:pt x="1217" y="368"/>
                  </a:lnTo>
                  <a:lnTo>
                    <a:pt x="1209" y="367"/>
                  </a:lnTo>
                  <a:lnTo>
                    <a:pt x="1202" y="368"/>
                  </a:lnTo>
                  <a:lnTo>
                    <a:pt x="1197" y="372"/>
                  </a:lnTo>
                  <a:lnTo>
                    <a:pt x="1193" y="376"/>
                  </a:lnTo>
                  <a:lnTo>
                    <a:pt x="1189" y="381"/>
                  </a:lnTo>
                  <a:lnTo>
                    <a:pt x="1184" y="384"/>
                  </a:lnTo>
                  <a:lnTo>
                    <a:pt x="1180" y="387"/>
                  </a:lnTo>
                  <a:lnTo>
                    <a:pt x="1174" y="386"/>
                  </a:lnTo>
                  <a:lnTo>
                    <a:pt x="1158" y="381"/>
                  </a:lnTo>
                  <a:lnTo>
                    <a:pt x="1138" y="376"/>
                  </a:lnTo>
                  <a:lnTo>
                    <a:pt x="1115" y="372"/>
                  </a:lnTo>
                  <a:lnTo>
                    <a:pt x="1091" y="367"/>
                  </a:lnTo>
                  <a:lnTo>
                    <a:pt x="1066" y="363"/>
                  </a:lnTo>
                  <a:lnTo>
                    <a:pt x="1043" y="359"/>
                  </a:lnTo>
                  <a:lnTo>
                    <a:pt x="1020" y="355"/>
                  </a:lnTo>
                  <a:lnTo>
                    <a:pt x="1001" y="351"/>
                  </a:lnTo>
                  <a:lnTo>
                    <a:pt x="995" y="349"/>
                  </a:lnTo>
                  <a:lnTo>
                    <a:pt x="991" y="344"/>
                  </a:lnTo>
                  <a:lnTo>
                    <a:pt x="985" y="340"/>
                  </a:lnTo>
                  <a:lnTo>
                    <a:pt x="981" y="333"/>
                  </a:lnTo>
                  <a:lnTo>
                    <a:pt x="975" y="327"/>
                  </a:lnTo>
                  <a:lnTo>
                    <a:pt x="970" y="321"/>
                  </a:lnTo>
                  <a:lnTo>
                    <a:pt x="966" y="318"/>
                  </a:lnTo>
                  <a:lnTo>
                    <a:pt x="962" y="315"/>
                  </a:lnTo>
                  <a:lnTo>
                    <a:pt x="955" y="314"/>
                  </a:lnTo>
                  <a:lnTo>
                    <a:pt x="946" y="312"/>
                  </a:lnTo>
                  <a:lnTo>
                    <a:pt x="932" y="307"/>
                  </a:lnTo>
                  <a:lnTo>
                    <a:pt x="916" y="303"/>
                  </a:lnTo>
                  <a:lnTo>
                    <a:pt x="899" y="296"/>
                  </a:lnTo>
                  <a:lnTo>
                    <a:pt x="879" y="290"/>
                  </a:lnTo>
                  <a:lnTo>
                    <a:pt x="860" y="282"/>
                  </a:lnTo>
                  <a:lnTo>
                    <a:pt x="839" y="275"/>
                  </a:lnTo>
                  <a:lnTo>
                    <a:pt x="818" y="268"/>
                  </a:lnTo>
                  <a:lnTo>
                    <a:pt x="798" y="261"/>
                  </a:lnTo>
                  <a:lnTo>
                    <a:pt x="780" y="254"/>
                  </a:lnTo>
                  <a:lnTo>
                    <a:pt x="763" y="249"/>
                  </a:lnTo>
                  <a:lnTo>
                    <a:pt x="749" y="244"/>
                  </a:lnTo>
                  <a:lnTo>
                    <a:pt x="737" y="239"/>
                  </a:lnTo>
                  <a:lnTo>
                    <a:pt x="729" y="237"/>
                  </a:lnTo>
                  <a:lnTo>
                    <a:pt x="725" y="236"/>
                  </a:lnTo>
                  <a:lnTo>
                    <a:pt x="703" y="231"/>
                  </a:lnTo>
                  <a:lnTo>
                    <a:pt x="684" y="224"/>
                  </a:lnTo>
                  <a:lnTo>
                    <a:pt x="669" y="215"/>
                  </a:lnTo>
                  <a:lnTo>
                    <a:pt x="657" y="205"/>
                  </a:lnTo>
                  <a:lnTo>
                    <a:pt x="646" y="196"/>
                  </a:lnTo>
                  <a:lnTo>
                    <a:pt x="637" y="186"/>
                  </a:lnTo>
                  <a:lnTo>
                    <a:pt x="629" y="181"/>
                  </a:lnTo>
                  <a:lnTo>
                    <a:pt x="621" y="177"/>
                  </a:lnTo>
                  <a:lnTo>
                    <a:pt x="607" y="174"/>
                  </a:lnTo>
                  <a:lnTo>
                    <a:pt x="591" y="169"/>
                  </a:lnTo>
                  <a:lnTo>
                    <a:pt x="571" y="162"/>
                  </a:lnTo>
                  <a:lnTo>
                    <a:pt x="550" y="155"/>
                  </a:lnTo>
                  <a:lnTo>
                    <a:pt x="527" y="146"/>
                  </a:lnTo>
                  <a:lnTo>
                    <a:pt x="501" y="137"/>
                  </a:lnTo>
                  <a:lnTo>
                    <a:pt x="476" y="128"/>
                  </a:lnTo>
                  <a:lnTo>
                    <a:pt x="451" y="117"/>
                  </a:lnTo>
                  <a:lnTo>
                    <a:pt x="425" y="108"/>
                  </a:lnTo>
                  <a:lnTo>
                    <a:pt x="401" y="99"/>
                  </a:lnTo>
                  <a:lnTo>
                    <a:pt x="378" y="91"/>
                  </a:lnTo>
                  <a:lnTo>
                    <a:pt x="356" y="83"/>
                  </a:lnTo>
                  <a:lnTo>
                    <a:pt x="338" y="77"/>
                  </a:lnTo>
                  <a:lnTo>
                    <a:pt x="321" y="72"/>
                  </a:lnTo>
                  <a:lnTo>
                    <a:pt x="309" y="69"/>
                  </a:lnTo>
                  <a:lnTo>
                    <a:pt x="301" y="68"/>
                  </a:lnTo>
                  <a:lnTo>
                    <a:pt x="286" y="67"/>
                  </a:lnTo>
                  <a:lnTo>
                    <a:pt x="266" y="64"/>
                  </a:lnTo>
                  <a:lnTo>
                    <a:pt x="242" y="60"/>
                  </a:lnTo>
                  <a:lnTo>
                    <a:pt x="217" y="55"/>
                  </a:lnTo>
                  <a:lnTo>
                    <a:pt x="191" y="50"/>
                  </a:lnTo>
                  <a:lnTo>
                    <a:pt x="168" y="46"/>
                  </a:lnTo>
                  <a:lnTo>
                    <a:pt x="150" y="41"/>
                  </a:lnTo>
                  <a:lnTo>
                    <a:pt x="137" y="38"/>
                  </a:lnTo>
                  <a:lnTo>
                    <a:pt x="122" y="33"/>
                  </a:lnTo>
                  <a:lnTo>
                    <a:pt x="104" y="29"/>
                  </a:lnTo>
                  <a:lnTo>
                    <a:pt x="84" y="24"/>
                  </a:lnTo>
                  <a:lnTo>
                    <a:pt x="65" y="18"/>
                  </a:lnTo>
                  <a:lnTo>
                    <a:pt x="45" y="14"/>
                  </a:lnTo>
                  <a:lnTo>
                    <a:pt x="27" y="9"/>
                  </a:lnTo>
                  <a:lnTo>
                    <a:pt x="12" y="4"/>
                  </a:lnTo>
                  <a:lnTo>
                    <a:pt x="0" y="0"/>
                  </a:lnTo>
                  <a:lnTo>
                    <a:pt x="0" y="1109"/>
                  </a:lnTo>
                  <a:lnTo>
                    <a:pt x="2188" y="1109"/>
                  </a:lnTo>
                  <a:lnTo>
                    <a:pt x="2188" y="398"/>
                  </a:lnTo>
                  <a:lnTo>
                    <a:pt x="2172" y="399"/>
                  </a:lnTo>
                  <a:lnTo>
                    <a:pt x="2157" y="399"/>
                  </a:lnTo>
                  <a:lnTo>
                    <a:pt x="2143" y="398"/>
                  </a:lnTo>
                  <a:lnTo>
                    <a:pt x="2132" y="396"/>
                  </a:lnTo>
                  <a:lnTo>
                    <a:pt x="2120" y="393"/>
                  </a:lnTo>
                  <a:lnTo>
                    <a:pt x="2111" y="390"/>
                  </a:lnTo>
                  <a:lnTo>
                    <a:pt x="2102" y="388"/>
                  </a:lnTo>
                  <a:lnTo>
                    <a:pt x="2094" y="387"/>
                  </a:lnTo>
                  <a:close/>
                </a:path>
              </a:pathLst>
            </a:custGeom>
            <a:solidFill>
              <a:srgbClr val="BFA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8" name="Freeform 159">
              <a:extLst>
                <a:ext uri="{FF2B5EF4-FFF2-40B4-BE49-F238E27FC236}">
                  <a16:creationId xmlns:a16="http://schemas.microsoft.com/office/drawing/2014/main" id="{6943779E-F1D8-48B1-8AAF-9ED2A6320E7A}"/>
                </a:ext>
              </a:extLst>
            </p:cNvPr>
            <p:cNvSpPr>
              <a:spLocks/>
            </p:cNvSpPr>
            <p:nvPr/>
          </p:nvSpPr>
          <p:spPr bwMode="auto">
            <a:xfrm>
              <a:off x="1981" y="2529"/>
              <a:ext cx="235" cy="362"/>
            </a:xfrm>
            <a:custGeom>
              <a:avLst/>
              <a:gdLst>
                <a:gd name="T0" fmla="*/ 1 w 470"/>
                <a:gd name="T1" fmla="*/ 0 h 725"/>
                <a:gd name="T2" fmla="*/ 1 w 470"/>
                <a:gd name="T3" fmla="*/ 0 h 725"/>
                <a:gd name="T4" fmla="*/ 1 w 470"/>
                <a:gd name="T5" fmla="*/ 0 h 725"/>
                <a:gd name="T6" fmla="*/ 1 w 470"/>
                <a:gd name="T7" fmla="*/ 0 h 725"/>
                <a:gd name="T8" fmla="*/ 1 w 470"/>
                <a:gd name="T9" fmla="*/ 0 h 725"/>
                <a:gd name="T10" fmla="*/ 1 w 470"/>
                <a:gd name="T11" fmla="*/ 0 h 725"/>
                <a:gd name="T12" fmla="*/ 1 w 470"/>
                <a:gd name="T13" fmla="*/ 0 h 725"/>
                <a:gd name="T14" fmla="*/ 1 w 470"/>
                <a:gd name="T15" fmla="*/ 0 h 725"/>
                <a:gd name="T16" fmla="*/ 1 w 470"/>
                <a:gd name="T17" fmla="*/ 0 h 725"/>
                <a:gd name="T18" fmla="*/ 1 w 470"/>
                <a:gd name="T19" fmla="*/ 0 h 725"/>
                <a:gd name="T20" fmla="*/ 1 w 470"/>
                <a:gd name="T21" fmla="*/ 0 h 725"/>
                <a:gd name="T22" fmla="*/ 1 w 470"/>
                <a:gd name="T23" fmla="*/ 0 h 725"/>
                <a:gd name="T24" fmla="*/ 1 w 470"/>
                <a:gd name="T25" fmla="*/ 0 h 725"/>
                <a:gd name="T26" fmla="*/ 1 w 470"/>
                <a:gd name="T27" fmla="*/ 0 h 725"/>
                <a:gd name="T28" fmla="*/ 1 w 470"/>
                <a:gd name="T29" fmla="*/ 0 h 725"/>
                <a:gd name="T30" fmla="*/ 1 w 470"/>
                <a:gd name="T31" fmla="*/ 0 h 725"/>
                <a:gd name="T32" fmla="*/ 1 w 470"/>
                <a:gd name="T33" fmla="*/ 0 h 725"/>
                <a:gd name="T34" fmla="*/ 1 w 470"/>
                <a:gd name="T35" fmla="*/ 0 h 725"/>
                <a:gd name="T36" fmla="*/ 1 w 470"/>
                <a:gd name="T37" fmla="*/ 0 h 725"/>
                <a:gd name="T38" fmla="*/ 1 w 470"/>
                <a:gd name="T39" fmla="*/ 0 h 725"/>
                <a:gd name="T40" fmla="*/ 0 w 470"/>
                <a:gd name="T41" fmla="*/ 0 h 725"/>
                <a:gd name="T42" fmla="*/ 1 w 470"/>
                <a:gd name="T43" fmla="*/ 0 h 725"/>
                <a:gd name="T44" fmla="*/ 0 w 470"/>
                <a:gd name="T45" fmla="*/ 0 h 725"/>
                <a:gd name="T46" fmla="*/ 1 w 470"/>
                <a:gd name="T47" fmla="*/ 0 h 725"/>
                <a:gd name="T48" fmla="*/ 1 w 470"/>
                <a:gd name="T49" fmla="*/ 0 h 725"/>
                <a:gd name="T50" fmla="*/ 1 w 470"/>
                <a:gd name="T51" fmla="*/ 0 h 725"/>
                <a:gd name="T52" fmla="*/ 1 w 470"/>
                <a:gd name="T53" fmla="*/ 0 h 725"/>
                <a:gd name="T54" fmla="*/ 1 w 470"/>
                <a:gd name="T55" fmla="*/ 0 h 725"/>
                <a:gd name="T56" fmla="*/ 1 w 470"/>
                <a:gd name="T57" fmla="*/ 0 h 725"/>
                <a:gd name="T58" fmla="*/ 1 w 470"/>
                <a:gd name="T59" fmla="*/ 0 h 725"/>
                <a:gd name="T60" fmla="*/ 1 w 470"/>
                <a:gd name="T61" fmla="*/ 0 h 725"/>
                <a:gd name="T62" fmla="*/ 1 w 470"/>
                <a:gd name="T63" fmla="*/ 0 h 725"/>
                <a:gd name="T64" fmla="*/ 1 w 470"/>
                <a:gd name="T65" fmla="*/ 0 h 725"/>
                <a:gd name="T66" fmla="*/ 1 w 470"/>
                <a:gd name="T67" fmla="*/ 0 h 725"/>
                <a:gd name="T68" fmla="*/ 1 w 470"/>
                <a:gd name="T69" fmla="*/ 0 h 725"/>
                <a:gd name="T70" fmla="*/ 1 w 470"/>
                <a:gd name="T71" fmla="*/ 0 h 725"/>
                <a:gd name="T72" fmla="*/ 1 w 470"/>
                <a:gd name="T73" fmla="*/ 0 h 725"/>
                <a:gd name="T74" fmla="*/ 1 w 470"/>
                <a:gd name="T75" fmla="*/ 0 h 725"/>
                <a:gd name="T76" fmla="*/ 1 w 470"/>
                <a:gd name="T77" fmla="*/ 0 h 725"/>
                <a:gd name="T78" fmla="*/ 1 w 470"/>
                <a:gd name="T79" fmla="*/ 0 h 725"/>
                <a:gd name="T80" fmla="*/ 1 w 470"/>
                <a:gd name="T81" fmla="*/ 0 h 725"/>
                <a:gd name="T82" fmla="*/ 1 w 470"/>
                <a:gd name="T83" fmla="*/ 0 h 725"/>
                <a:gd name="T84" fmla="*/ 1 w 470"/>
                <a:gd name="T85" fmla="*/ 0 h 725"/>
                <a:gd name="T86" fmla="*/ 1 w 470"/>
                <a:gd name="T87" fmla="*/ 0 h 725"/>
                <a:gd name="T88" fmla="*/ 1 w 470"/>
                <a:gd name="T89" fmla="*/ 0 h 725"/>
                <a:gd name="T90" fmla="*/ 1 w 470"/>
                <a:gd name="T91" fmla="*/ 0 h 725"/>
                <a:gd name="T92" fmla="*/ 1 w 470"/>
                <a:gd name="T93" fmla="*/ 0 h 725"/>
                <a:gd name="T94" fmla="*/ 1 w 470"/>
                <a:gd name="T95" fmla="*/ 0 h 725"/>
                <a:gd name="T96" fmla="*/ 1 w 470"/>
                <a:gd name="T97" fmla="*/ 0 h 725"/>
                <a:gd name="T98" fmla="*/ 1 w 470"/>
                <a:gd name="T99" fmla="*/ 0 h 725"/>
                <a:gd name="T100" fmla="*/ 1 w 470"/>
                <a:gd name="T101" fmla="*/ 0 h 725"/>
                <a:gd name="T102" fmla="*/ 1 w 470"/>
                <a:gd name="T103" fmla="*/ 0 h 725"/>
                <a:gd name="T104" fmla="*/ 1 w 470"/>
                <a:gd name="T105" fmla="*/ 0 h 72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70" h="725">
                  <a:moveTo>
                    <a:pt x="251" y="725"/>
                  </a:moveTo>
                  <a:lnTo>
                    <a:pt x="244" y="719"/>
                  </a:lnTo>
                  <a:lnTo>
                    <a:pt x="236" y="711"/>
                  </a:lnTo>
                  <a:lnTo>
                    <a:pt x="226" y="702"/>
                  </a:lnTo>
                  <a:lnTo>
                    <a:pt x="214" y="691"/>
                  </a:lnTo>
                  <a:lnTo>
                    <a:pt x="203" y="682"/>
                  </a:lnTo>
                  <a:lnTo>
                    <a:pt x="194" y="673"/>
                  </a:lnTo>
                  <a:lnTo>
                    <a:pt x="187" y="666"/>
                  </a:lnTo>
                  <a:lnTo>
                    <a:pt x="182" y="661"/>
                  </a:lnTo>
                  <a:lnTo>
                    <a:pt x="174" y="639"/>
                  </a:lnTo>
                  <a:lnTo>
                    <a:pt x="165" y="613"/>
                  </a:lnTo>
                  <a:lnTo>
                    <a:pt x="158" y="591"/>
                  </a:lnTo>
                  <a:lnTo>
                    <a:pt x="154" y="582"/>
                  </a:lnTo>
                  <a:lnTo>
                    <a:pt x="146" y="583"/>
                  </a:lnTo>
                  <a:lnTo>
                    <a:pt x="139" y="586"/>
                  </a:lnTo>
                  <a:lnTo>
                    <a:pt x="131" y="592"/>
                  </a:lnTo>
                  <a:lnTo>
                    <a:pt x="121" y="604"/>
                  </a:lnTo>
                  <a:lnTo>
                    <a:pt x="119" y="604"/>
                  </a:lnTo>
                  <a:lnTo>
                    <a:pt x="114" y="602"/>
                  </a:lnTo>
                  <a:lnTo>
                    <a:pt x="108" y="601"/>
                  </a:lnTo>
                  <a:lnTo>
                    <a:pt x="103" y="599"/>
                  </a:lnTo>
                  <a:lnTo>
                    <a:pt x="108" y="593"/>
                  </a:lnTo>
                  <a:lnTo>
                    <a:pt x="114" y="589"/>
                  </a:lnTo>
                  <a:lnTo>
                    <a:pt x="120" y="583"/>
                  </a:lnTo>
                  <a:lnTo>
                    <a:pt x="127" y="578"/>
                  </a:lnTo>
                  <a:lnTo>
                    <a:pt x="133" y="574"/>
                  </a:lnTo>
                  <a:lnTo>
                    <a:pt x="138" y="571"/>
                  </a:lnTo>
                  <a:lnTo>
                    <a:pt x="144" y="569"/>
                  </a:lnTo>
                  <a:lnTo>
                    <a:pt x="150" y="568"/>
                  </a:lnTo>
                  <a:lnTo>
                    <a:pt x="149" y="561"/>
                  </a:lnTo>
                  <a:lnTo>
                    <a:pt x="147" y="556"/>
                  </a:lnTo>
                  <a:lnTo>
                    <a:pt x="147" y="554"/>
                  </a:lnTo>
                  <a:lnTo>
                    <a:pt x="147" y="553"/>
                  </a:lnTo>
                  <a:lnTo>
                    <a:pt x="136" y="552"/>
                  </a:lnTo>
                  <a:lnTo>
                    <a:pt x="136" y="547"/>
                  </a:lnTo>
                  <a:lnTo>
                    <a:pt x="147" y="538"/>
                  </a:lnTo>
                  <a:lnTo>
                    <a:pt x="146" y="533"/>
                  </a:lnTo>
                  <a:lnTo>
                    <a:pt x="143" y="520"/>
                  </a:lnTo>
                  <a:lnTo>
                    <a:pt x="139" y="501"/>
                  </a:lnTo>
                  <a:lnTo>
                    <a:pt x="134" y="480"/>
                  </a:lnTo>
                  <a:lnTo>
                    <a:pt x="128" y="459"/>
                  </a:lnTo>
                  <a:lnTo>
                    <a:pt x="121" y="440"/>
                  </a:lnTo>
                  <a:lnTo>
                    <a:pt x="115" y="427"/>
                  </a:lnTo>
                  <a:lnTo>
                    <a:pt x="111" y="422"/>
                  </a:lnTo>
                  <a:lnTo>
                    <a:pt x="104" y="424"/>
                  </a:lnTo>
                  <a:lnTo>
                    <a:pt x="99" y="429"/>
                  </a:lnTo>
                  <a:lnTo>
                    <a:pt x="97" y="434"/>
                  </a:lnTo>
                  <a:lnTo>
                    <a:pt x="97" y="437"/>
                  </a:lnTo>
                  <a:lnTo>
                    <a:pt x="84" y="438"/>
                  </a:lnTo>
                  <a:lnTo>
                    <a:pt x="91" y="424"/>
                  </a:lnTo>
                  <a:lnTo>
                    <a:pt x="96" y="414"/>
                  </a:lnTo>
                  <a:lnTo>
                    <a:pt x="97" y="407"/>
                  </a:lnTo>
                  <a:lnTo>
                    <a:pt x="97" y="404"/>
                  </a:lnTo>
                  <a:lnTo>
                    <a:pt x="94" y="403"/>
                  </a:lnTo>
                  <a:lnTo>
                    <a:pt x="90" y="404"/>
                  </a:lnTo>
                  <a:lnTo>
                    <a:pt x="82" y="406"/>
                  </a:lnTo>
                  <a:lnTo>
                    <a:pt x="70" y="411"/>
                  </a:lnTo>
                  <a:lnTo>
                    <a:pt x="53" y="419"/>
                  </a:lnTo>
                  <a:lnTo>
                    <a:pt x="30" y="432"/>
                  </a:lnTo>
                  <a:lnTo>
                    <a:pt x="1" y="449"/>
                  </a:lnTo>
                  <a:lnTo>
                    <a:pt x="9" y="440"/>
                  </a:lnTo>
                  <a:lnTo>
                    <a:pt x="21" y="430"/>
                  </a:lnTo>
                  <a:lnTo>
                    <a:pt x="33" y="419"/>
                  </a:lnTo>
                  <a:lnTo>
                    <a:pt x="47" y="409"/>
                  </a:lnTo>
                  <a:lnTo>
                    <a:pt x="61" y="400"/>
                  </a:lnTo>
                  <a:lnTo>
                    <a:pt x="74" y="392"/>
                  </a:lnTo>
                  <a:lnTo>
                    <a:pt x="85" y="386"/>
                  </a:lnTo>
                  <a:lnTo>
                    <a:pt x="94" y="382"/>
                  </a:lnTo>
                  <a:lnTo>
                    <a:pt x="94" y="381"/>
                  </a:lnTo>
                  <a:lnTo>
                    <a:pt x="96" y="378"/>
                  </a:lnTo>
                  <a:lnTo>
                    <a:pt x="97" y="372"/>
                  </a:lnTo>
                  <a:lnTo>
                    <a:pt x="96" y="364"/>
                  </a:lnTo>
                  <a:lnTo>
                    <a:pt x="94" y="354"/>
                  </a:lnTo>
                  <a:lnTo>
                    <a:pt x="90" y="340"/>
                  </a:lnTo>
                  <a:lnTo>
                    <a:pt x="82" y="324"/>
                  </a:lnTo>
                  <a:lnTo>
                    <a:pt x="71" y="304"/>
                  </a:lnTo>
                  <a:lnTo>
                    <a:pt x="70" y="305"/>
                  </a:lnTo>
                  <a:lnTo>
                    <a:pt x="65" y="306"/>
                  </a:lnTo>
                  <a:lnTo>
                    <a:pt x="58" y="309"/>
                  </a:lnTo>
                  <a:lnTo>
                    <a:pt x="48" y="312"/>
                  </a:lnTo>
                  <a:lnTo>
                    <a:pt x="38" y="316"/>
                  </a:lnTo>
                  <a:lnTo>
                    <a:pt x="25" y="319"/>
                  </a:lnTo>
                  <a:lnTo>
                    <a:pt x="14" y="323"/>
                  </a:lnTo>
                  <a:lnTo>
                    <a:pt x="1" y="326"/>
                  </a:lnTo>
                  <a:lnTo>
                    <a:pt x="8" y="320"/>
                  </a:lnTo>
                  <a:lnTo>
                    <a:pt x="15" y="315"/>
                  </a:lnTo>
                  <a:lnTo>
                    <a:pt x="24" y="309"/>
                  </a:lnTo>
                  <a:lnTo>
                    <a:pt x="33" y="303"/>
                  </a:lnTo>
                  <a:lnTo>
                    <a:pt x="43" y="298"/>
                  </a:lnTo>
                  <a:lnTo>
                    <a:pt x="52" y="294"/>
                  </a:lnTo>
                  <a:lnTo>
                    <a:pt x="60" y="289"/>
                  </a:lnTo>
                  <a:lnTo>
                    <a:pt x="68" y="287"/>
                  </a:lnTo>
                  <a:lnTo>
                    <a:pt x="65" y="277"/>
                  </a:lnTo>
                  <a:lnTo>
                    <a:pt x="60" y="260"/>
                  </a:lnTo>
                  <a:lnTo>
                    <a:pt x="54" y="242"/>
                  </a:lnTo>
                  <a:lnTo>
                    <a:pt x="47" y="222"/>
                  </a:lnTo>
                  <a:lnTo>
                    <a:pt x="40" y="203"/>
                  </a:lnTo>
                  <a:lnTo>
                    <a:pt x="33" y="187"/>
                  </a:lnTo>
                  <a:lnTo>
                    <a:pt x="28" y="176"/>
                  </a:lnTo>
                  <a:lnTo>
                    <a:pt x="23" y="172"/>
                  </a:lnTo>
                  <a:lnTo>
                    <a:pt x="15" y="173"/>
                  </a:lnTo>
                  <a:lnTo>
                    <a:pt x="7" y="174"/>
                  </a:lnTo>
                  <a:lnTo>
                    <a:pt x="2" y="175"/>
                  </a:lnTo>
                  <a:lnTo>
                    <a:pt x="0" y="176"/>
                  </a:lnTo>
                  <a:lnTo>
                    <a:pt x="0" y="168"/>
                  </a:lnTo>
                  <a:lnTo>
                    <a:pt x="2" y="167"/>
                  </a:lnTo>
                  <a:lnTo>
                    <a:pt x="8" y="164"/>
                  </a:lnTo>
                  <a:lnTo>
                    <a:pt x="15" y="161"/>
                  </a:lnTo>
                  <a:lnTo>
                    <a:pt x="23" y="160"/>
                  </a:lnTo>
                  <a:lnTo>
                    <a:pt x="18" y="138"/>
                  </a:lnTo>
                  <a:lnTo>
                    <a:pt x="12" y="115"/>
                  </a:lnTo>
                  <a:lnTo>
                    <a:pt x="5" y="95"/>
                  </a:lnTo>
                  <a:lnTo>
                    <a:pt x="0" y="81"/>
                  </a:lnTo>
                  <a:lnTo>
                    <a:pt x="0" y="0"/>
                  </a:lnTo>
                  <a:lnTo>
                    <a:pt x="8" y="17"/>
                  </a:lnTo>
                  <a:lnTo>
                    <a:pt x="16" y="35"/>
                  </a:lnTo>
                  <a:lnTo>
                    <a:pt x="23" y="51"/>
                  </a:lnTo>
                  <a:lnTo>
                    <a:pt x="29" y="66"/>
                  </a:lnTo>
                  <a:lnTo>
                    <a:pt x="33" y="78"/>
                  </a:lnTo>
                  <a:lnTo>
                    <a:pt x="37" y="90"/>
                  </a:lnTo>
                  <a:lnTo>
                    <a:pt x="38" y="99"/>
                  </a:lnTo>
                  <a:lnTo>
                    <a:pt x="39" y="105"/>
                  </a:lnTo>
                  <a:lnTo>
                    <a:pt x="40" y="112"/>
                  </a:lnTo>
                  <a:lnTo>
                    <a:pt x="45" y="115"/>
                  </a:lnTo>
                  <a:lnTo>
                    <a:pt x="48" y="119"/>
                  </a:lnTo>
                  <a:lnTo>
                    <a:pt x="51" y="123"/>
                  </a:lnTo>
                  <a:lnTo>
                    <a:pt x="54" y="133"/>
                  </a:lnTo>
                  <a:lnTo>
                    <a:pt x="61" y="153"/>
                  </a:lnTo>
                  <a:lnTo>
                    <a:pt x="70" y="181"/>
                  </a:lnTo>
                  <a:lnTo>
                    <a:pt x="82" y="213"/>
                  </a:lnTo>
                  <a:lnTo>
                    <a:pt x="93" y="244"/>
                  </a:lnTo>
                  <a:lnTo>
                    <a:pt x="104" y="273"/>
                  </a:lnTo>
                  <a:lnTo>
                    <a:pt x="111" y="294"/>
                  </a:lnTo>
                  <a:lnTo>
                    <a:pt x="115" y="304"/>
                  </a:lnTo>
                  <a:lnTo>
                    <a:pt x="127" y="302"/>
                  </a:lnTo>
                  <a:lnTo>
                    <a:pt x="142" y="300"/>
                  </a:lnTo>
                  <a:lnTo>
                    <a:pt x="160" y="297"/>
                  </a:lnTo>
                  <a:lnTo>
                    <a:pt x="179" y="294"/>
                  </a:lnTo>
                  <a:lnTo>
                    <a:pt x="197" y="291"/>
                  </a:lnTo>
                  <a:lnTo>
                    <a:pt x="213" y="290"/>
                  </a:lnTo>
                  <a:lnTo>
                    <a:pt x="226" y="289"/>
                  </a:lnTo>
                  <a:lnTo>
                    <a:pt x="234" y="289"/>
                  </a:lnTo>
                  <a:lnTo>
                    <a:pt x="241" y="283"/>
                  </a:lnTo>
                  <a:lnTo>
                    <a:pt x="245" y="278"/>
                  </a:lnTo>
                  <a:lnTo>
                    <a:pt x="249" y="274"/>
                  </a:lnTo>
                  <a:lnTo>
                    <a:pt x="250" y="273"/>
                  </a:lnTo>
                  <a:lnTo>
                    <a:pt x="256" y="281"/>
                  </a:lnTo>
                  <a:lnTo>
                    <a:pt x="259" y="279"/>
                  </a:lnTo>
                  <a:lnTo>
                    <a:pt x="267" y="274"/>
                  </a:lnTo>
                  <a:lnTo>
                    <a:pt x="275" y="272"/>
                  </a:lnTo>
                  <a:lnTo>
                    <a:pt x="280" y="273"/>
                  </a:lnTo>
                  <a:lnTo>
                    <a:pt x="281" y="279"/>
                  </a:lnTo>
                  <a:lnTo>
                    <a:pt x="283" y="285"/>
                  </a:lnTo>
                  <a:lnTo>
                    <a:pt x="286" y="288"/>
                  </a:lnTo>
                  <a:lnTo>
                    <a:pt x="290" y="289"/>
                  </a:lnTo>
                  <a:lnTo>
                    <a:pt x="294" y="289"/>
                  </a:lnTo>
                  <a:lnTo>
                    <a:pt x="300" y="288"/>
                  </a:lnTo>
                  <a:lnTo>
                    <a:pt x="305" y="287"/>
                  </a:lnTo>
                  <a:lnTo>
                    <a:pt x="312" y="287"/>
                  </a:lnTo>
                  <a:lnTo>
                    <a:pt x="319" y="286"/>
                  </a:lnTo>
                  <a:lnTo>
                    <a:pt x="325" y="285"/>
                  </a:lnTo>
                  <a:lnTo>
                    <a:pt x="328" y="285"/>
                  </a:lnTo>
                  <a:lnTo>
                    <a:pt x="330" y="285"/>
                  </a:lnTo>
                  <a:lnTo>
                    <a:pt x="368" y="266"/>
                  </a:lnTo>
                  <a:lnTo>
                    <a:pt x="384" y="270"/>
                  </a:lnTo>
                  <a:lnTo>
                    <a:pt x="366" y="272"/>
                  </a:lnTo>
                  <a:lnTo>
                    <a:pt x="342" y="288"/>
                  </a:lnTo>
                  <a:lnTo>
                    <a:pt x="381" y="291"/>
                  </a:lnTo>
                  <a:lnTo>
                    <a:pt x="398" y="270"/>
                  </a:lnTo>
                  <a:lnTo>
                    <a:pt x="398" y="264"/>
                  </a:lnTo>
                  <a:lnTo>
                    <a:pt x="398" y="250"/>
                  </a:lnTo>
                  <a:lnTo>
                    <a:pt x="399" y="235"/>
                  </a:lnTo>
                  <a:lnTo>
                    <a:pt x="401" y="227"/>
                  </a:lnTo>
                  <a:lnTo>
                    <a:pt x="404" y="222"/>
                  </a:lnTo>
                  <a:lnTo>
                    <a:pt x="411" y="215"/>
                  </a:lnTo>
                  <a:lnTo>
                    <a:pt x="417" y="209"/>
                  </a:lnTo>
                  <a:lnTo>
                    <a:pt x="419" y="206"/>
                  </a:lnTo>
                  <a:lnTo>
                    <a:pt x="421" y="202"/>
                  </a:lnTo>
                  <a:lnTo>
                    <a:pt x="424" y="192"/>
                  </a:lnTo>
                  <a:lnTo>
                    <a:pt x="429" y="183"/>
                  </a:lnTo>
                  <a:lnTo>
                    <a:pt x="436" y="176"/>
                  </a:lnTo>
                  <a:lnTo>
                    <a:pt x="432" y="187"/>
                  </a:lnTo>
                  <a:lnTo>
                    <a:pt x="431" y="196"/>
                  </a:lnTo>
                  <a:lnTo>
                    <a:pt x="429" y="203"/>
                  </a:lnTo>
                  <a:lnTo>
                    <a:pt x="426" y="207"/>
                  </a:lnTo>
                  <a:lnTo>
                    <a:pt x="422" y="213"/>
                  </a:lnTo>
                  <a:lnTo>
                    <a:pt x="416" y="221"/>
                  </a:lnTo>
                  <a:lnTo>
                    <a:pt x="410" y="229"/>
                  </a:lnTo>
                  <a:lnTo>
                    <a:pt x="408" y="233"/>
                  </a:lnTo>
                  <a:lnTo>
                    <a:pt x="408" y="258"/>
                  </a:lnTo>
                  <a:lnTo>
                    <a:pt x="409" y="257"/>
                  </a:lnTo>
                  <a:lnTo>
                    <a:pt x="414" y="253"/>
                  </a:lnTo>
                  <a:lnTo>
                    <a:pt x="419" y="249"/>
                  </a:lnTo>
                  <a:lnTo>
                    <a:pt x="427" y="244"/>
                  </a:lnTo>
                  <a:lnTo>
                    <a:pt x="436" y="239"/>
                  </a:lnTo>
                  <a:lnTo>
                    <a:pt x="445" y="234"/>
                  </a:lnTo>
                  <a:lnTo>
                    <a:pt x="454" y="230"/>
                  </a:lnTo>
                  <a:lnTo>
                    <a:pt x="462" y="229"/>
                  </a:lnTo>
                  <a:lnTo>
                    <a:pt x="456" y="233"/>
                  </a:lnTo>
                  <a:lnTo>
                    <a:pt x="449" y="237"/>
                  </a:lnTo>
                  <a:lnTo>
                    <a:pt x="444" y="242"/>
                  </a:lnTo>
                  <a:lnTo>
                    <a:pt x="437" y="245"/>
                  </a:lnTo>
                  <a:lnTo>
                    <a:pt x="431" y="250"/>
                  </a:lnTo>
                  <a:lnTo>
                    <a:pt x="425" y="255"/>
                  </a:lnTo>
                  <a:lnTo>
                    <a:pt x="422" y="258"/>
                  </a:lnTo>
                  <a:lnTo>
                    <a:pt x="418" y="262"/>
                  </a:lnTo>
                  <a:lnTo>
                    <a:pt x="426" y="260"/>
                  </a:lnTo>
                  <a:lnTo>
                    <a:pt x="434" y="260"/>
                  </a:lnTo>
                  <a:lnTo>
                    <a:pt x="442" y="259"/>
                  </a:lnTo>
                  <a:lnTo>
                    <a:pt x="449" y="258"/>
                  </a:lnTo>
                  <a:lnTo>
                    <a:pt x="456" y="258"/>
                  </a:lnTo>
                  <a:lnTo>
                    <a:pt x="462" y="257"/>
                  </a:lnTo>
                  <a:lnTo>
                    <a:pt x="467" y="256"/>
                  </a:lnTo>
                  <a:lnTo>
                    <a:pt x="470" y="255"/>
                  </a:lnTo>
                  <a:lnTo>
                    <a:pt x="462" y="260"/>
                  </a:lnTo>
                  <a:lnTo>
                    <a:pt x="453" y="265"/>
                  </a:lnTo>
                  <a:lnTo>
                    <a:pt x="444" y="268"/>
                  </a:lnTo>
                  <a:lnTo>
                    <a:pt x="440" y="270"/>
                  </a:lnTo>
                  <a:lnTo>
                    <a:pt x="409" y="273"/>
                  </a:lnTo>
                  <a:lnTo>
                    <a:pt x="395" y="293"/>
                  </a:lnTo>
                  <a:lnTo>
                    <a:pt x="414" y="296"/>
                  </a:lnTo>
                  <a:lnTo>
                    <a:pt x="407" y="308"/>
                  </a:lnTo>
                  <a:lnTo>
                    <a:pt x="381" y="305"/>
                  </a:lnTo>
                  <a:lnTo>
                    <a:pt x="358" y="304"/>
                  </a:lnTo>
                  <a:lnTo>
                    <a:pt x="338" y="302"/>
                  </a:lnTo>
                  <a:lnTo>
                    <a:pt x="319" y="301"/>
                  </a:lnTo>
                  <a:lnTo>
                    <a:pt x="304" y="300"/>
                  </a:lnTo>
                  <a:lnTo>
                    <a:pt x="293" y="300"/>
                  </a:lnTo>
                  <a:lnTo>
                    <a:pt x="285" y="300"/>
                  </a:lnTo>
                  <a:lnTo>
                    <a:pt x="280" y="300"/>
                  </a:lnTo>
                  <a:lnTo>
                    <a:pt x="277" y="301"/>
                  </a:lnTo>
                  <a:lnTo>
                    <a:pt x="272" y="303"/>
                  </a:lnTo>
                  <a:lnTo>
                    <a:pt x="267" y="304"/>
                  </a:lnTo>
                  <a:lnTo>
                    <a:pt x="262" y="306"/>
                  </a:lnTo>
                  <a:lnTo>
                    <a:pt x="255" y="309"/>
                  </a:lnTo>
                  <a:lnTo>
                    <a:pt x="247" y="310"/>
                  </a:lnTo>
                  <a:lnTo>
                    <a:pt x="240" y="311"/>
                  </a:lnTo>
                  <a:lnTo>
                    <a:pt x="232" y="311"/>
                  </a:lnTo>
                  <a:lnTo>
                    <a:pt x="221" y="311"/>
                  </a:lnTo>
                  <a:lnTo>
                    <a:pt x="209" y="312"/>
                  </a:lnTo>
                  <a:lnTo>
                    <a:pt x="195" y="315"/>
                  </a:lnTo>
                  <a:lnTo>
                    <a:pt x="179" y="317"/>
                  </a:lnTo>
                  <a:lnTo>
                    <a:pt x="164" y="320"/>
                  </a:lnTo>
                  <a:lnTo>
                    <a:pt x="149" y="323"/>
                  </a:lnTo>
                  <a:lnTo>
                    <a:pt x="136" y="326"/>
                  </a:lnTo>
                  <a:lnTo>
                    <a:pt x="127" y="330"/>
                  </a:lnTo>
                  <a:lnTo>
                    <a:pt x="138" y="351"/>
                  </a:lnTo>
                  <a:lnTo>
                    <a:pt x="145" y="369"/>
                  </a:lnTo>
                  <a:lnTo>
                    <a:pt x="149" y="382"/>
                  </a:lnTo>
                  <a:lnTo>
                    <a:pt x="151" y="392"/>
                  </a:lnTo>
                  <a:lnTo>
                    <a:pt x="151" y="399"/>
                  </a:lnTo>
                  <a:lnTo>
                    <a:pt x="151" y="404"/>
                  </a:lnTo>
                  <a:lnTo>
                    <a:pt x="152" y="408"/>
                  </a:lnTo>
                  <a:lnTo>
                    <a:pt x="153" y="411"/>
                  </a:lnTo>
                  <a:lnTo>
                    <a:pt x="164" y="434"/>
                  </a:lnTo>
                  <a:lnTo>
                    <a:pt x="174" y="463"/>
                  </a:lnTo>
                  <a:lnTo>
                    <a:pt x="182" y="494"/>
                  </a:lnTo>
                  <a:lnTo>
                    <a:pt x="187" y="520"/>
                  </a:lnTo>
                  <a:lnTo>
                    <a:pt x="190" y="532"/>
                  </a:lnTo>
                  <a:lnTo>
                    <a:pt x="197" y="551"/>
                  </a:lnTo>
                  <a:lnTo>
                    <a:pt x="206" y="573"/>
                  </a:lnTo>
                  <a:lnTo>
                    <a:pt x="218" y="599"/>
                  </a:lnTo>
                  <a:lnTo>
                    <a:pt x="228" y="628"/>
                  </a:lnTo>
                  <a:lnTo>
                    <a:pt x="237" y="659"/>
                  </a:lnTo>
                  <a:lnTo>
                    <a:pt x="245" y="691"/>
                  </a:lnTo>
                  <a:lnTo>
                    <a:pt x="251" y="725"/>
                  </a:lnTo>
                  <a:close/>
                </a:path>
              </a:pathLst>
            </a:custGeom>
            <a:solidFill>
              <a:srgbClr val="26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9" name="Freeform 160">
              <a:extLst>
                <a:ext uri="{FF2B5EF4-FFF2-40B4-BE49-F238E27FC236}">
                  <a16:creationId xmlns:a16="http://schemas.microsoft.com/office/drawing/2014/main" id="{810CB6EB-D506-4FB6-B7FA-4D201097222E}"/>
                </a:ext>
              </a:extLst>
            </p:cNvPr>
            <p:cNvSpPr>
              <a:spLocks/>
            </p:cNvSpPr>
            <p:nvPr/>
          </p:nvSpPr>
          <p:spPr bwMode="auto">
            <a:xfrm>
              <a:off x="2172" y="3160"/>
              <a:ext cx="40" cy="15"/>
            </a:xfrm>
            <a:custGeom>
              <a:avLst/>
              <a:gdLst>
                <a:gd name="T0" fmla="*/ 1 w 79"/>
                <a:gd name="T1" fmla="*/ 1 h 29"/>
                <a:gd name="T2" fmla="*/ 1 w 79"/>
                <a:gd name="T3" fmla="*/ 1 h 29"/>
                <a:gd name="T4" fmla="*/ 1 w 79"/>
                <a:gd name="T5" fmla="*/ 1 h 29"/>
                <a:gd name="T6" fmla="*/ 1 w 79"/>
                <a:gd name="T7" fmla="*/ 1 h 29"/>
                <a:gd name="T8" fmla="*/ 1 w 79"/>
                <a:gd name="T9" fmla="*/ 1 h 29"/>
                <a:gd name="T10" fmla="*/ 1 w 79"/>
                <a:gd name="T11" fmla="*/ 1 h 29"/>
                <a:gd name="T12" fmla="*/ 1 w 79"/>
                <a:gd name="T13" fmla="*/ 1 h 29"/>
                <a:gd name="T14" fmla="*/ 1 w 79"/>
                <a:gd name="T15" fmla="*/ 1 h 29"/>
                <a:gd name="T16" fmla="*/ 1 w 79"/>
                <a:gd name="T17" fmla="*/ 1 h 29"/>
                <a:gd name="T18" fmla="*/ 1 w 79"/>
                <a:gd name="T19" fmla="*/ 1 h 29"/>
                <a:gd name="T20" fmla="*/ 1 w 79"/>
                <a:gd name="T21" fmla="*/ 1 h 29"/>
                <a:gd name="T22" fmla="*/ 1 w 79"/>
                <a:gd name="T23" fmla="*/ 1 h 29"/>
                <a:gd name="T24" fmla="*/ 1 w 79"/>
                <a:gd name="T25" fmla="*/ 1 h 29"/>
                <a:gd name="T26" fmla="*/ 1 w 79"/>
                <a:gd name="T27" fmla="*/ 1 h 29"/>
                <a:gd name="T28" fmla="*/ 1 w 79"/>
                <a:gd name="T29" fmla="*/ 1 h 29"/>
                <a:gd name="T30" fmla="*/ 1 w 79"/>
                <a:gd name="T31" fmla="*/ 1 h 29"/>
                <a:gd name="T32" fmla="*/ 1 w 79"/>
                <a:gd name="T33" fmla="*/ 1 h 29"/>
                <a:gd name="T34" fmla="*/ 1 w 79"/>
                <a:gd name="T35" fmla="*/ 1 h 29"/>
                <a:gd name="T36" fmla="*/ 1 w 79"/>
                <a:gd name="T37" fmla="*/ 1 h 29"/>
                <a:gd name="T38" fmla="*/ 1 w 79"/>
                <a:gd name="T39" fmla="*/ 0 h 29"/>
                <a:gd name="T40" fmla="*/ 1 w 79"/>
                <a:gd name="T41" fmla="*/ 1 h 29"/>
                <a:gd name="T42" fmla="*/ 1 w 79"/>
                <a:gd name="T43" fmla="*/ 1 h 29"/>
                <a:gd name="T44" fmla="*/ 1 w 79"/>
                <a:gd name="T45" fmla="*/ 1 h 29"/>
                <a:gd name="T46" fmla="*/ 0 w 79"/>
                <a:gd name="T47" fmla="*/ 1 h 29"/>
                <a:gd name="T48" fmla="*/ 1 w 79"/>
                <a:gd name="T49" fmla="*/ 1 h 29"/>
                <a:gd name="T50" fmla="*/ 1 w 79"/>
                <a:gd name="T51" fmla="*/ 1 h 29"/>
                <a:gd name="T52" fmla="*/ 1 w 79"/>
                <a:gd name="T53" fmla="*/ 1 h 29"/>
                <a:gd name="T54" fmla="*/ 1 w 79"/>
                <a:gd name="T55" fmla="*/ 1 h 29"/>
                <a:gd name="T56" fmla="*/ 1 w 79"/>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0" name="Freeform 161">
              <a:extLst>
                <a:ext uri="{FF2B5EF4-FFF2-40B4-BE49-F238E27FC236}">
                  <a16:creationId xmlns:a16="http://schemas.microsoft.com/office/drawing/2014/main" id="{0F15086C-0B19-455B-8312-DDD61B5EF646}"/>
                </a:ext>
              </a:extLst>
            </p:cNvPr>
            <p:cNvSpPr>
              <a:spLocks/>
            </p:cNvSpPr>
            <p:nvPr/>
          </p:nvSpPr>
          <p:spPr bwMode="auto">
            <a:xfrm>
              <a:off x="2205" y="3176"/>
              <a:ext cx="57" cy="28"/>
            </a:xfrm>
            <a:custGeom>
              <a:avLst/>
              <a:gdLst>
                <a:gd name="T0" fmla="*/ 1 w 114"/>
                <a:gd name="T1" fmla="*/ 0 h 54"/>
                <a:gd name="T2" fmla="*/ 1 w 114"/>
                <a:gd name="T3" fmla="*/ 0 h 54"/>
                <a:gd name="T4" fmla="*/ 1 w 114"/>
                <a:gd name="T5" fmla="*/ 1 h 54"/>
                <a:gd name="T6" fmla="*/ 1 w 114"/>
                <a:gd name="T7" fmla="*/ 1 h 54"/>
                <a:gd name="T8" fmla="*/ 1 w 114"/>
                <a:gd name="T9" fmla="*/ 1 h 54"/>
                <a:gd name="T10" fmla="*/ 1 w 114"/>
                <a:gd name="T11" fmla="*/ 1 h 54"/>
                <a:gd name="T12" fmla="*/ 1 w 114"/>
                <a:gd name="T13" fmla="*/ 1 h 54"/>
                <a:gd name="T14" fmla="*/ 1 w 114"/>
                <a:gd name="T15" fmla="*/ 1 h 54"/>
                <a:gd name="T16" fmla="*/ 1 w 114"/>
                <a:gd name="T17" fmla="*/ 1 h 54"/>
                <a:gd name="T18" fmla="*/ 1 w 114"/>
                <a:gd name="T19" fmla="*/ 1 h 54"/>
                <a:gd name="T20" fmla="*/ 1 w 114"/>
                <a:gd name="T21" fmla="*/ 1 h 54"/>
                <a:gd name="T22" fmla="*/ 1 w 114"/>
                <a:gd name="T23" fmla="*/ 1 h 54"/>
                <a:gd name="T24" fmla="*/ 1 w 114"/>
                <a:gd name="T25" fmla="*/ 1 h 54"/>
                <a:gd name="T26" fmla="*/ 0 w 114"/>
                <a:gd name="T27" fmla="*/ 1 h 54"/>
                <a:gd name="T28" fmla="*/ 0 w 114"/>
                <a:gd name="T29" fmla="*/ 1 h 54"/>
                <a:gd name="T30" fmla="*/ 1 w 114"/>
                <a:gd name="T31" fmla="*/ 1 h 54"/>
                <a:gd name="T32" fmla="*/ 1 w 114"/>
                <a:gd name="T33" fmla="*/ 1 h 54"/>
                <a:gd name="T34" fmla="*/ 1 w 114"/>
                <a:gd name="T35" fmla="*/ 1 h 54"/>
                <a:gd name="T36" fmla="*/ 1 w 114"/>
                <a:gd name="T37" fmla="*/ 1 h 54"/>
                <a:gd name="T38" fmla="*/ 1 w 114"/>
                <a:gd name="T39" fmla="*/ 1 h 54"/>
                <a:gd name="T40" fmla="*/ 1 w 114"/>
                <a:gd name="T41" fmla="*/ 1 h 54"/>
                <a:gd name="T42" fmla="*/ 1 w 114"/>
                <a:gd name="T43" fmla="*/ 1 h 54"/>
                <a:gd name="T44" fmla="*/ 1 w 114"/>
                <a:gd name="T45" fmla="*/ 1 h 54"/>
                <a:gd name="T46" fmla="*/ 1 w 114"/>
                <a:gd name="T47" fmla="*/ 1 h 54"/>
                <a:gd name="T48" fmla="*/ 1 w 114"/>
                <a:gd name="T49" fmla="*/ 1 h 54"/>
                <a:gd name="T50" fmla="*/ 1 w 114"/>
                <a:gd name="T51" fmla="*/ 1 h 54"/>
                <a:gd name="T52" fmla="*/ 1 w 114"/>
                <a:gd name="T53" fmla="*/ 1 h 54"/>
                <a:gd name="T54" fmla="*/ 1 w 114"/>
                <a:gd name="T55" fmla="*/ 1 h 54"/>
                <a:gd name="T56" fmla="*/ 1 w 114"/>
                <a:gd name="T57" fmla="*/ 1 h 54"/>
                <a:gd name="T58" fmla="*/ 1 w 114"/>
                <a:gd name="T59" fmla="*/ 1 h 54"/>
                <a:gd name="T60" fmla="*/ 1 w 114"/>
                <a:gd name="T61" fmla="*/ 1 h 54"/>
                <a:gd name="T62" fmla="*/ 1 w 114"/>
                <a:gd name="T63" fmla="*/ 1 h 54"/>
                <a:gd name="T64" fmla="*/ 1 w 114"/>
                <a:gd name="T65" fmla="*/ 1 h 54"/>
                <a:gd name="T66" fmla="*/ 1 w 114"/>
                <a:gd name="T67" fmla="*/ 1 h 54"/>
                <a:gd name="T68" fmla="*/ 1 w 114"/>
                <a:gd name="T69" fmla="*/ 1 h 54"/>
                <a:gd name="T70" fmla="*/ 1 w 114"/>
                <a:gd name="T71" fmla="*/ 1 h 54"/>
                <a:gd name="T72" fmla="*/ 1 w 114"/>
                <a:gd name="T73" fmla="*/ 1 h 54"/>
                <a:gd name="T74" fmla="*/ 1 w 114"/>
                <a:gd name="T75" fmla="*/ 1 h 54"/>
                <a:gd name="T76" fmla="*/ 1 w 114"/>
                <a:gd name="T77" fmla="*/ 1 h 54"/>
                <a:gd name="T78" fmla="*/ 1 w 114"/>
                <a:gd name="T79" fmla="*/ 1 h 54"/>
                <a:gd name="T80" fmla="*/ 1 w 114"/>
                <a:gd name="T81" fmla="*/ 0 h 5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54">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4" y="49"/>
                  </a:lnTo>
                  <a:lnTo>
                    <a:pt x="46" y="51"/>
                  </a:lnTo>
                  <a:lnTo>
                    <a:pt x="49" y="53"/>
                  </a:lnTo>
                  <a:lnTo>
                    <a:pt x="54" y="54"/>
                  </a:lnTo>
                  <a:lnTo>
                    <a:pt x="59" y="54"/>
                  </a:lnTo>
                  <a:lnTo>
                    <a:pt x="66" y="54"/>
                  </a:lnTo>
                  <a:lnTo>
                    <a:pt x="75" y="54"/>
                  </a:lnTo>
                  <a:lnTo>
                    <a:pt x="84" y="54"/>
                  </a:lnTo>
                  <a:lnTo>
                    <a:pt x="94" y="53"/>
                  </a:lnTo>
                  <a:lnTo>
                    <a:pt x="102" y="51"/>
                  </a:lnTo>
                  <a:lnTo>
                    <a:pt x="107" y="48"/>
                  </a:lnTo>
                  <a:lnTo>
                    <a:pt x="112" y="45"/>
                  </a:lnTo>
                  <a:lnTo>
                    <a:pt x="114" y="37"/>
                  </a:lnTo>
                  <a:lnTo>
                    <a:pt x="113" y="30"/>
                  </a:lnTo>
                  <a:lnTo>
                    <a:pt x="110" y="22"/>
                  </a:lnTo>
                  <a:lnTo>
                    <a:pt x="103" y="15"/>
                  </a:lnTo>
                  <a:lnTo>
                    <a:pt x="94" y="9"/>
                  </a:lnTo>
                  <a:lnTo>
                    <a:pt x="83" y="5"/>
                  </a:lnTo>
                  <a:lnTo>
                    <a:pt x="73" y="2"/>
                  </a:lnTo>
                  <a:lnTo>
                    <a:pt x="61" y="0"/>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1" name="Freeform 162">
              <a:extLst>
                <a:ext uri="{FF2B5EF4-FFF2-40B4-BE49-F238E27FC236}">
                  <a16:creationId xmlns:a16="http://schemas.microsoft.com/office/drawing/2014/main" id="{ED43454B-8EF6-4286-8EC9-DC2538DC6A90}"/>
                </a:ext>
              </a:extLst>
            </p:cNvPr>
            <p:cNvSpPr>
              <a:spLocks/>
            </p:cNvSpPr>
            <p:nvPr/>
          </p:nvSpPr>
          <p:spPr bwMode="auto">
            <a:xfrm>
              <a:off x="2172" y="3160"/>
              <a:ext cx="33" cy="14"/>
            </a:xfrm>
            <a:custGeom>
              <a:avLst/>
              <a:gdLst>
                <a:gd name="T0" fmla="*/ 1 w 64"/>
                <a:gd name="T1" fmla="*/ 1 h 27"/>
                <a:gd name="T2" fmla="*/ 1 w 64"/>
                <a:gd name="T3" fmla="*/ 1 h 27"/>
                <a:gd name="T4" fmla="*/ 1 w 64"/>
                <a:gd name="T5" fmla="*/ 1 h 27"/>
                <a:gd name="T6" fmla="*/ 1 w 64"/>
                <a:gd name="T7" fmla="*/ 0 h 27"/>
                <a:gd name="T8" fmla="*/ 1 w 64"/>
                <a:gd name="T9" fmla="*/ 1 h 27"/>
                <a:gd name="T10" fmla="*/ 1 w 64"/>
                <a:gd name="T11" fmla="*/ 1 h 27"/>
                <a:gd name="T12" fmla="*/ 1 w 64"/>
                <a:gd name="T13" fmla="*/ 1 h 27"/>
                <a:gd name="T14" fmla="*/ 0 w 64"/>
                <a:gd name="T15" fmla="*/ 1 h 27"/>
                <a:gd name="T16" fmla="*/ 1 w 64"/>
                <a:gd name="T17" fmla="*/ 1 h 27"/>
                <a:gd name="T18" fmla="*/ 1 w 64"/>
                <a:gd name="T19" fmla="*/ 1 h 27"/>
                <a:gd name="T20" fmla="*/ 1 w 64"/>
                <a:gd name="T21" fmla="*/ 1 h 27"/>
                <a:gd name="T22" fmla="*/ 1 w 64"/>
                <a:gd name="T23" fmla="*/ 1 h 27"/>
                <a:gd name="T24" fmla="*/ 1 w 64"/>
                <a:gd name="T25" fmla="*/ 1 h 27"/>
                <a:gd name="T26" fmla="*/ 1 w 64"/>
                <a:gd name="T27" fmla="*/ 1 h 27"/>
                <a:gd name="T28" fmla="*/ 1 w 64"/>
                <a:gd name="T29" fmla="*/ 1 h 27"/>
                <a:gd name="T30" fmla="*/ 1 w 64"/>
                <a:gd name="T31" fmla="*/ 1 h 27"/>
                <a:gd name="T32" fmla="*/ 1 w 64"/>
                <a:gd name="T33" fmla="*/ 1 h 27"/>
                <a:gd name="T34" fmla="*/ 1 w 64"/>
                <a:gd name="T35" fmla="*/ 1 h 27"/>
                <a:gd name="T36" fmla="*/ 1 w 64"/>
                <a:gd name="T37" fmla="*/ 1 h 27"/>
                <a:gd name="T38" fmla="*/ 1 w 64"/>
                <a:gd name="T39" fmla="*/ 1 h 27"/>
                <a:gd name="T40" fmla="*/ 1 w 64"/>
                <a:gd name="T41" fmla="*/ 1 h 27"/>
                <a:gd name="T42" fmla="*/ 1 w 64"/>
                <a:gd name="T43" fmla="*/ 1 h 27"/>
                <a:gd name="T44" fmla="*/ 1 w 64"/>
                <a:gd name="T45" fmla="*/ 1 h 27"/>
                <a:gd name="T46" fmla="*/ 1 w 64"/>
                <a:gd name="T47" fmla="*/ 1 h 27"/>
                <a:gd name="T48" fmla="*/ 1 w 64"/>
                <a:gd name="T49" fmla="*/ 1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2" name="Freeform 163">
              <a:extLst>
                <a:ext uri="{FF2B5EF4-FFF2-40B4-BE49-F238E27FC236}">
                  <a16:creationId xmlns:a16="http://schemas.microsoft.com/office/drawing/2014/main" id="{EDF60163-B4D1-4ADD-8498-D55D0192FD20}"/>
                </a:ext>
              </a:extLst>
            </p:cNvPr>
            <p:cNvSpPr>
              <a:spLocks/>
            </p:cNvSpPr>
            <p:nvPr/>
          </p:nvSpPr>
          <p:spPr bwMode="auto">
            <a:xfrm>
              <a:off x="2800" y="3129"/>
              <a:ext cx="51" cy="26"/>
            </a:xfrm>
            <a:custGeom>
              <a:avLst/>
              <a:gdLst>
                <a:gd name="T0" fmla="*/ 0 w 103"/>
                <a:gd name="T1" fmla="*/ 0 h 53"/>
                <a:gd name="T2" fmla="*/ 0 w 103"/>
                <a:gd name="T3" fmla="*/ 0 h 53"/>
                <a:gd name="T4" fmla="*/ 0 w 103"/>
                <a:gd name="T5" fmla="*/ 0 h 53"/>
                <a:gd name="T6" fmla="*/ 0 w 103"/>
                <a:gd name="T7" fmla="*/ 0 h 53"/>
                <a:gd name="T8" fmla="*/ 0 w 103"/>
                <a:gd name="T9" fmla="*/ 0 h 53"/>
                <a:gd name="T10" fmla="*/ 0 w 103"/>
                <a:gd name="T11" fmla="*/ 0 h 53"/>
                <a:gd name="T12" fmla="*/ 0 w 103"/>
                <a:gd name="T13" fmla="*/ 0 h 53"/>
                <a:gd name="T14" fmla="*/ 0 w 103"/>
                <a:gd name="T15" fmla="*/ 0 h 53"/>
                <a:gd name="T16" fmla="*/ 0 w 103"/>
                <a:gd name="T17" fmla="*/ 0 h 53"/>
                <a:gd name="T18" fmla="*/ 0 w 103"/>
                <a:gd name="T19" fmla="*/ 0 h 53"/>
                <a:gd name="T20" fmla="*/ 0 w 103"/>
                <a:gd name="T21" fmla="*/ 0 h 53"/>
                <a:gd name="T22" fmla="*/ 0 w 103"/>
                <a:gd name="T23" fmla="*/ 0 h 53"/>
                <a:gd name="T24" fmla="*/ 0 w 103"/>
                <a:gd name="T25" fmla="*/ 0 h 53"/>
                <a:gd name="T26" fmla="*/ 0 w 103"/>
                <a:gd name="T27" fmla="*/ 0 h 53"/>
                <a:gd name="T28" fmla="*/ 0 w 103"/>
                <a:gd name="T29" fmla="*/ 0 h 53"/>
                <a:gd name="T30" fmla="*/ 0 w 103"/>
                <a:gd name="T31" fmla="*/ 0 h 53"/>
                <a:gd name="T32" fmla="*/ 0 w 103"/>
                <a:gd name="T33" fmla="*/ 0 h 53"/>
                <a:gd name="T34" fmla="*/ 0 w 103"/>
                <a:gd name="T35" fmla="*/ 0 h 53"/>
                <a:gd name="T36" fmla="*/ 0 w 103"/>
                <a:gd name="T37" fmla="*/ 0 h 53"/>
                <a:gd name="T38" fmla="*/ 0 w 103"/>
                <a:gd name="T39" fmla="*/ 0 h 53"/>
                <a:gd name="T40" fmla="*/ 0 w 103"/>
                <a:gd name="T41" fmla="*/ 0 h 53"/>
                <a:gd name="T42" fmla="*/ 0 w 103"/>
                <a:gd name="T43" fmla="*/ 0 h 53"/>
                <a:gd name="T44" fmla="*/ 0 w 103"/>
                <a:gd name="T45" fmla="*/ 0 h 53"/>
                <a:gd name="T46" fmla="*/ 0 w 103"/>
                <a:gd name="T47" fmla="*/ 0 h 53"/>
                <a:gd name="T48" fmla="*/ 0 w 103"/>
                <a:gd name="T49" fmla="*/ 0 h 53"/>
                <a:gd name="T50" fmla="*/ 0 w 103"/>
                <a:gd name="T51" fmla="*/ 0 h 53"/>
                <a:gd name="T52" fmla="*/ 0 w 103"/>
                <a:gd name="T53" fmla="*/ 0 h 53"/>
                <a:gd name="T54" fmla="*/ 0 w 103"/>
                <a:gd name="T55" fmla="*/ 0 h 53"/>
                <a:gd name="T56" fmla="*/ 0 w 103"/>
                <a:gd name="T57" fmla="*/ 0 h 53"/>
                <a:gd name="T58" fmla="*/ 0 w 103"/>
                <a:gd name="T59" fmla="*/ 0 h 53"/>
                <a:gd name="T60" fmla="*/ 0 w 103"/>
                <a:gd name="T61" fmla="*/ 0 h 53"/>
                <a:gd name="T62" fmla="*/ 0 w 103"/>
                <a:gd name="T63" fmla="*/ 0 h 53"/>
                <a:gd name="T64" fmla="*/ 0 w 103"/>
                <a:gd name="T65" fmla="*/ 0 h 53"/>
                <a:gd name="T66" fmla="*/ 0 w 103"/>
                <a:gd name="T67" fmla="*/ 0 h 53"/>
                <a:gd name="T68" fmla="*/ 0 w 103"/>
                <a:gd name="T69" fmla="*/ 0 h 53"/>
                <a:gd name="T70" fmla="*/ 0 w 103"/>
                <a:gd name="T71" fmla="*/ 0 h 53"/>
                <a:gd name="T72" fmla="*/ 0 w 103"/>
                <a:gd name="T73" fmla="*/ 0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173" name="Group 164">
              <a:extLst>
                <a:ext uri="{FF2B5EF4-FFF2-40B4-BE49-F238E27FC236}">
                  <a16:creationId xmlns:a16="http://schemas.microsoft.com/office/drawing/2014/main" id="{4BE3AC57-CE11-464B-B882-9324B142BABD}"/>
                </a:ext>
              </a:extLst>
            </p:cNvPr>
            <p:cNvGrpSpPr>
              <a:grpSpLocks/>
            </p:cNvGrpSpPr>
            <p:nvPr/>
          </p:nvGrpSpPr>
          <p:grpSpPr bwMode="auto">
            <a:xfrm>
              <a:off x="1992" y="2914"/>
              <a:ext cx="1084" cy="364"/>
              <a:chOff x="1981" y="2837"/>
              <a:chExt cx="1084" cy="364"/>
            </a:xfrm>
          </p:grpSpPr>
          <p:sp>
            <p:nvSpPr>
              <p:cNvPr id="1177" name="Freeform 165">
                <a:extLst>
                  <a:ext uri="{FF2B5EF4-FFF2-40B4-BE49-F238E27FC236}">
                    <a16:creationId xmlns:a16="http://schemas.microsoft.com/office/drawing/2014/main" id="{DCB1A571-13BD-415B-B06F-0F1541DB4D90}"/>
                  </a:ext>
                </a:extLst>
              </p:cNvPr>
              <p:cNvSpPr>
                <a:spLocks/>
              </p:cNvSpPr>
              <p:nvPr/>
            </p:nvSpPr>
            <p:spPr bwMode="auto">
              <a:xfrm>
                <a:off x="1981" y="2954"/>
                <a:ext cx="122" cy="130"/>
              </a:xfrm>
              <a:custGeom>
                <a:avLst/>
                <a:gdLst>
                  <a:gd name="T0" fmla="*/ 1 w 243"/>
                  <a:gd name="T1" fmla="*/ 1 h 260"/>
                  <a:gd name="T2" fmla="*/ 1 w 243"/>
                  <a:gd name="T3" fmla="*/ 0 h 260"/>
                  <a:gd name="T4" fmla="*/ 1 w 243"/>
                  <a:gd name="T5" fmla="*/ 1 h 260"/>
                  <a:gd name="T6" fmla="*/ 1 w 243"/>
                  <a:gd name="T7" fmla="*/ 1 h 260"/>
                  <a:gd name="T8" fmla="*/ 1 w 243"/>
                  <a:gd name="T9" fmla="*/ 1 h 260"/>
                  <a:gd name="T10" fmla="*/ 1 w 243"/>
                  <a:gd name="T11" fmla="*/ 1 h 260"/>
                  <a:gd name="T12" fmla="*/ 1 w 243"/>
                  <a:gd name="T13" fmla="*/ 1 h 260"/>
                  <a:gd name="T14" fmla="*/ 1 w 243"/>
                  <a:gd name="T15" fmla="*/ 1 h 260"/>
                  <a:gd name="T16" fmla="*/ 1 w 243"/>
                  <a:gd name="T17" fmla="*/ 1 h 260"/>
                  <a:gd name="T18" fmla="*/ 1 w 243"/>
                  <a:gd name="T19" fmla="*/ 1 h 260"/>
                  <a:gd name="T20" fmla="*/ 1 w 243"/>
                  <a:gd name="T21" fmla="*/ 1 h 260"/>
                  <a:gd name="T22" fmla="*/ 1 w 243"/>
                  <a:gd name="T23" fmla="*/ 1 h 260"/>
                  <a:gd name="T24" fmla="*/ 1 w 243"/>
                  <a:gd name="T25" fmla="*/ 1 h 260"/>
                  <a:gd name="T26" fmla="*/ 1 w 243"/>
                  <a:gd name="T27" fmla="*/ 1 h 260"/>
                  <a:gd name="T28" fmla="*/ 1 w 243"/>
                  <a:gd name="T29" fmla="*/ 1 h 260"/>
                  <a:gd name="T30" fmla="*/ 1 w 243"/>
                  <a:gd name="T31" fmla="*/ 1 h 260"/>
                  <a:gd name="T32" fmla="*/ 1 w 243"/>
                  <a:gd name="T33" fmla="*/ 1 h 260"/>
                  <a:gd name="T34" fmla="*/ 1 w 243"/>
                  <a:gd name="T35" fmla="*/ 1 h 260"/>
                  <a:gd name="T36" fmla="*/ 1 w 243"/>
                  <a:gd name="T37" fmla="*/ 1 h 260"/>
                  <a:gd name="T38" fmla="*/ 1 w 243"/>
                  <a:gd name="T39" fmla="*/ 1 h 260"/>
                  <a:gd name="T40" fmla="*/ 1 w 243"/>
                  <a:gd name="T41" fmla="*/ 1 h 260"/>
                  <a:gd name="T42" fmla="*/ 1 w 243"/>
                  <a:gd name="T43" fmla="*/ 1 h 260"/>
                  <a:gd name="T44" fmla="*/ 1 w 243"/>
                  <a:gd name="T45" fmla="*/ 1 h 260"/>
                  <a:gd name="T46" fmla="*/ 1 w 243"/>
                  <a:gd name="T47" fmla="*/ 1 h 260"/>
                  <a:gd name="T48" fmla="*/ 1 w 243"/>
                  <a:gd name="T49" fmla="*/ 1 h 260"/>
                  <a:gd name="T50" fmla="*/ 1 w 243"/>
                  <a:gd name="T51" fmla="*/ 1 h 260"/>
                  <a:gd name="T52" fmla="*/ 1 w 243"/>
                  <a:gd name="T53" fmla="*/ 1 h 260"/>
                  <a:gd name="T54" fmla="*/ 1 w 243"/>
                  <a:gd name="T55" fmla="*/ 1 h 260"/>
                  <a:gd name="T56" fmla="*/ 1 w 243"/>
                  <a:gd name="T57" fmla="*/ 1 h 260"/>
                  <a:gd name="T58" fmla="*/ 1 w 243"/>
                  <a:gd name="T59" fmla="*/ 1 h 260"/>
                  <a:gd name="T60" fmla="*/ 1 w 243"/>
                  <a:gd name="T61" fmla="*/ 1 h 260"/>
                  <a:gd name="T62" fmla="*/ 1 w 243"/>
                  <a:gd name="T63" fmla="*/ 1 h 260"/>
                  <a:gd name="T64" fmla="*/ 1 w 243"/>
                  <a:gd name="T65" fmla="*/ 1 h 260"/>
                  <a:gd name="T66" fmla="*/ 1 w 243"/>
                  <a:gd name="T67" fmla="*/ 1 h 260"/>
                  <a:gd name="T68" fmla="*/ 1 w 243"/>
                  <a:gd name="T69" fmla="*/ 1 h 260"/>
                  <a:gd name="T70" fmla="*/ 1 w 243"/>
                  <a:gd name="T71" fmla="*/ 1 h 260"/>
                  <a:gd name="T72" fmla="*/ 1 w 243"/>
                  <a:gd name="T73" fmla="*/ 1 h 260"/>
                  <a:gd name="T74" fmla="*/ 1 w 243"/>
                  <a:gd name="T75" fmla="*/ 1 h 260"/>
                  <a:gd name="T76" fmla="*/ 0 w 243"/>
                  <a:gd name="T77" fmla="*/ 1 h 2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60">
                    <a:moveTo>
                      <a:pt x="0" y="16"/>
                    </a:moveTo>
                    <a:lnTo>
                      <a:pt x="3" y="13"/>
                    </a:lnTo>
                    <a:lnTo>
                      <a:pt x="12" y="6"/>
                    </a:lnTo>
                    <a:lnTo>
                      <a:pt x="21" y="0"/>
                    </a:lnTo>
                    <a:lnTo>
                      <a:pt x="29" y="0"/>
                    </a:lnTo>
                    <a:lnTo>
                      <a:pt x="33" y="2"/>
                    </a:lnTo>
                    <a:lnTo>
                      <a:pt x="39" y="4"/>
                    </a:lnTo>
                    <a:lnTo>
                      <a:pt x="46" y="5"/>
                    </a:lnTo>
                    <a:lnTo>
                      <a:pt x="54" y="5"/>
                    </a:lnTo>
                    <a:lnTo>
                      <a:pt x="62" y="5"/>
                    </a:lnTo>
                    <a:lnTo>
                      <a:pt x="70" y="6"/>
                    </a:lnTo>
                    <a:lnTo>
                      <a:pt x="77" y="7"/>
                    </a:lnTo>
                    <a:lnTo>
                      <a:pt x="82" y="9"/>
                    </a:lnTo>
                    <a:lnTo>
                      <a:pt x="86" y="13"/>
                    </a:lnTo>
                    <a:lnTo>
                      <a:pt x="94" y="20"/>
                    </a:lnTo>
                    <a:lnTo>
                      <a:pt x="104" y="27"/>
                    </a:lnTo>
                    <a:lnTo>
                      <a:pt x="114" y="35"/>
                    </a:lnTo>
                    <a:lnTo>
                      <a:pt x="124" y="43"/>
                    </a:lnTo>
                    <a:lnTo>
                      <a:pt x="134" y="50"/>
                    </a:lnTo>
                    <a:lnTo>
                      <a:pt x="142" y="54"/>
                    </a:lnTo>
                    <a:lnTo>
                      <a:pt x="147" y="57"/>
                    </a:lnTo>
                    <a:lnTo>
                      <a:pt x="154" y="58"/>
                    </a:lnTo>
                    <a:lnTo>
                      <a:pt x="158" y="59"/>
                    </a:lnTo>
                    <a:lnTo>
                      <a:pt x="161" y="60"/>
                    </a:lnTo>
                    <a:lnTo>
                      <a:pt x="164" y="62"/>
                    </a:lnTo>
                    <a:lnTo>
                      <a:pt x="166" y="65"/>
                    </a:lnTo>
                    <a:lnTo>
                      <a:pt x="172" y="69"/>
                    </a:lnTo>
                    <a:lnTo>
                      <a:pt x="180" y="76"/>
                    </a:lnTo>
                    <a:lnTo>
                      <a:pt x="188" y="83"/>
                    </a:lnTo>
                    <a:lnTo>
                      <a:pt x="197" y="91"/>
                    </a:lnTo>
                    <a:lnTo>
                      <a:pt x="205" y="97"/>
                    </a:lnTo>
                    <a:lnTo>
                      <a:pt x="212" y="102"/>
                    </a:lnTo>
                    <a:lnTo>
                      <a:pt x="217" y="104"/>
                    </a:lnTo>
                    <a:lnTo>
                      <a:pt x="217" y="118"/>
                    </a:lnTo>
                    <a:lnTo>
                      <a:pt x="215" y="131"/>
                    </a:lnTo>
                    <a:lnTo>
                      <a:pt x="212" y="143"/>
                    </a:lnTo>
                    <a:lnTo>
                      <a:pt x="206" y="148"/>
                    </a:lnTo>
                    <a:lnTo>
                      <a:pt x="202" y="150"/>
                    </a:lnTo>
                    <a:lnTo>
                      <a:pt x="196" y="153"/>
                    </a:lnTo>
                    <a:lnTo>
                      <a:pt x="190" y="156"/>
                    </a:lnTo>
                    <a:lnTo>
                      <a:pt x="184" y="157"/>
                    </a:lnTo>
                    <a:lnTo>
                      <a:pt x="179" y="159"/>
                    </a:lnTo>
                    <a:lnTo>
                      <a:pt x="174" y="161"/>
                    </a:lnTo>
                    <a:lnTo>
                      <a:pt x="172" y="165"/>
                    </a:lnTo>
                    <a:lnTo>
                      <a:pt x="173" y="167"/>
                    </a:lnTo>
                    <a:lnTo>
                      <a:pt x="177" y="173"/>
                    </a:lnTo>
                    <a:lnTo>
                      <a:pt x="184" y="178"/>
                    </a:lnTo>
                    <a:lnTo>
                      <a:pt x="191" y="182"/>
                    </a:lnTo>
                    <a:lnTo>
                      <a:pt x="199" y="184"/>
                    </a:lnTo>
                    <a:lnTo>
                      <a:pt x="204" y="186"/>
                    </a:lnTo>
                    <a:lnTo>
                      <a:pt x="210" y="184"/>
                    </a:lnTo>
                    <a:lnTo>
                      <a:pt x="214" y="184"/>
                    </a:lnTo>
                    <a:lnTo>
                      <a:pt x="219" y="184"/>
                    </a:lnTo>
                    <a:lnTo>
                      <a:pt x="225" y="189"/>
                    </a:lnTo>
                    <a:lnTo>
                      <a:pt x="234" y="199"/>
                    </a:lnTo>
                    <a:lnTo>
                      <a:pt x="241" y="211"/>
                    </a:lnTo>
                    <a:lnTo>
                      <a:pt x="243" y="222"/>
                    </a:lnTo>
                    <a:lnTo>
                      <a:pt x="230" y="227"/>
                    </a:lnTo>
                    <a:lnTo>
                      <a:pt x="225" y="233"/>
                    </a:lnTo>
                    <a:lnTo>
                      <a:pt x="221" y="239"/>
                    </a:lnTo>
                    <a:lnTo>
                      <a:pt x="219" y="241"/>
                    </a:lnTo>
                    <a:lnTo>
                      <a:pt x="206" y="242"/>
                    </a:lnTo>
                    <a:lnTo>
                      <a:pt x="192" y="243"/>
                    </a:lnTo>
                    <a:lnTo>
                      <a:pt x="177" y="247"/>
                    </a:lnTo>
                    <a:lnTo>
                      <a:pt x="164" y="250"/>
                    </a:lnTo>
                    <a:lnTo>
                      <a:pt x="151" y="254"/>
                    </a:lnTo>
                    <a:lnTo>
                      <a:pt x="139" y="256"/>
                    </a:lnTo>
                    <a:lnTo>
                      <a:pt x="129" y="258"/>
                    </a:lnTo>
                    <a:lnTo>
                      <a:pt x="122" y="259"/>
                    </a:lnTo>
                    <a:lnTo>
                      <a:pt x="113" y="259"/>
                    </a:lnTo>
                    <a:lnTo>
                      <a:pt x="100" y="260"/>
                    </a:lnTo>
                    <a:lnTo>
                      <a:pt x="84" y="260"/>
                    </a:lnTo>
                    <a:lnTo>
                      <a:pt x="66" y="260"/>
                    </a:lnTo>
                    <a:lnTo>
                      <a:pt x="46" y="259"/>
                    </a:lnTo>
                    <a:lnTo>
                      <a:pt x="29" y="257"/>
                    </a:lnTo>
                    <a:lnTo>
                      <a:pt x="13" y="254"/>
                    </a:lnTo>
                    <a:lnTo>
                      <a:pt x="0" y="249"/>
                    </a:lnTo>
                    <a:lnTo>
                      <a:pt x="0" y="16"/>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8" name="Freeform 166">
                <a:extLst>
                  <a:ext uri="{FF2B5EF4-FFF2-40B4-BE49-F238E27FC236}">
                    <a16:creationId xmlns:a16="http://schemas.microsoft.com/office/drawing/2014/main" id="{B0E77A1B-4C33-4744-8B86-71CDE06C4A33}"/>
                  </a:ext>
                </a:extLst>
              </p:cNvPr>
              <p:cNvSpPr>
                <a:spLocks/>
              </p:cNvSpPr>
              <p:nvPr/>
            </p:nvSpPr>
            <p:spPr bwMode="auto">
              <a:xfrm>
                <a:off x="2111" y="3027"/>
                <a:ext cx="68" cy="53"/>
              </a:xfrm>
              <a:custGeom>
                <a:avLst/>
                <a:gdLst>
                  <a:gd name="T0" fmla="*/ 1 w 135"/>
                  <a:gd name="T1" fmla="*/ 1 h 106"/>
                  <a:gd name="T2" fmla="*/ 1 w 135"/>
                  <a:gd name="T3" fmla="*/ 1 h 106"/>
                  <a:gd name="T4" fmla="*/ 0 w 135"/>
                  <a:gd name="T5" fmla="*/ 1 h 106"/>
                  <a:gd name="T6" fmla="*/ 0 w 135"/>
                  <a:gd name="T7" fmla="*/ 1 h 106"/>
                  <a:gd name="T8" fmla="*/ 0 w 135"/>
                  <a:gd name="T9" fmla="*/ 1 h 106"/>
                  <a:gd name="T10" fmla="*/ 1 w 135"/>
                  <a:gd name="T11" fmla="*/ 1 h 106"/>
                  <a:gd name="T12" fmla="*/ 1 w 135"/>
                  <a:gd name="T13" fmla="*/ 1 h 106"/>
                  <a:gd name="T14" fmla="*/ 1 w 135"/>
                  <a:gd name="T15" fmla="*/ 1 h 106"/>
                  <a:gd name="T16" fmla="*/ 1 w 135"/>
                  <a:gd name="T17" fmla="*/ 1 h 106"/>
                  <a:gd name="T18" fmla="*/ 1 w 135"/>
                  <a:gd name="T19" fmla="*/ 1 h 106"/>
                  <a:gd name="T20" fmla="*/ 1 w 135"/>
                  <a:gd name="T21" fmla="*/ 1 h 106"/>
                  <a:gd name="T22" fmla="*/ 1 w 135"/>
                  <a:gd name="T23" fmla="*/ 1 h 106"/>
                  <a:gd name="T24" fmla="*/ 1 w 135"/>
                  <a:gd name="T25" fmla="*/ 1 h 106"/>
                  <a:gd name="T26" fmla="*/ 1 w 135"/>
                  <a:gd name="T27" fmla="*/ 1 h 106"/>
                  <a:gd name="T28" fmla="*/ 1 w 135"/>
                  <a:gd name="T29" fmla="*/ 1 h 106"/>
                  <a:gd name="T30" fmla="*/ 1 w 135"/>
                  <a:gd name="T31" fmla="*/ 1 h 106"/>
                  <a:gd name="T32" fmla="*/ 1 w 135"/>
                  <a:gd name="T33" fmla="*/ 1 h 106"/>
                  <a:gd name="T34" fmla="*/ 1 w 135"/>
                  <a:gd name="T35" fmla="*/ 1 h 106"/>
                  <a:gd name="T36" fmla="*/ 1 w 135"/>
                  <a:gd name="T37" fmla="*/ 1 h 106"/>
                  <a:gd name="T38" fmla="*/ 1 w 135"/>
                  <a:gd name="T39" fmla="*/ 1 h 106"/>
                  <a:gd name="T40" fmla="*/ 1 w 135"/>
                  <a:gd name="T41" fmla="*/ 1 h 106"/>
                  <a:gd name="T42" fmla="*/ 1 w 135"/>
                  <a:gd name="T43" fmla="*/ 1 h 106"/>
                  <a:gd name="T44" fmla="*/ 1 w 135"/>
                  <a:gd name="T45" fmla="*/ 1 h 106"/>
                  <a:gd name="T46" fmla="*/ 1 w 135"/>
                  <a:gd name="T47" fmla="*/ 1 h 106"/>
                  <a:gd name="T48" fmla="*/ 1 w 135"/>
                  <a:gd name="T49" fmla="*/ 1 h 106"/>
                  <a:gd name="T50" fmla="*/ 1 w 135"/>
                  <a:gd name="T51" fmla="*/ 1 h 106"/>
                  <a:gd name="T52" fmla="*/ 1 w 135"/>
                  <a:gd name="T53" fmla="*/ 1 h 106"/>
                  <a:gd name="T54" fmla="*/ 1 w 135"/>
                  <a:gd name="T55" fmla="*/ 1 h 106"/>
                  <a:gd name="T56" fmla="*/ 1 w 135"/>
                  <a:gd name="T57" fmla="*/ 1 h 106"/>
                  <a:gd name="T58" fmla="*/ 1 w 135"/>
                  <a:gd name="T59" fmla="*/ 1 h 106"/>
                  <a:gd name="T60" fmla="*/ 1 w 135"/>
                  <a:gd name="T61" fmla="*/ 1 h 106"/>
                  <a:gd name="T62" fmla="*/ 1 w 135"/>
                  <a:gd name="T63" fmla="*/ 1 h 106"/>
                  <a:gd name="T64" fmla="*/ 1 w 135"/>
                  <a:gd name="T65" fmla="*/ 1 h 106"/>
                  <a:gd name="T66" fmla="*/ 1 w 135"/>
                  <a:gd name="T67" fmla="*/ 1 h 106"/>
                  <a:gd name="T68" fmla="*/ 1 w 135"/>
                  <a:gd name="T69" fmla="*/ 1 h 106"/>
                  <a:gd name="T70" fmla="*/ 1 w 135"/>
                  <a:gd name="T71" fmla="*/ 1 h 106"/>
                  <a:gd name="T72" fmla="*/ 1 w 135"/>
                  <a:gd name="T73" fmla="*/ 1 h 106"/>
                  <a:gd name="T74" fmla="*/ 1 w 135"/>
                  <a:gd name="T75" fmla="*/ 1 h 106"/>
                  <a:gd name="T76" fmla="*/ 1 w 135"/>
                  <a:gd name="T77" fmla="*/ 1 h 106"/>
                  <a:gd name="T78" fmla="*/ 1 w 135"/>
                  <a:gd name="T79" fmla="*/ 1 h 106"/>
                  <a:gd name="T80" fmla="*/ 1 w 135"/>
                  <a:gd name="T81" fmla="*/ 1 h 106"/>
                  <a:gd name="T82" fmla="*/ 1 w 135"/>
                  <a:gd name="T83" fmla="*/ 1 h 106"/>
                  <a:gd name="T84" fmla="*/ 1 w 135"/>
                  <a:gd name="T85" fmla="*/ 0 h 106"/>
                  <a:gd name="T86" fmla="*/ 1 w 135"/>
                  <a:gd name="T87" fmla="*/ 0 h 106"/>
                  <a:gd name="T88" fmla="*/ 1 w 135"/>
                  <a:gd name="T89" fmla="*/ 1 h 106"/>
                  <a:gd name="T90" fmla="*/ 1 w 135"/>
                  <a:gd name="T91" fmla="*/ 1 h 106"/>
                  <a:gd name="T92" fmla="*/ 1 w 135"/>
                  <a:gd name="T93" fmla="*/ 1 h 106"/>
                  <a:gd name="T94" fmla="*/ 1 w 135"/>
                  <a:gd name="T95" fmla="*/ 1 h 106"/>
                  <a:gd name="T96" fmla="*/ 1 w 135"/>
                  <a:gd name="T97" fmla="*/ 1 h 106"/>
                  <a:gd name="T98" fmla="*/ 1 w 135"/>
                  <a:gd name="T99" fmla="*/ 1 h 106"/>
                  <a:gd name="T100" fmla="*/ 1 w 135"/>
                  <a:gd name="T101" fmla="*/ 1 h 106"/>
                  <a:gd name="T102" fmla="*/ 1 w 135"/>
                  <a:gd name="T103" fmla="*/ 1 h 106"/>
                  <a:gd name="T104" fmla="*/ 1 w 135"/>
                  <a:gd name="T105" fmla="*/ 1 h 10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106">
                    <a:moveTo>
                      <a:pt x="4" y="21"/>
                    </a:moveTo>
                    <a:lnTo>
                      <a:pt x="2" y="31"/>
                    </a:lnTo>
                    <a:lnTo>
                      <a:pt x="0" y="47"/>
                    </a:lnTo>
                    <a:lnTo>
                      <a:pt x="0" y="63"/>
                    </a:lnTo>
                    <a:lnTo>
                      <a:pt x="0" y="72"/>
                    </a:lnTo>
                    <a:lnTo>
                      <a:pt x="6" y="72"/>
                    </a:lnTo>
                    <a:lnTo>
                      <a:pt x="13" y="73"/>
                    </a:lnTo>
                    <a:lnTo>
                      <a:pt x="21" y="73"/>
                    </a:lnTo>
                    <a:lnTo>
                      <a:pt x="28" y="74"/>
                    </a:lnTo>
                    <a:lnTo>
                      <a:pt x="36" y="74"/>
                    </a:lnTo>
                    <a:lnTo>
                      <a:pt x="42" y="76"/>
                    </a:lnTo>
                    <a:lnTo>
                      <a:pt x="46" y="77"/>
                    </a:lnTo>
                    <a:lnTo>
                      <a:pt x="49" y="78"/>
                    </a:lnTo>
                    <a:lnTo>
                      <a:pt x="51" y="80"/>
                    </a:lnTo>
                    <a:lnTo>
                      <a:pt x="55" y="84"/>
                    </a:lnTo>
                    <a:lnTo>
                      <a:pt x="60" y="88"/>
                    </a:lnTo>
                    <a:lnTo>
                      <a:pt x="66" y="93"/>
                    </a:lnTo>
                    <a:lnTo>
                      <a:pt x="72" y="98"/>
                    </a:lnTo>
                    <a:lnTo>
                      <a:pt x="76" y="102"/>
                    </a:lnTo>
                    <a:lnTo>
                      <a:pt x="81" y="104"/>
                    </a:lnTo>
                    <a:lnTo>
                      <a:pt x="83" y="106"/>
                    </a:lnTo>
                    <a:lnTo>
                      <a:pt x="87" y="104"/>
                    </a:lnTo>
                    <a:lnTo>
                      <a:pt x="93" y="100"/>
                    </a:lnTo>
                    <a:lnTo>
                      <a:pt x="101" y="94"/>
                    </a:lnTo>
                    <a:lnTo>
                      <a:pt x="109" y="87"/>
                    </a:lnTo>
                    <a:lnTo>
                      <a:pt x="116" y="81"/>
                    </a:lnTo>
                    <a:lnTo>
                      <a:pt x="123" y="74"/>
                    </a:lnTo>
                    <a:lnTo>
                      <a:pt x="127" y="70"/>
                    </a:lnTo>
                    <a:lnTo>
                      <a:pt x="129" y="66"/>
                    </a:lnTo>
                    <a:lnTo>
                      <a:pt x="131" y="62"/>
                    </a:lnTo>
                    <a:lnTo>
                      <a:pt x="133" y="54"/>
                    </a:lnTo>
                    <a:lnTo>
                      <a:pt x="135" y="47"/>
                    </a:lnTo>
                    <a:lnTo>
                      <a:pt x="135" y="42"/>
                    </a:lnTo>
                    <a:lnTo>
                      <a:pt x="132" y="35"/>
                    </a:lnTo>
                    <a:lnTo>
                      <a:pt x="124" y="23"/>
                    </a:lnTo>
                    <a:lnTo>
                      <a:pt x="114" y="11"/>
                    </a:lnTo>
                    <a:lnTo>
                      <a:pt x="108" y="4"/>
                    </a:lnTo>
                    <a:lnTo>
                      <a:pt x="104" y="3"/>
                    </a:lnTo>
                    <a:lnTo>
                      <a:pt x="98" y="2"/>
                    </a:lnTo>
                    <a:lnTo>
                      <a:pt x="90" y="2"/>
                    </a:lnTo>
                    <a:lnTo>
                      <a:pt x="82" y="1"/>
                    </a:lnTo>
                    <a:lnTo>
                      <a:pt x="73" y="1"/>
                    </a:lnTo>
                    <a:lnTo>
                      <a:pt x="65" y="0"/>
                    </a:lnTo>
                    <a:lnTo>
                      <a:pt x="58" y="0"/>
                    </a:lnTo>
                    <a:lnTo>
                      <a:pt x="53" y="1"/>
                    </a:lnTo>
                    <a:lnTo>
                      <a:pt x="49" y="2"/>
                    </a:lnTo>
                    <a:lnTo>
                      <a:pt x="42" y="4"/>
                    </a:lnTo>
                    <a:lnTo>
                      <a:pt x="34" y="8"/>
                    </a:lnTo>
                    <a:lnTo>
                      <a:pt x="26" y="11"/>
                    </a:lnTo>
                    <a:lnTo>
                      <a:pt x="18" y="15"/>
                    </a:lnTo>
                    <a:lnTo>
                      <a:pt x="11" y="18"/>
                    </a:lnTo>
                    <a:lnTo>
                      <a:pt x="6" y="20"/>
                    </a:lnTo>
                    <a:lnTo>
                      <a:pt x="4" y="21"/>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179" name="Group 167">
                <a:extLst>
                  <a:ext uri="{FF2B5EF4-FFF2-40B4-BE49-F238E27FC236}">
                    <a16:creationId xmlns:a16="http://schemas.microsoft.com/office/drawing/2014/main" id="{B96458E7-1BAC-4D8D-88FE-A39446FB2F21}"/>
                  </a:ext>
                </a:extLst>
              </p:cNvPr>
              <p:cNvGrpSpPr>
                <a:grpSpLocks/>
              </p:cNvGrpSpPr>
              <p:nvPr/>
            </p:nvGrpSpPr>
            <p:grpSpPr bwMode="auto">
              <a:xfrm>
                <a:off x="1981" y="2837"/>
                <a:ext cx="1084" cy="364"/>
                <a:chOff x="1981" y="2837"/>
                <a:chExt cx="1084" cy="364"/>
              </a:xfrm>
            </p:grpSpPr>
            <p:sp>
              <p:nvSpPr>
                <p:cNvPr id="1180" name="Freeform 168">
                  <a:extLst>
                    <a:ext uri="{FF2B5EF4-FFF2-40B4-BE49-F238E27FC236}">
                      <a16:creationId xmlns:a16="http://schemas.microsoft.com/office/drawing/2014/main" id="{D1C8CA70-E6AD-4DF6-A4D6-414600C71430}"/>
                    </a:ext>
                  </a:extLst>
                </p:cNvPr>
                <p:cNvSpPr>
                  <a:spLocks/>
                </p:cNvSpPr>
                <p:nvPr/>
              </p:nvSpPr>
              <p:spPr bwMode="auto">
                <a:xfrm>
                  <a:off x="1981" y="2837"/>
                  <a:ext cx="158" cy="156"/>
                </a:xfrm>
                <a:custGeom>
                  <a:avLst/>
                  <a:gdLst>
                    <a:gd name="T0" fmla="*/ 0 w 317"/>
                    <a:gd name="T1" fmla="*/ 0 h 313"/>
                    <a:gd name="T2" fmla="*/ 0 w 317"/>
                    <a:gd name="T3" fmla="*/ 0 h 313"/>
                    <a:gd name="T4" fmla="*/ 0 w 317"/>
                    <a:gd name="T5" fmla="*/ 0 h 313"/>
                    <a:gd name="T6" fmla="*/ 0 w 317"/>
                    <a:gd name="T7" fmla="*/ 0 h 313"/>
                    <a:gd name="T8" fmla="*/ 0 w 317"/>
                    <a:gd name="T9" fmla="*/ 0 h 313"/>
                    <a:gd name="T10" fmla="*/ 0 w 317"/>
                    <a:gd name="T11" fmla="*/ 0 h 313"/>
                    <a:gd name="T12" fmla="*/ 0 w 317"/>
                    <a:gd name="T13" fmla="*/ 0 h 313"/>
                    <a:gd name="T14" fmla="*/ 0 w 317"/>
                    <a:gd name="T15" fmla="*/ 0 h 313"/>
                    <a:gd name="T16" fmla="*/ 0 w 317"/>
                    <a:gd name="T17" fmla="*/ 0 h 313"/>
                    <a:gd name="T18" fmla="*/ 0 w 317"/>
                    <a:gd name="T19" fmla="*/ 0 h 313"/>
                    <a:gd name="T20" fmla="*/ 0 w 317"/>
                    <a:gd name="T21" fmla="*/ 0 h 313"/>
                    <a:gd name="T22" fmla="*/ 0 w 317"/>
                    <a:gd name="T23" fmla="*/ 0 h 313"/>
                    <a:gd name="T24" fmla="*/ 0 w 317"/>
                    <a:gd name="T25" fmla="*/ 0 h 313"/>
                    <a:gd name="T26" fmla="*/ 0 w 317"/>
                    <a:gd name="T27" fmla="*/ 0 h 313"/>
                    <a:gd name="T28" fmla="*/ 0 w 317"/>
                    <a:gd name="T29" fmla="*/ 0 h 313"/>
                    <a:gd name="T30" fmla="*/ 0 w 317"/>
                    <a:gd name="T31" fmla="*/ 0 h 313"/>
                    <a:gd name="T32" fmla="*/ 0 w 317"/>
                    <a:gd name="T33" fmla="*/ 0 h 313"/>
                    <a:gd name="T34" fmla="*/ 0 w 317"/>
                    <a:gd name="T35" fmla="*/ 0 h 313"/>
                    <a:gd name="T36" fmla="*/ 0 w 317"/>
                    <a:gd name="T37" fmla="*/ 0 h 313"/>
                    <a:gd name="T38" fmla="*/ 0 w 317"/>
                    <a:gd name="T39" fmla="*/ 0 h 313"/>
                    <a:gd name="T40" fmla="*/ 0 w 317"/>
                    <a:gd name="T41" fmla="*/ 0 h 313"/>
                    <a:gd name="T42" fmla="*/ 0 w 317"/>
                    <a:gd name="T43" fmla="*/ 0 h 313"/>
                    <a:gd name="T44" fmla="*/ 0 w 317"/>
                    <a:gd name="T45" fmla="*/ 0 h 313"/>
                    <a:gd name="T46" fmla="*/ 0 w 317"/>
                    <a:gd name="T47" fmla="*/ 0 h 313"/>
                    <a:gd name="T48" fmla="*/ 0 w 317"/>
                    <a:gd name="T49" fmla="*/ 0 h 313"/>
                    <a:gd name="T50" fmla="*/ 0 w 317"/>
                    <a:gd name="T51" fmla="*/ 0 h 313"/>
                    <a:gd name="T52" fmla="*/ 0 w 317"/>
                    <a:gd name="T53" fmla="*/ 0 h 313"/>
                    <a:gd name="T54" fmla="*/ 0 w 317"/>
                    <a:gd name="T55" fmla="*/ 0 h 313"/>
                    <a:gd name="T56" fmla="*/ 0 w 317"/>
                    <a:gd name="T57" fmla="*/ 0 h 313"/>
                    <a:gd name="T58" fmla="*/ 0 w 317"/>
                    <a:gd name="T59" fmla="*/ 0 h 313"/>
                    <a:gd name="T60" fmla="*/ 0 w 317"/>
                    <a:gd name="T61" fmla="*/ 0 h 313"/>
                    <a:gd name="T62" fmla="*/ 0 w 317"/>
                    <a:gd name="T63" fmla="*/ 0 h 313"/>
                    <a:gd name="T64" fmla="*/ 0 w 317"/>
                    <a:gd name="T65" fmla="*/ 0 h 313"/>
                    <a:gd name="T66" fmla="*/ 0 w 317"/>
                    <a:gd name="T67" fmla="*/ 0 h 313"/>
                    <a:gd name="T68" fmla="*/ 0 w 317"/>
                    <a:gd name="T69" fmla="*/ 0 h 313"/>
                    <a:gd name="T70" fmla="*/ 0 w 317"/>
                    <a:gd name="T71" fmla="*/ 0 h 313"/>
                    <a:gd name="T72" fmla="*/ 0 w 317"/>
                    <a:gd name="T73" fmla="*/ 0 h 3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17" h="313">
                      <a:moveTo>
                        <a:pt x="0" y="59"/>
                      </a:moveTo>
                      <a:lnTo>
                        <a:pt x="14" y="57"/>
                      </a:lnTo>
                      <a:lnTo>
                        <a:pt x="27" y="53"/>
                      </a:lnTo>
                      <a:lnTo>
                        <a:pt x="39" y="50"/>
                      </a:lnTo>
                      <a:lnTo>
                        <a:pt x="51" y="47"/>
                      </a:lnTo>
                      <a:lnTo>
                        <a:pt x="60" y="43"/>
                      </a:lnTo>
                      <a:lnTo>
                        <a:pt x="68" y="41"/>
                      </a:lnTo>
                      <a:lnTo>
                        <a:pt x="75" y="38"/>
                      </a:lnTo>
                      <a:lnTo>
                        <a:pt x="78" y="37"/>
                      </a:lnTo>
                      <a:lnTo>
                        <a:pt x="84" y="35"/>
                      </a:lnTo>
                      <a:lnTo>
                        <a:pt x="89" y="32"/>
                      </a:lnTo>
                      <a:lnTo>
                        <a:pt x="94" y="29"/>
                      </a:lnTo>
                      <a:lnTo>
                        <a:pt x="100" y="26"/>
                      </a:lnTo>
                      <a:lnTo>
                        <a:pt x="105" y="24"/>
                      </a:lnTo>
                      <a:lnTo>
                        <a:pt x="108" y="21"/>
                      </a:lnTo>
                      <a:lnTo>
                        <a:pt x="112" y="19"/>
                      </a:lnTo>
                      <a:lnTo>
                        <a:pt x="114" y="19"/>
                      </a:lnTo>
                      <a:lnTo>
                        <a:pt x="115" y="13"/>
                      </a:lnTo>
                      <a:lnTo>
                        <a:pt x="116" y="7"/>
                      </a:lnTo>
                      <a:lnTo>
                        <a:pt x="119" y="3"/>
                      </a:lnTo>
                      <a:lnTo>
                        <a:pt x="122" y="2"/>
                      </a:lnTo>
                      <a:lnTo>
                        <a:pt x="126" y="2"/>
                      </a:lnTo>
                      <a:lnTo>
                        <a:pt x="133" y="0"/>
                      </a:lnTo>
                      <a:lnTo>
                        <a:pt x="139" y="0"/>
                      </a:lnTo>
                      <a:lnTo>
                        <a:pt x="147" y="0"/>
                      </a:lnTo>
                      <a:lnTo>
                        <a:pt x="157" y="0"/>
                      </a:lnTo>
                      <a:lnTo>
                        <a:pt x="165" y="0"/>
                      </a:lnTo>
                      <a:lnTo>
                        <a:pt x="173" y="0"/>
                      </a:lnTo>
                      <a:lnTo>
                        <a:pt x="179" y="2"/>
                      </a:lnTo>
                      <a:lnTo>
                        <a:pt x="188" y="5"/>
                      </a:lnTo>
                      <a:lnTo>
                        <a:pt x="202" y="10"/>
                      </a:lnTo>
                      <a:lnTo>
                        <a:pt x="218" y="15"/>
                      </a:lnTo>
                      <a:lnTo>
                        <a:pt x="234" y="24"/>
                      </a:lnTo>
                      <a:lnTo>
                        <a:pt x="250" y="30"/>
                      </a:lnTo>
                      <a:lnTo>
                        <a:pt x="264" y="37"/>
                      </a:lnTo>
                      <a:lnTo>
                        <a:pt x="274" y="42"/>
                      </a:lnTo>
                      <a:lnTo>
                        <a:pt x="279" y="45"/>
                      </a:lnTo>
                      <a:lnTo>
                        <a:pt x="286" y="57"/>
                      </a:lnTo>
                      <a:lnTo>
                        <a:pt x="294" y="73"/>
                      </a:lnTo>
                      <a:lnTo>
                        <a:pt x="301" y="91"/>
                      </a:lnTo>
                      <a:lnTo>
                        <a:pt x="304" y="105"/>
                      </a:lnTo>
                      <a:lnTo>
                        <a:pt x="305" y="129"/>
                      </a:lnTo>
                      <a:lnTo>
                        <a:pt x="308" y="169"/>
                      </a:lnTo>
                      <a:lnTo>
                        <a:pt x="310" y="207"/>
                      </a:lnTo>
                      <a:lnTo>
                        <a:pt x="312" y="229"/>
                      </a:lnTo>
                      <a:lnTo>
                        <a:pt x="317" y="241"/>
                      </a:lnTo>
                      <a:lnTo>
                        <a:pt x="317" y="249"/>
                      </a:lnTo>
                      <a:lnTo>
                        <a:pt x="313" y="255"/>
                      </a:lnTo>
                      <a:lnTo>
                        <a:pt x="306" y="257"/>
                      </a:lnTo>
                      <a:lnTo>
                        <a:pt x="295" y="260"/>
                      </a:lnTo>
                      <a:lnTo>
                        <a:pt x="285" y="262"/>
                      </a:lnTo>
                      <a:lnTo>
                        <a:pt x="275" y="265"/>
                      </a:lnTo>
                      <a:lnTo>
                        <a:pt x="267" y="269"/>
                      </a:lnTo>
                      <a:lnTo>
                        <a:pt x="260" y="272"/>
                      </a:lnTo>
                      <a:lnTo>
                        <a:pt x="253" y="276"/>
                      </a:lnTo>
                      <a:lnTo>
                        <a:pt x="248" y="278"/>
                      </a:lnTo>
                      <a:lnTo>
                        <a:pt x="243" y="280"/>
                      </a:lnTo>
                      <a:lnTo>
                        <a:pt x="235" y="283"/>
                      </a:lnTo>
                      <a:lnTo>
                        <a:pt x="224" y="288"/>
                      </a:lnTo>
                      <a:lnTo>
                        <a:pt x="207" y="294"/>
                      </a:lnTo>
                      <a:lnTo>
                        <a:pt x="189" y="301"/>
                      </a:lnTo>
                      <a:lnTo>
                        <a:pt x="169" y="307"/>
                      </a:lnTo>
                      <a:lnTo>
                        <a:pt x="150" y="311"/>
                      </a:lnTo>
                      <a:lnTo>
                        <a:pt x="131" y="313"/>
                      </a:lnTo>
                      <a:lnTo>
                        <a:pt x="115" y="310"/>
                      </a:lnTo>
                      <a:lnTo>
                        <a:pt x="100" y="307"/>
                      </a:lnTo>
                      <a:lnTo>
                        <a:pt x="84" y="305"/>
                      </a:lnTo>
                      <a:lnTo>
                        <a:pt x="68" y="302"/>
                      </a:lnTo>
                      <a:lnTo>
                        <a:pt x="52" y="302"/>
                      </a:lnTo>
                      <a:lnTo>
                        <a:pt x="36" y="302"/>
                      </a:lnTo>
                      <a:lnTo>
                        <a:pt x="22" y="303"/>
                      </a:lnTo>
                      <a:lnTo>
                        <a:pt x="9" y="306"/>
                      </a:lnTo>
                      <a:lnTo>
                        <a:pt x="0" y="308"/>
                      </a:lnTo>
                      <a:lnTo>
                        <a:pt x="0" y="59"/>
                      </a:lnTo>
                      <a:close/>
                    </a:path>
                  </a:pathLst>
                </a:custGeom>
                <a:solidFill>
                  <a:srgbClr val="7F99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1" name="Freeform 169">
                  <a:extLst>
                    <a:ext uri="{FF2B5EF4-FFF2-40B4-BE49-F238E27FC236}">
                      <a16:creationId xmlns:a16="http://schemas.microsoft.com/office/drawing/2014/main" id="{A5F613B5-4428-45B6-A1E9-3AEAAA1E0E2A}"/>
                    </a:ext>
                  </a:extLst>
                </p:cNvPr>
                <p:cNvSpPr>
                  <a:spLocks/>
                </p:cNvSpPr>
                <p:nvPr/>
              </p:nvSpPr>
              <p:spPr bwMode="auto">
                <a:xfrm>
                  <a:off x="2018" y="2837"/>
                  <a:ext cx="121" cy="156"/>
                </a:xfrm>
                <a:custGeom>
                  <a:avLst/>
                  <a:gdLst>
                    <a:gd name="T0" fmla="*/ 0 w 243"/>
                    <a:gd name="T1" fmla="*/ 0 h 313"/>
                    <a:gd name="T2" fmla="*/ 0 w 243"/>
                    <a:gd name="T3" fmla="*/ 0 h 313"/>
                    <a:gd name="T4" fmla="*/ 0 w 243"/>
                    <a:gd name="T5" fmla="*/ 0 h 313"/>
                    <a:gd name="T6" fmla="*/ 0 w 243"/>
                    <a:gd name="T7" fmla="*/ 0 h 313"/>
                    <a:gd name="T8" fmla="*/ 0 w 243"/>
                    <a:gd name="T9" fmla="*/ 0 h 313"/>
                    <a:gd name="T10" fmla="*/ 0 w 243"/>
                    <a:gd name="T11" fmla="*/ 0 h 313"/>
                    <a:gd name="T12" fmla="*/ 0 w 243"/>
                    <a:gd name="T13" fmla="*/ 0 h 313"/>
                    <a:gd name="T14" fmla="*/ 0 w 243"/>
                    <a:gd name="T15" fmla="*/ 0 h 313"/>
                    <a:gd name="T16" fmla="*/ 0 w 243"/>
                    <a:gd name="T17" fmla="*/ 0 h 313"/>
                    <a:gd name="T18" fmla="*/ 0 w 243"/>
                    <a:gd name="T19" fmla="*/ 0 h 313"/>
                    <a:gd name="T20" fmla="*/ 0 w 243"/>
                    <a:gd name="T21" fmla="*/ 0 h 313"/>
                    <a:gd name="T22" fmla="*/ 0 w 243"/>
                    <a:gd name="T23" fmla="*/ 0 h 313"/>
                    <a:gd name="T24" fmla="*/ 0 w 243"/>
                    <a:gd name="T25" fmla="*/ 0 h 313"/>
                    <a:gd name="T26" fmla="*/ 0 w 243"/>
                    <a:gd name="T27" fmla="*/ 0 h 313"/>
                    <a:gd name="T28" fmla="*/ 0 w 243"/>
                    <a:gd name="T29" fmla="*/ 0 h 313"/>
                    <a:gd name="T30" fmla="*/ 0 w 243"/>
                    <a:gd name="T31" fmla="*/ 0 h 313"/>
                    <a:gd name="T32" fmla="*/ 0 w 243"/>
                    <a:gd name="T33" fmla="*/ 0 h 313"/>
                    <a:gd name="T34" fmla="*/ 0 w 243"/>
                    <a:gd name="T35" fmla="*/ 0 h 313"/>
                    <a:gd name="T36" fmla="*/ 0 w 243"/>
                    <a:gd name="T37" fmla="*/ 0 h 313"/>
                    <a:gd name="T38" fmla="*/ 0 w 243"/>
                    <a:gd name="T39" fmla="*/ 0 h 313"/>
                    <a:gd name="T40" fmla="*/ 0 w 243"/>
                    <a:gd name="T41" fmla="*/ 0 h 313"/>
                    <a:gd name="T42" fmla="*/ 0 w 243"/>
                    <a:gd name="T43" fmla="*/ 0 h 313"/>
                    <a:gd name="T44" fmla="*/ 0 w 243"/>
                    <a:gd name="T45" fmla="*/ 0 h 313"/>
                    <a:gd name="T46" fmla="*/ 0 w 243"/>
                    <a:gd name="T47" fmla="*/ 0 h 313"/>
                    <a:gd name="T48" fmla="*/ 0 w 243"/>
                    <a:gd name="T49" fmla="*/ 0 h 313"/>
                    <a:gd name="T50" fmla="*/ 0 w 243"/>
                    <a:gd name="T51" fmla="*/ 0 h 313"/>
                    <a:gd name="T52" fmla="*/ 0 w 243"/>
                    <a:gd name="T53" fmla="*/ 0 h 313"/>
                    <a:gd name="T54" fmla="*/ 0 w 243"/>
                    <a:gd name="T55" fmla="*/ 0 h 313"/>
                    <a:gd name="T56" fmla="*/ 0 w 243"/>
                    <a:gd name="T57" fmla="*/ 0 h 313"/>
                    <a:gd name="T58" fmla="*/ 0 w 243"/>
                    <a:gd name="T59" fmla="*/ 0 h 313"/>
                    <a:gd name="T60" fmla="*/ 0 w 243"/>
                    <a:gd name="T61" fmla="*/ 0 h 313"/>
                    <a:gd name="T62" fmla="*/ 0 w 243"/>
                    <a:gd name="T63" fmla="*/ 0 h 313"/>
                    <a:gd name="T64" fmla="*/ 0 w 243"/>
                    <a:gd name="T65" fmla="*/ 0 h 313"/>
                    <a:gd name="T66" fmla="*/ 0 w 243"/>
                    <a:gd name="T67" fmla="*/ 0 h 313"/>
                    <a:gd name="T68" fmla="*/ 0 w 243"/>
                    <a:gd name="T69" fmla="*/ 0 h 313"/>
                    <a:gd name="T70" fmla="*/ 0 w 243"/>
                    <a:gd name="T71" fmla="*/ 0 h 313"/>
                    <a:gd name="T72" fmla="*/ 0 w 243"/>
                    <a:gd name="T73" fmla="*/ 0 h 313"/>
                    <a:gd name="T74" fmla="*/ 0 w 243"/>
                    <a:gd name="T75" fmla="*/ 0 h 313"/>
                    <a:gd name="T76" fmla="*/ 0 w 243"/>
                    <a:gd name="T77" fmla="*/ 0 h 313"/>
                    <a:gd name="T78" fmla="*/ 0 w 243"/>
                    <a:gd name="T79" fmla="*/ 0 h 3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313">
                      <a:moveTo>
                        <a:pt x="41" y="310"/>
                      </a:moveTo>
                      <a:lnTo>
                        <a:pt x="57" y="313"/>
                      </a:lnTo>
                      <a:lnTo>
                        <a:pt x="76" y="311"/>
                      </a:lnTo>
                      <a:lnTo>
                        <a:pt x="95" y="307"/>
                      </a:lnTo>
                      <a:lnTo>
                        <a:pt x="115" y="301"/>
                      </a:lnTo>
                      <a:lnTo>
                        <a:pt x="133" y="294"/>
                      </a:lnTo>
                      <a:lnTo>
                        <a:pt x="150" y="288"/>
                      </a:lnTo>
                      <a:lnTo>
                        <a:pt x="161" y="283"/>
                      </a:lnTo>
                      <a:lnTo>
                        <a:pt x="169" y="280"/>
                      </a:lnTo>
                      <a:lnTo>
                        <a:pt x="174" y="278"/>
                      </a:lnTo>
                      <a:lnTo>
                        <a:pt x="179" y="276"/>
                      </a:lnTo>
                      <a:lnTo>
                        <a:pt x="186" y="272"/>
                      </a:lnTo>
                      <a:lnTo>
                        <a:pt x="193" y="269"/>
                      </a:lnTo>
                      <a:lnTo>
                        <a:pt x="201" y="265"/>
                      </a:lnTo>
                      <a:lnTo>
                        <a:pt x="211" y="262"/>
                      </a:lnTo>
                      <a:lnTo>
                        <a:pt x="221" y="260"/>
                      </a:lnTo>
                      <a:lnTo>
                        <a:pt x="232" y="257"/>
                      </a:lnTo>
                      <a:lnTo>
                        <a:pt x="239" y="255"/>
                      </a:lnTo>
                      <a:lnTo>
                        <a:pt x="243" y="249"/>
                      </a:lnTo>
                      <a:lnTo>
                        <a:pt x="243" y="241"/>
                      </a:lnTo>
                      <a:lnTo>
                        <a:pt x="238" y="229"/>
                      </a:lnTo>
                      <a:lnTo>
                        <a:pt x="236" y="207"/>
                      </a:lnTo>
                      <a:lnTo>
                        <a:pt x="234" y="169"/>
                      </a:lnTo>
                      <a:lnTo>
                        <a:pt x="231" y="129"/>
                      </a:lnTo>
                      <a:lnTo>
                        <a:pt x="230" y="105"/>
                      </a:lnTo>
                      <a:lnTo>
                        <a:pt x="227" y="91"/>
                      </a:lnTo>
                      <a:lnTo>
                        <a:pt x="220" y="73"/>
                      </a:lnTo>
                      <a:lnTo>
                        <a:pt x="212" y="57"/>
                      </a:lnTo>
                      <a:lnTo>
                        <a:pt x="205" y="45"/>
                      </a:lnTo>
                      <a:lnTo>
                        <a:pt x="200" y="42"/>
                      </a:lnTo>
                      <a:lnTo>
                        <a:pt x="190" y="37"/>
                      </a:lnTo>
                      <a:lnTo>
                        <a:pt x="176" y="30"/>
                      </a:lnTo>
                      <a:lnTo>
                        <a:pt x="160" y="24"/>
                      </a:lnTo>
                      <a:lnTo>
                        <a:pt x="144" y="15"/>
                      </a:lnTo>
                      <a:lnTo>
                        <a:pt x="128" y="10"/>
                      </a:lnTo>
                      <a:lnTo>
                        <a:pt x="114" y="5"/>
                      </a:lnTo>
                      <a:lnTo>
                        <a:pt x="105" y="2"/>
                      </a:lnTo>
                      <a:lnTo>
                        <a:pt x="99" y="0"/>
                      </a:lnTo>
                      <a:lnTo>
                        <a:pt x="91" y="0"/>
                      </a:lnTo>
                      <a:lnTo>
                        <a:pt x="83" y="0"/>
                      </a:lnTo>
                      <a:lnTo>
                        <a:pt x="73" y="0"/>
                      </a:lnTo>
                      <a:lnTo>
                        <a:pt x="65" y="0"/>
                      </a:lnTo>
                      <a:lnTo>
                        <a:pt x="59" y="0"/>
                      </a:lnTo>
                      <a:lnTo>
                        <a:pt x="52" y="2"/>
                      </a:lnTo>
                      <a:lnTo>
                        <a:pt x="48" y="2"/>
                      </a:lnTo>
                      <a:lnTo>
                        <a:pt x="46" y="4"/>
                      </a:lnTo>
                      <a:lnTo>
                        <a:pt x="46" y="6"/>
                      </a:lnTo>
                      <a:lnTo>
                        <a:pt x="48" y="7"/>
                      </a:lnTo>
                      <a:lnTo>
                        <a:pt x="50" y="9"/>
                      </a:lnTo>
                      <a:lnTo>
                        <a:pt x="55" y="10"/>
                      </a:lnTo>
                      <a:lnTo>
                        <a:pt x="61" y="12"/>
                      </a:lnTo>
                      <a:lnTo>
                        <a:pt x="67" y="14"/>
                      </a:lnTo>
                      <a:lnTo>
                        <a:pt x="70" y="17"/>
                      </a:lnTo>
                      <a:lnTo>
                        <a:pt x="77" y="21"/>
                      </a:lnTo>
                      <a:lnTo>
                        <a:pt x="87" y="30"/>
                      </a:lnTo>
                      <a:lnTo>
                        <a:pt x="97" y="40"/>
                      </a:lnTo>
                      <a:lnTo>
                        <a:pt x="100" y="45"/>
                      </a:lnTo>
                      <a:lnTo>
                        <a:pt x="95" y="53"/>
                      </a:lnTo>
                      <a:lnTo>
                        <a:pt x="86" y="65"/>
                      </a:lnTo>
                      <a:lnTo>
                        <a:pt x="76" y="79"/>
                      </a:lnTo>
                      <a:lnTo>
                        <a:pt x="71" y="89"/>
                      </a:lnTo>
                      <a:lnTo>
                        <a:pt x="69" y="103"/>
                      </a:lnTo>
                      <a:lnTo>
                        <a:pt x="68" y="123"/>
                      </a:lnTo>
                      <a:lnTo>
                        <a:pt x="65" y="141"/>
                      </a:lnTo>
                      <a:lnTo>
                        <a:pt x="62" y="151"/>
                      </a:lnTo>
                      <a:lnTo>
                        <a:pt x="57" y="154"/>
                      </a:lnTo>
                      <a:lnTo>
                        <a:pt x="50" y="157"/>
                      </a:lnTo>
                      <a:lnTo>
                        <a:pt x="41" y="161"/>
                      </a:lnTo>
                      <a:lnTo>
                        <a:pt x="31" y="165"/>
                      </a:lnTo>
                      <a:lnTo>
                        <a:pt x="20" y="170"/>
                      </a:lnTo>
                      <a:lnTo>
                        <a:pt x="11" y="174"/>
                      </a:lnTo>
                      <a:lnTo>
                        <a:pt x="6" y="178"/>
                      </a:lnTo>
                      <a:lnTo>
                        <a:pt x="2" y="181"/>
                      </a:lnTo>
                      <a:lnTo>
                        <a:pt x="1" y="188"/>
                      </a:lnTo>
                      <a:lnTo>
                        <a:pt x="0" y="200"/>
                      </a:lnTo>
                      <a:lnTo>
                        <a:pt x="0" y="217"/>
                      </a:lnTo>
                      <a:lnTo>
                        <a:pt x="1" y="235"/>
                      </a:lnTo>
                      <a:lnTo>
                        <a:pt x="4" y="256"/>
                      </a:lnTo>
                      <a:lnTo>
                        <a:pt x="12" y="277"/>
                      </a:lnTo>
                      <a:lnTo>
                        <a:pt x="24" y="295"/>
                      </a:lnTo>
                      <a:lnTo>
                        <a:pt x="41" y="310"/>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2" name="Freeform 170">
                  <a:extLst>
                    <a:ext uri="{FF2B5EF4-FFF2-40B4-BE49-F238E27FC236}">
                      <a16:creationId xmlns:a16="http://schemas.microsoft.com/office/drawing/2014/main" id="{D213B7A1-A9B9-4598-A5FC-15DE00C683EB}"/>
                    </a:ext>
                  </a:extLst>
                </p:cNvPr>
                <p:cNvSpPr>
                  <a:spLocks/>
                </p:cNvSpPr>
                <p:nvPr/>
              </p:nvSpPr>
              <p:spPr bwMode="auto">
                <a:xfrm>
                  <a:off x="2800" y="3129"/>
                  <a:ext cx="88" cy="26"/>
                </a:xfrm>
                <a:custGeom>
                  <a:avLst/>
                  <a:gdLst>
                    <a:gd name="T0" fmla="*/ 0 w 177"/>
                    <a:gd name="T1" fmla="*/ 0 h 53"/>
                    <a:gd name="T2" fmla="*/ 0 w 177"/>
                    <a:gd name="T3" fmla="*/ 0 h 53"/>
                    <a:gd name="T4" fmla="*/ 0 w 177"/>
                    <a:gd name="T5" fmla="*/ 0 h 53"/>
                    <a:gd name="T6" fmla="*/ 0 w 177"/>
                    <a:gd name="T7" fmla="*/ 0 h 53"/>
                    <a:gd name="T8" fmla="*/ 0 w 177"/>
                    <a:gd name="T9" fmla="*/ 0 h 53"/>
                    <a:gd name="T10" fmla="*/ 0 w 177"/>
                    <a:gd name="T11" fmla="*/ 0 h 53"/>
                    <a:gd name="T12" fmla="*/ 0 w 177"/>
                    <a:gd name="T13" fmla="*/ 0 h 53"/>
                    <a:gd name="T14" fmla="*/ 0 w 177"/>
                    <a:gd name="T15" fmla="*/ 0 h 53"/>
                    <a:gd name="T16" fmla="*/ 0 w 177"/>
                    <a:gd name="T17" fmla="*/ 0 h 53"/>
                    <a:gd name="T18" fmla="*/ 0 w 177"/>
                    <a:gd name="T19" fmla="*/ 0 h 53"/>
                    <a:gd name="T20" fmla="*/ 0 w 177"/>
                    <a:gd name="T21" fmla="*/ 0 h 53"/>
                    <a:gd name="T22" fmla="*/ 0 w 177"/>
                    <a:gd name="T23" fmla="*/ 0 h 53"/>
                    <a:gd name="T24" fmla="*/ 0 w 177"/>
                    <a:gd name="T25" fmla="*/ 0 h 53"/>
                    <a:gd name="T26" fmla="*/ 0 w 177"/>
                    <a:gd name="T27" fmla="*/ 0 h 53"/>
                    <a:gd name="T28" fmla="*/ 0 w 177"/>
                    <a:gd name="T29" fmla="*/ 0 h 53"/>
                    <a:gd name="T30" fmla="*/ 0 w 177"/>
                    <a:gd name="T31" fmla="*/ 0 h 53"/>
                    <a:gd name="T32" fmla="*/ 0 w 177"/>
                    <a:gd name="T33" fmla="*/ 0 h 53"/>
                    <a:gd name="T34" fmla="*/ 0 w 177"/>
                    <a:gd name="T35" fmla="*/ 0 h 53"/>
                    <a:gd name="T36" fmla="*/ 0 w 177"/>
                    <a:gd name="T37" fmla="*/ 0 h 53"/>
                    <a:gd name="T38" fmla="*/ 0 w 177"/>
                    <a:gd name="T39" fmla="*/ 0 h 53"/>
                    <a:gd name="T40" fmla="*/ 0 w 177"/>
                    <a:gd name="T41" fmla="*/ 0 h 53"/>
                    <a:gd name="T42" fmla="*/ 0 w 177"/>
                    <a:gd name="T43" fmla="*/ 0 h 53"/>
                    <a:gd name="T44" fmla="*/ 0 w 177"/>
                    <a:gd name="T45" fmla="*/ 0 h 53"/>
                    <a:gd name="T46" fmla="*/ 0 w 177"/>
                    <a:gd name="T47" fmla="*/ 0 h 53"/>
                    <a:gd name="T48" fmla="*/ 0 w 177"/>
                    <a:gd name="T49" fmla="*/ 0 h 53"/>
                    <a:gd name="T50" fmla="*/ 0 w 177"/>
                    <a:gd name="T51" fmla="*/ 0 h 53"/>
                    <a:gd name="T52" fmla="*/ 0 w 177"/>
                    <a:gd name="T53" fmla="*/ 0 h 53"/>
                    <a:gd name="T54" fmla="*/ 0 w 177"/>
                    <a:gd name="T55" fmla="*/ 0 h 53"/>
                    <a:gd name="T56" fmla="*/ 0 w 177"/>
                    <a:gd name="T57" fmla="*/ 0 h 53"/>
                    <a:gd name="T58" fmla="*/ 0 w 177"/>
                    <a:gd name="T59" fmla="*/ 0 h 53"/>
                    <a:gd name="T60" fmla="*/ 0 w 177"/>
                    <a:gd name="T61" fmla="*/ 0 h 53"/>
                    <a:gd name="T62" fmla="*/ 0 w 177"/>
                    <a:gd name="T63" fmla="*/ 0 h 53"/>
                    <a:gd name="T64" fmla="*/ 0 w 177"/>
                    <a:gd name="T65" fmla="*/ 0 h 53"/>
                    <a:gd name="T66" fmla="*/ 0 w 177"/>
                    <a:gd name="T67" fmla="*/ 0 h 53"/>
                    <a:gd name="T68" fmla="*/ 0 w 177"/>
                    <a:gd name="T69" fmla="*/ 0 h 53"/>
                    <a:gd name="T70" fmla="*/ 0 w 177"/>
                    <a:gd name="T71" fmla="*/ 0 h 53"/>
                    <a:gd name="T72" fmla="*/ 0 w 177"/>
                    <a:gd name="T73" fmla="*/ 0 h 53"/>
                    <a:gd name="T74" fmla="*/ 0 w 177"/>
                    <a:gd name="T75" fmla="*/ 0 h 53"/>
                    <a:gd name="T76" fmla="*/ 0 w 177"/>
                    <a:gd name="T77" fmla="*/ 0 h 53"/>
                    <a:gd name="T78" fmla="*/ 0 w 177"/>
                    <a:gd name="T79" fmla="*/ 0 h 53"/>
                    <a:gd name="T80" fmla="*/ 0 w 177"/>
                    <a:gd name="T81" fmla="*/ 0 h 53"/>
                    <a:gd name="T82" fmla="*/ 0 w 177"/>
                    <a:gd name="T83" fmla="*/ 0 h 53"/>
                    <a:gd name="T84" fmla="*/ 0 w 177"/>
                    <a:gd name="T85" fmla="*/ 0 h 53"/>
                    <a:gd name="T86" fmla="*/ 0 w 177"/>
                    <a:gd name="T87" fmla="*/ 0 h 53"/>
                    <a:gd name="T88" fmla="*/ 0 w 177"/>
                    <a:gd name="T89" fmla="*/ 0 h 53"/>
                    <a:gd name="T90" fmla="*/ 0 w 177"/>
                    <a:gd name="T91" fmla="*/ 0 h 53"/>
                    <a:gd name="T92" fmla="*/ 0 w 177"/>
                    <a:gd name="T93" fmla="*/ 0 h 53"/>
                    <a:gd name="T94" fmla="*/ 0 w 177"/>
                    <a:gd name="T95" fmla="*/ 0 h 53"/>
                    <a:gd name="T96" fmla="*/ 0 w 177"/>
                    <a:gd name="T97" fmla="*/ 0 h 53"/>
                    <a:gd name="T98" fmla="*/ 0 w 177"/>
                    <a:gd name="T99" fmla="*/ 0 h 53"/>
                    <a:gd name="T100" fmla="*/ 0 w 177"/>
                    <a:gd name="T101" fmla="*/ 0 h 53"/>
                    <a:gd name="T102" fmla="*/ 0 w 177"/>
                    <a:gd name="T103" fmla="*/ 0 h 53"/>
                    <a:gd name="T104" fmla="*/ 0 w 177"/>
                    <a:gd name="T105" fmla="*/ 0 h 53"/>
                    <a:gd name="T106" fmla="*/ 0 w 177"/>
                    <a:gd name="T107" fmla="*/ 0 h 53"/>
                    <a:gd name="T108" fmla="*/ 0 w 177"/>
                    <a:gd name="T109" fmla="*/ 0 h 53"/>
                    <a:gd name="T110" fmla="*/ 0 w 177"/>
                    <a:gd name="T111" fmla="*/ 0 h 53"/>
                    <a:gd name="T112" fmla="*/ 0 w 177"/>
                    <a:gd name="T113" fmla="*/ 0 h 5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7" h="53">
                      <a:moveTo>
                        <a:pt x="177" y="44"/>
                      </a:moveTo>
                      <a:lnTo>
                        <a:pt x="172" y="38"/>
                      </a:lnTo>
                      <a:lnTo>
                        <a:pt x="169" y="35"/>
                      </a:lnTo>
                      <a:lnTo>
                        <a:pt x="164" y="31"/>
                      </a:lnTo>
                      <a:lnTo>
                        <a:pt x="159" y="28"/>
                      </a:lnTo>
                      <a:lnTo>
                        <a:pt x="155" y="27"/>
                      </a:lnTo>
                      <a:lnTo>
                        <a:pt x="150" y="25"/>
                      </a:lnTo>
                      <a:lnTo>
                        <a:pt x="146" y="25"/>
                      </a:lnTo>
                      <a:lnTo>
                        <a:pt x="140" y="25"/>
                      </a:lnTo>
                      <a:lnTo>
                        <a:pt x="134" y="25"/>
                      </a:lnTo>
                      <a:lnTo>
                        <a:pt x="127" y="25"/>
                      </a:lnTo>
                      <a:lnTo>
                        <a:pt x="119" y="25"/>
                      </a:lnTo>
                      <a:lnTo>
                        <a:pt x="112" y="23"/>
                      </a:lnTo>
                      <a:lnTo>
                        <a:pt x="104" y="22"/>
                      </a:lnTo>
                      <a:lnTo>
                        <a:pt x="97" y="20"/>
                      </a:lnTo>
                      <a:lnTo>
                        <a:pt x="91" y="18"/>
                      </a:lnTo>
                      <a:lnTo>
                        <a:pt x="86" y="14"/>
                      </a:lnTo>
                      <a:lnTo>
                        <a:pt x="81" y="11"/>
                      </a:lnTo>
                      <a:lnTo>
                        <a:pt x="75" y="7"/>
                      </a:lnTo>
                      <a:lnTo>
                        <a:pt x="70" y="4"/>
                      </a:lnTo>
                      <a:lnTo>
                        <a:pt x="64" y="1"/>
                      </a:lnTo>
                      <a:lnTo>
                        <a:pt x="57" y="0"/>
                      </a:lnTo>
                      <a:lnTo>
                        <a:pt x="51" y="0"/>
                      </a:lnTo>
                      <a:lnTo>
                        <a:pt x="44" y="1"/>
                      </a:lnTo>
                      <a:lnTo>
                        <a:pt x="38" y="5"/>
                      </a:lnTo>
                      <a:lnTo>
                        <a:pt x="33" y="10"/>
                      </a:lnTo>
                      <a:lnTo>
                        <a:pt x="28" y="14"/>
                      </a:lnTo>
                      <a:lnTo>
                        <a:pt x="22" y="19"/>
                      </a:lnTo>
                      <a:lnTo>
                        <a:pt x="18" y="23"/>
                      </a:lnTo>
                      <a:lnTo>
                        <a:pt x="13" y="28"/>
                      </a:lnTo>
                      <a:lnTo>
                        <a:pt x="10" y="31"/>
                      </a:lnTo>
                      <a:lnTo>
                        <a:pt x="5" y="34"/>
                      </a:lnTo>
                      <a:lnTo>
                        <a:pt x="0" y="36"/>
                      </a:lnTo>
                      <a:lnTo>
                        <a:pt x="8" y="36"/>
                      </a:lnTo>
                      <a:lnTo>
                        <a:pt x="14" y="36"/>
                      </a:lnTo>
                      <a:lnTo>
                        <a:pt x="18" y="38"/>
                      </a:lnTo>
                      <a:lnTo>
                        <a:pt x="22" y="41"/>
                      </a:lnTo>
                      <a:lnTo>
                        <a:pt x="27" y="43"/>
                      </a:lnTo>
                      <a:lnTo>
                        <a:pt x="34" y="45"/>
                      </a:lnTo>
                      <a:lnTo>
                        <a:pt x="43" y="48"/>
                      </a:lnTo>
                      <a:lnTo>
                        <a:pt x="53" y="50"/>
                      </a:lnTo>
                      <a:lnTo>
                        <a:pt x="64" y="51"/>
                      </a:lnTo>
                      <a:lnTo>
                        <a:pt x="73" y="52"/>
                      </a:lnTo>
                      <a:lnTo>
                        <a:pt x="79" y="53"/>
                      </a:lnTo>
                      <a:lnTo>
                        <a:pt x="82" y="52"/>
                      </a:lnTo>
                      <a:lnTo>
                        <a:pt x="83" y="50"/>
                      </a:lnTo>
                      <a:lnTo>
                        <a:pt x="85" y="46"/>
                      </a:lnTo>
                      <a:lnTo>
                        <a:pt x="88" y="43"/>
                      </a:lnTo>
                      <a:lnTo>
                        <a:pt x="94" y="42"/>
                      </a:lnTo>
                      <a:lnTo>
                        <a:pt x="99" y="42"/>
                      </a:lnTo>
                      <a:lnTo>
                        <a:pt x="109" y="43"/>
                      </a:lnTo>
                      <a:lnTo>
                        <a:pt x="120" y="43"/>
                      </a:lnTo>
                      <a:lnTo>
                        <a:pt x="133" y="44"/>
                      </a:lnTo>
                      <a:lnTo>
                        <a:pt x="146" y="44"/>
                      </a:lnTo>
                      <a:lnTo>
                        <a:pt x="158" y="45"/>
                      </a:lnTo>
                      <a:lnTo>
                        <a:pt x="169" y="44"/>
                      </a:lnTo>
                      <a:lnTo>
                        <a:pt x="177" y="4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3" name="Freeform 171">
                  <a:extLst>
                    <a:ext uri="{FF2B5EF4-FFF2-40B4-BE49-F238E27FC236}">
                      <a16:creationId xmlns:a16="http://schemas.microsoft.com/office/drawing/2014/main" id="{4F154805-F9E8-4783-9EBC-673DD553D039}"/>
                    </a:ext>
                  </a:extLst>
                </p:cNvPr>
                <p:cNvSpPr>
                  <a:spLocks/>
                </p:cNvSpPr>
                <p:nvPr/>
              </p:nvSpPr>
              <p:spPr bwMode="auto">
                <a:xfrm>
                  <a:off x="1981" y="2954"/>
                  <a:ext cx="92" cy="130"/>
                </a:xfrm>
                <a:custGeom>
                  <a:avLst/>
                  <a:gdLst>
                    <a:gd name="T0" fmla="*/ 1 w 184"/>
                    <a:gd name="T1" fmla="*/ 1 h 260"/>
                    <a:gd name="T2" fmla="*/ 1 w 184"/>
                    <a:gd name="T3" fmla="*/ 1 h 260"/>
                    <a:gd name="T4" fmla="*/ 1 w 184"/>
                    <a:gd name="T5" fmla="*/ 1 h 260"/>
                    <a:gd name="T6" fmla="*/ 1 w 184"/>
                    <a:gd name="T7" fmla="*/ 1 h 260"/>
                    <a:gd name="T8" fmla="*/ 1 w 184"/>
                    <a:gd name="T9" fmla="*/ 1 h 260"/>
                    <a:gd name="T10" fmla="*/ 1 w 184"/>
                    <a:gd name="T11" fmla="*/ 1 h 260"/>
                    <a:gd name="T12" fmla="*/ 1 w 184"/>
                    <a:gd name="T13" fmla="*/ 1 h 260"/>
                    <a:gd name="T14" fmla="*/ 1 w 184"/>
                    <a:gd name="T15" fmla="*/ 1 h 260"/>
                    <a:gd name="T16" fmla="*/ 0 w 184"/>
                    <a:gd name="T17" fmla="*/ 1 h 260"/>
                    <a:gd name="T18" fmla="*/ 0 w 184"/>
                    <a:gd name="T19" fmla="*/ 1 h 260"/>
                    <a:gd name="T20" fmla="*/ 1 w 184"/>
                    <a:gd name="T21" fmla="*/ 1 h 260"/>
                    <a:gd name="T22" fmla="*/ 1 w 184"/>
                    <a:gd name="T23" fmla="*/ 1 h 260"/>
                    <a:gd name="T24" fmla="*/ 1 w 184"/>
                    <a:gd name="T25" fmla="*/ 0 h 260"/>
                    <a:gd name="T26" fmla="*/ 1 w 184"/>
                    <a:gd name="T27" fmla="*/ 0 h 260"/>
                    <a:gd name="T28" fmla="*/ 1 w 184"/>
                    <a:gd name="T29" fmla="*/ 1 h 260"/>
                    <a:gd name="T30" fmla="*/ 1 w 184"/>
                    <a:gd name="T31" fmla="*/ 1 h 260"/>
                    <a:gd name="T32" fmla="*/ 1 w 184"/>
                    <a:gd name="T33" fmla="*/ 1 h 260"/>
                    <a:gd name="T34" fmla="*/ 1 w 184"/>
                    <a:gd name="T35" fmla="*/ 1 h 260"/>
                    <a:gd name="T36" fmla="*/ 1 w 184"/>
                    <a:gd name="T37" fmla="*/ 1 h 260"/>
                    <a:gd name="T38" fmla="*/ 1 w 184"/>
                    <a:gd name="T39" fmla="*/ 1 h 260"/>
                    <a:gd name="T40" fmla="*/ 1 w 184"/>
                    <a:gd name="T41" fmla="*/ 1 h 260"/>
                    <a:gd name="T42" fmla="*/ 1 w 184"/>
                    <a:gd name="T43" fmla="*/ 1 h 260"/>
                    <a:gd name="T44" fmla="*/ 1 w 184"/>
                    <a:gd name="T45" fmla="*/ 1 h 260"/>
                    <a:gd name="T46" fmla="*/ 1 w 184"/>
                    <a:gd name="T47" fmla="*/ 1 h 260"/>
                    <a:gd name="T48" fmla="*/ 1 w 184"/>
                    <a:gd name="T49" fmla="*/ 1 h 260"/>
                    <a:gd name="T50" fmla="*/ 1 w 184"/>
                    <a:gd name="T51" fmla="*/ 1 h 260"/>
                    <a:gd name="T52" fmla="*/ 1 w 184"/>
                    <a:gd name="T53" fmla="*/ 1 h 260"/>
                    <a:gd name="T54" fmla="*/ 1 w 184"/>
                    <a:gd name="T55" fmla="*/ 1 h 260"/>
                    <a:gd name="T56" fmla="*/ 1 w 184"/>
                    <a:gd name="T57" fmla="*/ 1 h 260"/>
                    <a:gd name="T58" fmla="*/ 1 w 184"/>
                    <a:gd name="T59" fmla="*/ 1 h 260"/>
                    <a:gd name="T60" fmla="*/ 1 w 184"/>
                    <a:gd name="T61" fmla="*/ 1 h 260"/>
                    <a:gd name="T62" fmla="*/ 1 w 184"/>
                    <a:gd name="T63" fmla="*/ 1 h 260"/>
                    <a:gd name="T64" fmla="*/ 1 w 184"/>
                    <a:gd name="T65" fmla="*/ 1 h 260"/>
                    <a:gd name="T66" fmla="*/ 1 w 184"/>
                    <a:gd name="T67" fmla="*/ 1 h 260"/>
                    <a:gd name="T68" fmla="*/ 1 w 184"/>
                    <a:gd name="T69" fmla="*/ 1 h 260"/>
                    <a:gd name="T70" fmla="*/ 1 w 184"/>
                    <a:gd name="T71" fmla="*/ 1 h 260"/>
                    <a:gd name="T72" fmla="*/ 1 w 184"/>
                    <a:gd name="T73" fmla="*/ 1 h 260"/>
                    <a:gd name="T74" fmla="*/ 1 w 184"/>
                    <a:gd name="T75" fmla="*/ 1 h 260"/>
                    <a:gd name="T76" fmla="*/ 1 w 184"/>
                    <a:gd name="T77" fmla="*/ 1 h 260"/>
                    <a:gd name="T78" fmla="*/ 1 w 184"/>
                    <a:gd name="T79" fmla="*/ 1 h 260"/>
                    <a:gd name="T80" fmla="*/ 1 w 184"/>
                    <a:gd name="T81" fmla="*/ 1 h 260"/>
                    <a:gd name="T82" fmla="*/ 1 w 184"/>
                    <a:gd name="T83" fmla="*/ 1 h 260"/>
                    <a:gd name="T84" fmla="*/ 1 w 184"/>
                    <a:gd name="T85" fmla="*/ 1 h 260"/>
                    <a:gd name="T86" fmla="*/ 1 w 184"/>
                    <a:gd name="T87" fmla="*/ 1 h 260"/>
                    <a:gd name="T88" fmla="*/ 1 w 184"/>
                    <a:gd name="T89" fmla="*/ 1 h 260"/>
                    <a:gd name="T90" fmla="*/ 1 w 184"/>
                    <a:gd name="T91" fmla="*/ 1 h 260"/>
                    <a:gd name="T92" fmla="*/ 1 w 184"/>
                    <a:gd name="T93" fmla="*/ 1 h 260"/>
                    <a:gd name="T94" fmla="*/ 1 w 184"/>
                    <a:gd name="T95" fmla="*/ 1 h 260"/>
                    <a:gd name="T96" fmla="*/ 1 w 184"/>
                    <a:gd name="T97" fmla="*/ 1 h 260"/>
                    <a:gd name="T98" fmla="*/ 1 w 184"/>
                    <a:gd name="T99" fmla="*/ 1 h 260"/>
                    <a:gd name="T100" fmla="*/ 1 w 184"/>
                    <a:gd name="T101" fmla="*/ 1 h 260"/>
                    <a:gd name="T102" fmla="*/ 1 w 184"/>
                    <a:gd name="T103" fmla="*/ 1 h 260"/>
                    <a:gd name="T104" fmla="*/ 1 w 184"/>
                    <a:gd name="T105" fmla="*/ 1 h 260"/>
                    <a:gd name="T106" fmla="*/ 1 w 184"/>
                    <a:gd name="T107" fmla="*/ 1 h 2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4" h="260">
                      <a:moveTo>
                        <a:pt x="122" y="259"/>
                      </a:moveTo>
                      <a:lnTo>
                        <a:pt x="113" y="259"/>
                      </a:lnTo>
                      <a:lnTo>
                        <a:pt x="100" y="260"/>
                      </a:lnTo>
                      <a:lnTo>
                        <a:pt x="84" y="260"/>
                      </a:lnTo>
                      <a:lnTo>
                        <a:pt x="66" y="260"/>
                      </a:lnTo>
                      <a:lnTo>
                        <a:pt x="46" y="259"/>
                      </a:lnTo>
                      <a:lnTo>
                        <a:pt x="29" y="257"/>
                      </a:lnTo>
                      <a:lnTo>
                        <a:pt x="13" y="254"/>
                      </a:lnTo>
                      <a:lnTo>
                        <a:pt x="0" y="249"/>
                      </a:lnTo>
                      <a:lnTo>
                        <a:pt x="0" y="16"/>
                      </a:lnTo>
                      <a:lnTo>
                        <a:pt x="3" y="13"/>
                      </a:lnTo>
                      <a:lnTo>
                        <a:pt x="12" y="6"/>
                      </a:lnTo>
                      <a:lnTo>
                        <a:pt x="21" y="0"/>
                      </a:lnTo>
                      <a:lnTo>
                        <a:pt x="29" y="0"/>
                      </a:lnTo>
                      <a:lnTo>
                        <a:pt x="33" y="4"/>
                      </a:lnTo>
                      <a:lnTo>
                        <a:pt x="39" y="8"/>
                      </a:lnTo>
                      <a:lnTo>
                        <a:pt x="46" y="13"/>
                      </a:lnTo>
                      <a:lnTo>
                        <a:pt x="52" y="16"/>
                      </a:lnTo>
                      <a:lnTo>
                        <a:pt x="58" y="21"/>
                      </a:lnTo>
                      <a:lnTo>
                        <a:pt x="63" y="24"/>
                      </a:lnTo>
                      <a:lnTo>
                        <a:pt x="66" y="28"/>
                      </a:lnTo>
                      <a:lnTo>
                        <a:pt x="67" y="30"/>
                      </a:lnTo>
                      <a:lnTo>
                        <a:pt x="65" y="38"/>
                      </a:lnTo>
                      <a:lnTo>
                        <a:pt x="61" y="50"/>
                      </a:lnTo>
                      <a:lnTo>
                        <a:pt x="59" y="64"/>
                      </a:lnTo>
                      <a:lnTo>
                        <a:pt x="59" y="76"/>
                      </a:lnTo>
                      <a:lnTo>
                        <a:pt x="66" y="100"/>
                      </a:lnTo>
                      <a:lnTo>
                        <a:pt x="74" y="111"/>
                      </a:lnTo>
                      <a:lnTo>
                        <a:pt x="80" y="115"/>
                      </a:lnTo>
                      <a:lnTo>
                        <a:pt x="84" y="121"/>
                      </a:lnTo>
                      <a:lnTo>
                        <a:pt x="90" y="131"/>
                      </a:lnTo>
                      <a:lnTo>
                        <a:pt x="99" y="145"/>
                      </a:lnTo>
                      <a:lnTo>
                        <a:pt x="109" y="158"/>
                      </a:lnTo>
                      <a:lnTo>
                        <a:pt x="118" y="164"/>
                      </a:lnTo>
                      <a:lnTo>
                        <a:pt x="123" y="165"/>
                      </a:lnTo>
                      <a:lnTo>
                        <a:pt x="131" y="169"/>
                      </a:lnTo>
                      <a:lnTo>
                        <a:pt x="142" y="174"/>
                      </a:lnTo>
                      <a:lnTo>
                        <a:pt x="153" y="181"/>
                      </a:lnTo>
                      <a:lnTo>
                        <a:pt x="165" y="187"/>
                      </a:lnTo>
                      <a:lnTo>
                        <a:pt x="174" y="194"/>
                      </a:lnTo>
                      <a:lnTo>
                        <a:pt x="181" y="201"/>
                      </a:lnTo>
                      <a:lnTo>
                        <a:pt x="184" y="205"/>
                      </a:lnTo>
                      <a:lnTo>
                        <a:pt x="184" y="213"/>
                      </a:lnTo>
                      <a:lnTo>
                        <a:pt x="181" y="218"/>
                      </a:lnTo>
                      <a:lnTo>
                        <a:pt x="175" y="222"/>
                      </a:lnTo>
                      <a:lnTo>
                        <a:pt x="167" y="225"/>
                      </a:lnTo>
                      <a:lnTo>
                        <a:pt x="162" y="227"/>
                      </a:lnTo>
                      <a:lnTo>
                        <a:pt x="158" y="232"/>
                      </a:lnTo>
                      <a:lnTo>
                        <a:pt x="152" y="236"/>
                      </a:lnTo>
                      <a:lnTo>
                        <a:pt x="145" y="243"/>
                      </a:lnTo>
                      <a:lnTo>
                        <a:pt x="139" y="249"/>
                      </a:lnTo>
                      <a:lnTo>
                        <a:pt x="133" y="255"/>
                      </a:lnTo>
                      <a:lnTo>
                        <a:pt x="127" y="258"/>
                      </a:lnTo>
                      <a:lnTo>
                        <a:pt x="122" y="259"/>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4" name="Freeform 172">
                  <a:extLst>
                    <a:ext uri="{FF2B5EF4-FFF2-40B4-BE49-F238E27FC236}">
                      <a16:creationId xmlns:a16="http://schemas.microsoft.com/office/drawing/2014/main" id="{9FD4B7F9-B0DF-469D-8E29-D0812FDC3AC0}"/>
                    </a:ext>
                  </a:extLst>
                </p:cNvPr>
                <p:cNvSpPr>
                  <a:spLocks/>
                </p:cNvSpPr>
                <p:nvPr/>
              </p:nvSpPr>
              <p:spPr bwMode="auto">
                <a:xfrm>
                  <a:off x="1981" y="3035"/>
                  <a:ext cx="92" cy="49"/>
                </a:xfrm>
                <a:custGeom>
                  <a:avLst/>
                  <a:gdLst>
                    <a:gd name="T0" fmla="*/ 1 w 184"/>
                    <a:gd name="T1" fmla="*/ 0 h 96"/>
                    <a:gd name="T2" fmla="*/ 1 w 184"/>
                    <a:gd name="T3" fmla="*/ 1 h 96"/>
                    <a:gd name="T4" fmla="*/ 1 w 184"/>
                    <a:gd name="T5" fmla="*/ 1 h 96"/>
                    <a:gd name="T6" fmla="*/ 1 w 184"/>
                    <a:gd name="T7" fmla="*/ 1 h 96"/>
                    <a:gd name="T8" fmla="*/ 1 w 184"/>
                    <a:gd name="T9" fmla="*/ 1 h 96"/>
                    <a:gd name="T10" fmla="*/ 1 w 184"/>
                    <a:gd name="T11" fmla="*/ 1 h 96"/>
                    <a:gd name="T12" fmla="*/ 1 w 184"/>
                    <a:gd name="T13" fmla="*/ 1 h 96"/>
                    <a:gd name="T14" fmla="*/ 1 w 184"/>
                    <a:gd name="T15" fmla="*/ 1 h 96"/>
                    <a:gd name="T16" fmla="*/ 1 w 184"/>
                    <a:gd name="T17" fmla="*/ 1 h 96"/>
                    <a:gd name="T18" fmla="*/ 1 w 184"/>
                    <a:gd name="T19" fmla="*/ 1 h 96"/>
                    <a:gd name="T20" fmla="*/ 1 w 184"/>
                    <a:gd name="T21" fmla="*/ 1 h 96"/>
                    <a:gd name="T22" fmla="*/ 1 w 184"/>
                    <a:gd name="T23" fmla="*/ 1 h 96"/>
                    <a:gd name="T24" fmla="*/ 1 w 184"/>
                    <a:gd name="T25" fmla="*/ 1 h 96"/>
                    <a:gd name="T26" fmla="*/ 1 w 184"/>
                    <a:gd name="T27" fmla="*/ 1 h 96"/>
                    <a:gd name="T28" fmla="*/ 1 w 184"/>
                    <a:gd name="T29" fmla="*/ 1 h 96"/>
                    <a:gd name="T30" fmla="*/ 1 w 184"/>
                    <a:gd name="T31" fmla="*/ 1 h 96"/>
                    <a:gd name="T32" fmla="*/ 1 w 184"/>
                    <a:gd name="T33" fmla="*/ 1 h 96"/>
                    <a:gd name="T34" fmla="*/ 1 w 184"/>
                    <a:gd name="T35" fmla="*/ 1 h 96"/>
                    <a:gd name="T36" fmla="*/ 1 w 184"/>
                    <a:gd name="T37" fmla="*/ 1 h 96"/>
                    <a:gd name="T38" fmla="*/ 1 w 184"/>
                    <a:gd name="T39" fmla="*/ 1 h 96"/>
                    <a:gd name="T40" fmla="*/ 1 w 184"/>
                    <a:gd name="T41" fmla="*/ 1 h 96"/>
                    <a:gd name="T42" fmla="*/ 1 w 184"/>
                    <a:gd name="T43" fmla="*/ 1 h 96"/>
                    <a:gd name="T44" fmla="*/ 1 w 184"/>
                    <a:gd name="T45" fmla="*/ 1 h 96"/>
                    <a:gd name="T46" fmla="*/ 1 w 184"/>
                    <a:gd name="T47" fmla="*/ 1 h 96"/>
                    <a:gd name="T48" fmla="*/ 1 w 184"/>
                    <a:gd name="T49" fmla="*/ 1 h 96"/>
                    <a:gd name="T50" fmla="*/ 1 w 184"/>
                    <a:gd name="T51" fmla="*/ 1 h 96"/>
                    <a:gd name="T52" fmla="*/ 1 w 184"/>
                    <a:gd name="T53" fmla="*/ 1 h 96"/>
                    <a:gd name="T54" fmla="*/ 1 w 184"/>
                    <a:gd name="T55" fmla="*/ 1 h 96"/>
                    <a:gd name="T56" fmla="*/ 0 w 184"/>
                    <a:gd name="T57" fmla="*/ 1 h 96"/>
                    <a:gd name="T58" fmla="*/ 0 w 184"/>
                    <a:gd name="T59" fmla="*/ 1 h 96"/>
                    <a:gd name="T60" fmla="*/ 1 w 184"/>
                    <a:gd name="T61" fmla="*/ 1 h 96"/>
                    <a:gd name="T62" fmla="*/ 1 w 184"/>
                    <a:gd name="T63" fmla="*/ 1 h 96"/>
                    <a:gd name="T64" fmla="*/ 1 w 184"/>
                    <a:gd name="T65" fmla="*/ 1 h 96"/>
                    <a:gd name="T66" fmla="*/ 1 w 184"/>
                    <a:gd name="T67" fmla="*/ 1 h 96"/>
                    <a:gd name="T68" fmla="*/ 1 w 184"/>
                    <a:gd name="T69" fmla="*/ 1 h 96"/>
                    <a:gd name="T70" fmla="*/ 1 w 184"/>
                    <a:gd name="T71" fmla="*/ 1 h 96"/>
                    <a:gd name="T72" fmla="*/ 1 w 184"/>
                    <a:gd name="T73" fmla="*/ 1 h 96"/>
                    <a:gd name="T74" fmla="*/ 1 w 184"/>
                    <a:gd name="T75" fmla="*/ 1 h 96"/>
                    <a:gd name="T76" fmla="*/ 1 w 184"/>
                    <a:gd name="T77" fmla="*/ 1 h 96"/>
                    <a:gd name="T78" fmla="*/ 1 w 184"/>
                    <a:gd name="T79" fmla="*/ 1 h 96"/>
                    <a:gd name="T80" fmla="*/ 1 w 184"/>
                    <a:gd name="T81" fmla="*/ 1 h 96"/>
                    <a:gd name="T82" fmla="*/ 1 w 184"/>
                    <a:gd name="T83" fmla="*/ 1 h 96"/>
                    <a:gd name="T84" fmla="*/ 1 w 184"/>
                    <a:gd name="T85" fmla="*/ 1 h 96"/>
                    <a:gd name="T86" fmla="*/ 1 w 184"/>
                    <a:gd name="T87" fmla="*/ 1 h 96"/>
                    <a:gd name="T88" fmla="*/ 1 w 184"/>
                    <a:gd name="T89" fmla="*/ 0 h 96"/>
                    <a:gd name="T90" fmla="*/ 1 w 184"/>
                    <a:gd name="T91" fmla="*/ 0 h 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4" h="96">
                      <a:moveTo>
                        <a:pt x="118" y="0"/>
                      </a:moveTo>
                      <a:lnTo>
                        <a:pt x="123" y="1"/>
                      </a:lnTo>
                      <a:lnTo>
                        <a:pt x="131" y="5"/>
                      </a:lnTo>
                      <a:lnTo>
                        <a:pt x="142" y="10"/>
                      </a:lnTo>
                      <a:lnTo>
                        <a:pt x="153" y="17"/>
                      </a:lnTo>
                      <a:lnTo>
                        <a:pt x="165" y="23"/>
                      </a:lnTo>
                      <a:lnTo>
                        <a:pt x="174" y="30"/>
                      </a:lnTo>
                      <a:lnTo>
                        <a:pt x="181" y="37"/>
                      </a:lnTo>
                      <a:lnTo>
                        <a:pt x="184" y="41"/>
                      </a:lnTo>
                      <a:lnTo>
                        <a:pt x="184" y="49"/>
                      </a:lnTo>
                      <a:lnTo>
                        <a:pt x="181" y="54"/>
                      </a:lnTo>
                      <a:lnTo>
                        <a:pt x="175" y="58"/>
                      </a:lnTo>
                      <a:lnTo>
                        <a:pt x="167" y="61"/>
                      </a:lnTo>
                      <a:lnTo>
                        <a:pt x="162" y="63"/>
                      </a:lnTo>
                      <a:lnTo>
                        <a:pt x="158" y="68"/>
                      </a:lnTo>
                      <a:lnTo>
                        <a:pt x="152" y="72"/>
                      </a:lnTo>
                      <a:lnTo>
                        <a:pt x="145" y="79"/>
                      </a:lnTo>
                      <a:lnTo>
                        <a:pt x="139" y="85"/>
                      </a:lnTo>
                      <a:lnTo>
                        <a:pt x="133" y="91"/>
                      </a:lnTo>
                      <a:lnTo>
                        <a:pt x="127" y="94"/>
                      </a:lnTo>
                      <a:lnTo>
                        <a:pt x="122" y="95"/>
                      </a:lnTo>
                      <a:lnTo>
                        <a:pt x="113" y="95"/>
                      </a:lnTo>
                      <a:lnTo>
                        <a:pt x="100" y="96"/>
                      </a:lnTo>
                      <a:lnTo>
                        <a:pt x="84" y="96"/>
                      </a:lnTo>
                      <a:lnTo>
                        <a:pt x="66" y="96"/>
                      </a:lnTo>
                      <a:lnTo>
                        <a:pt x="46" y="95"/>
                      </a:lnTo>
                      <a:lnTo>
                        <a:pt x="29" y="93"/>
                      </a:lnTo>
                      <a:lnTo>
                        <a:pt x="13" y="90"/>
                      </a:lnTo>
                      <a:lnTo>
                        <a:pt x="0" y="85"/>
                      </a:lnTo>
                      <a:lnTo>
                        <a:pt x="0" y="29"/>
                      </a:lnTo>
                      <a:lnTo>
                        <a:pt x="6" y="27"/>
                      </a:lnTo>
                      <a:lnTo>
                        <a:pt x="13" y="26"/>
                      </a:lnTo>
                      <a:lnTo>
                        <a:pt x="21" y="24"/>
                      </a:lnTo>
                      <a:lnTo>
                        <a:pt x="30" y="22"/>
                      </a:lnTo>
                      <a:lnTo>
                        <a:pt x="38" y="19"/>
                      </a:lnTo>
                      <a:lnTo>
                        <a:pt x="45" y="17"/>
                      </a:lnTo>
                      <a:lnTo>
                        <a:pt x="52" y="16"/>
                      </a:lnTo>
                      <a:lnTo>
                        <a:pt x="56" y="15"/>
                      </a:lnTo>
                      <a:lnTo>
                        <a:pt x="61" y="14"/>
                      </a:lnTo>
                      <a:lnTo>
                        <a:pt x="67" y="11"/>
                      </a:lnTo>
                      <a:lnTo>
                        <a:pt x="74" y="9"/>
                      </a:lnTo>
                      <a:lnTo>
                        <a:pt x="82" y="5"/>
                      </a:lnTo>
                      <a:lnTo>
                        <a:pt x="91" y="3"/>
                      </a:lnTo>
                      <a:lnTo>
                        <a:pt x="100" y="1"/>
                      </a:lnTo>
                      <a:lnTo>
                        <a:pt x="108" y="0"/>
                      </a:lnTo>
                      <a:lnTo>
                        <a:pt x="118"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5" name="Freeform 173">
                  <a:extLst>
                    <a:ext uri="{FF2B5EF4-FFF2-40B4-BE49-F238E27FC236}">
                      <a16:creationId xmlns:a16="http://schemas.microsoft.com/office/drawing/2014/main" id="{F6C5E10E-84F2-42E0-AC76-F557B6DD19B9}"/>
                    </a:ext>
                  </a:extLst>
                </p:cNvPr>
                <p:cNvSpPr>
                  <a:spLocks/>
                </p:cNvSpPr>
                <p:nvPr/>
              </p:nvSpPr>
              <p:spPr bwMode="auto">
                <a:xfrm>
                  <a:off x="2111" y="3034"/>
                  <a:ext cx="47" cy="46"/>
                </a:xfrm>
                <a:custGeom>
                  <a:avLst/>
                  <a:gdLst>
                    <a:gd name="T0" fmla="*/ 0 w 95"/>
                    <a:gd name="T1" fmla="*/ 0 h 94"/>
                    <a:gd name="T2" fmla="*/ 0 w 95"/>
                    <a:gd name="T3" fmla="*/ 0 h 94"/>
                    <a:gd name="T4" fmla="*/ 0 w 95"/>
                    <a:gd name="T5" fmla="*/ 0 h 94"/>
                    <a:gd name="T6" fmla="*/ 0 w 95"/>
                    <a:gd name="T7" fmla="*/ 0 h 94"/>
                    <a:gd name="T8" fmla="*/ 0 w 95"/>
                    <a:gd name="T9" fmla="*/ 0 h 94"/>
                    <a:gd name="T10" fmla="*/ 0 w 95"/>
                    <a:gd name="T11" fmla="*/ 0 h 94"/>
                    <a:gd name="T12" fmla="*/ 0 w 95"/>
                    <a:gd name="T13" fmla="*/ 0 h 94"/>
                    <a:gd name="T14" fmla="*/ 0 w 95"/>
                    <a:gd name="T15" fmla="*/ 0 h 94"/>
                    <a:gd name="T16" fmla="*/ 0 w 95"/>
                    <a:gd name="T17" fmla="*/ 0 h 94"/>
                    <a:gd name="T18" fmla="*/ 0 w 95"/>
                    <a:gd name="T19" fmla="*/ 0 h 94"/>
                    <a:gd name="T20" fmla="*/ 0 w 95"/>
                    <a:gd name="T21" fmla="*/ 0 h 94"/>
                    <a:gd name="T22" fmla="*/ 0 w 95"/>
                    <a:gd name="T23" fmla="*/ 0 h 94"/>
                    <a:gd name="T24" fmla="*/ 0 w 95"/>
                    <a:gd name="T25" fmla="*/ 0 h 94"/>
                    <a:gd name="T26" fmla="*/ 0 w 95"/>
                    <a:gd name="T27" fmla="*/ 0 h 94"/>
                    <a:gd name="T28" fmla="*/ 0 w 95"/>
                    <a:gd name="T29" fmla="*/ 0 h 94"/>
                    <a:gd name="T30" fmla="*/ 0 w 95"/>
                    <a:gd name="T31" fmla="*/ 0 h 94"/>
                    <a:gd name="T32" fmla="*/ 0 w 95"/>
                    <a:gd name="T33" fmla="*/ 0 h 94"/>
                    <a:gd name="T34" fmla="*/ 0 w 95"/>
                    <a:gd name="T35" fmla="*/ 0 h 94"/>
                    <a:gd name="T36" fmla="*/ 0 w 95"/>
                    <a:gd name="T37" fmla="*/ 0 h 94"/>
                    <a:gd name="T38" fmla="*/ 0 w 95"/>
                    <a:gd name="T39" fmla="*/ 0 h 94"/>
                    <a:gd name="T40" fmla="*/ 0 w 95"/>
                    <a:gd name="T41" fmla="*/ 0 h 94"/>
                    <a:gd name="T42" fmla="*/ 0 w 95"/>
                    <a:gd name="T43" fmla="*/ 0 h 94"/>
                    <a:gd name="T44" fmla="*/ 0 w 95"/>
                    <a:gd name="T45" fmla="*/ 0 h 94"/>
                    <a:gd name="T46" fmla="*/ 0 w 95"/>
                    <a:gd name="T47" fmla="*/ 0 h 94"/>
                    <a:gd name="T48" fmla="*/ 0 w 95"/>
                    <a:gd name="T49" fmla="*/ 0 h 94"/>
                    <a:gd name="T50" fmla="*/ 0 w 95"/>
                    <a:gd name="T51" fmla="*/ 0 h 94"/>
                    <a:gd name="T52" fmla="*/ 0 w 95"/>
                    <a:gd name="T53" fmla="*/ 0 h 94"/>
                    <a:gd name="T54" fmla="*/ 0 w 95"/>
                    <a:gd name="T55" fmla="*/ 0 h 94"/>
                    <a:gd name="T56" fmla="*/ 0 w 95"/>
                    <a:gd name="T57" fmla="*/ 0 h 94"/>
                    <a:gd name="T58" fmla="*/ 0 w 95"/>
                    <a:gd name="T59" fmla="*/ 0 h 94"/>
                    <a:gd name="T60" fmla="*/ 0 w 95"/>
                    <a:gd name="T61" fmla="*/ 0 h 94"/>
                    <a:gd name="T62" fmla="*/ 0 w 95"/>
                    <a:gd name="T63" fmla="*/ 0 h 94"/>
                    <a:gd name="T64" fmla="*/ 0 w 95"/>
                    <a:gd name="T65" fmla="*/ 0 h 94"/>
                    <a:gd name="T66" fmla="*/ 0 w 95"/>
                    <a:gd name="T67" fmla="*/ 0 h 94"/>
                    <a:gd name="T68" fmla="*/ 0 w 95"/>
                    <a:gd name="T69" fmla="*/ 0 h 94"/>
                    <a:gd name="T70" fmla="*/ 0 w 95"/>
                    <a:gd name="T71" fmla="*/ 0 h 94"/>
                    <a:gd name="T72" fmla="*/ 0 w 95"/>
                    <a:gd name="T73" fmla="*/ 0 h 94"/>
                    <a:gd name="T74" fmla="*/ 0 w 95"/>
                    <a:gd name="T75" fmla="*/ 0 h 94"/>
                    <a:gd name="T76" fmla="*/ 0 w 95"/>
                    <a:gd name="T77" fmla="*/ 0 h 94"/>
                    <a:gd name="T78" fmla="*/ 0 w 95"/>
                    <a:gd name="T79" fmla="*/ 0 h 94"/>
                    <a:gd name="T80" fmla="*/ 0 w 95"/>
                    <a:gd name="T81" fmla="*/ 0 h 94"/>
                    <a:gd name="T82" fmla="*/ 0 w 95"/>
                    <a:gd name="T83" fmla="*/ 0 h 94"/>
                    <a:gd name="T84" fmla="*/ 0 w 95"/>
                    <a:gd name="T85" fmla="*/ 0 h 94"/>
                    <a:gd name="T86" fmla="*/ 0 w 95"/>
                    <a:gd name="T87" fmla="*/ 0 h 94"/>
                    <a:gd name="T88" fmla="*/ 0 w 95"/>
                    <a:gd name="T89" fmla="*/ 0 h 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5" h="94">
                      <a:moveTo>
                        <a:pt x="83" y="94"/>
                      </a:moveTo>
                      <a:lnTo>
                        <a:pt x="81" y="92"/>
                      </a:lnTo>
                      <a:lnTo>
                        <a:pt x="76" y="90"/>
                      </a:lnTo>
                      <a:lnTo>
                        <a:pt x="72" y="86"/>
                      </a:lnTo>
                      <a:lnTo>
                        <a:pt x="66" y="81"/>
                      </a:lnTo>
                      <a:lnTo>
                        <a:pt x="60" y="76"/>
                      </a:lnTo>
                      <a:lnTo>
                        <a:pt x="55" y="72"/>
                      </a:lnTo>
                      <a:lnTo>
                        <a:pt x="51" y="68"/>
                      </a:lnTo>
                      <a:lnTo>
                        <a:pt x="49" y="66"/>
                      </a:lnTo>
                      <a:lnTo>
                        <a:pt x="46" y="65"/>
                      </a:lnTo>
                      <a:lnTo>
                        <a:pt x="42" y="64"/>
                      </a:lnTo>
                      <a:lnTo>
                        <a:pt x="36" y="62"/>
                      </a:lnTo>
                      <a:lnTo>
                        <a:pt x="28" y="62"/>
                      </a:lnTo>
                      <a:lnTo>
                        <a:pt x="21" y="61"/>
                      </a:lnTo>
                      <a:lnTo>
                        <a:pt x="13" y="61"/>
                      </a:lnTo>
                      <a:lnTo>
                        <a:pt x="6" y="60"/>
                      </a:lnTo>
                      <a:lnTo>
                        <a:pt x="0" y="60"/>
                      </a:lnTo>
                      <a:lnTo>
                        <a:pt x="0" y="51"/>
                      </a:lnTo>
                      <a:lnTo>
                        <a:pt x="0" y="35"/>
                      </a:lnTo>
                      <a:lnTo>
                        <a:pt x="2" y="19"/>
                      </a:lnTo>
                      <a:lnTo>
                        <a:pt x="4" y="9"/>
                      </a:lnTo>
                      <a:lnTo>
                        <a:pt x="8" y="7"/>
                      </a:lnTo>
                      <a:lnTo>
                        <a:pt x="14" y="5"/>
                      </a:lnTo>
                      <a:lnTo>
                        <a:pt x="20" y="4"/>
                      </a:lnTo>
                      <a:lnTo>
                        <a:pt x="26" y="1"/>
                      </a:lnTo>
                      <a:lnTo>
                        <a:pt x="32" y="1"/>
                      </a:lnTo>
                      <a:lnTo>
                        <a:pt x="35" y="0"/>
                      </a:lnTo>
                      <a:lnTo>
                        <a:pt x="38" y="0"/>
                      </a:lnTo>
                      <a:lnTo>
                        <a:pt x="40" y="1"/>
                      </a:lnTo>
                      <a:lnTo>
                        <a:pt x="44" y="4"/>
                      </a:lnTo>
                      <a:lnTo>
                        <a:pt x="52" y="5"/>
                      </a:lnTo>
                      <a:lnTo>
                        <a:pt x="61" y="7"/>
                      </a:lnTo>
                      <a:lnTo>
                        <a:pt x="67" y="9"/>
                      </a:lnTo>
                      <a:lnTo>
                        <a:pt x="72" y="13"/>
                      </a:lnTo>
                      <a:lnTo>
                        <a:pt x="78" y="19"/>
                      </a:lnTo>
                      <a:lnTo>
                        <a:pt x="83" y="27"/>
                      </a:lnTo>
                      <a:lnTo>
                        <a:pt x="85" y="35"/>
                      </a:lnTo>
                      <a:lnTo>
                        <a:pt x="86" y="42"/>
                      </a:lnTo>
                      <a:lnTo>
                        <a:pt x="88" y="47"/>
                      </a:lnTo>
                      <a:lnTo>
                        <a:pt x="90" y="52"/>
                      </a:lnTo>
                      <a:lnTo>
                        <a:pt x="93" y="56"/>
                      </a:lnTo>
                      <a:lnTo>
                        <a:pt x="95" y="61"/>
                      </a:lnTo>
                      <a:lnTo>
                        <a:pt x="95" y="72"/>
                      </a:lnTo>
                      <a:lnTo>
                        <a:pt x="91" y="83"/>
                      </a:lnTo>
                      <a:lnTo>
                        <a:pt x="83" y="94"/>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6" name="Freeform 174">
                  <a:extLst>
                    <a:ext uri="{FF2B5EF4-FFF2-40B4-BE49-F238E27FC236}">
                      <a16:creationId xmlns:a16="http://schemas.microsoft.com/office/drawing/2014/main" id="{AAD53DD9-F565-4B38-88B8-33AEC2E1B813}"/>
                    </a:ext>
                  </a:extLst>
                </p:cNvPr>
                <p:cNvSpPr>
                  <a:spLocks/>
                </p:cNvSpPr>
                <p:nvPr/>
              </p:nvSpPr>
              <p:spPr bwMode="auto">
                <a:xfrm>
                  <a:off x="2205" y="3176"/>
                  <a:ext cx="37" cy="25"/>
                </a:xfrm>
                <a:custGeom>
                  <a:avLst/>
                  <a:gdLst>
                    <a:gd name="T0" fmla="*/ 1 w 74"/>
                    <a:gd name="T1" fmla="*/ 0 h 49"/>
                    <a:gd name="T2" fmla="*/ 1 w 74"/>
                    <a:gd name="T3" fmla="*/ 0 h 49"/>
                    <a:gd name="T4" fmla="*/ 1 w 74"/>
                    <a:gd name="T5" fmla="*/ 1 h 49"/>
                    <a:gd name="T6" fmla="*/ 1 w 74"/>
                    <a:gd name="T7" fmla="*/ 1 h 49"/>
                    <a:gd name="T8" fmla="*/ 1 w 74"/>
                    <a:gd name="T9" fmla="*/ 1 h 49"/>
                    <a:gd name="T10" fmla="*/ 1 w 74"/>
                    <a:gd name="T11" fmla="*/ 1 h 49"/>
                    <a:gd name="T12" fmla="*/ 1 w 74"/>
                    <a:gd name="T13" fmla="*/ 1 h 49"/>
                    <a:gd name="T14" fmla="*/ 1 w 74"/>
                    <a:gd name="T15" fmla="*/ 1 h 49"/>
                    <a:gd name="T16" fmla="*/ 1 w 74"/>
                    <a:gd name="T17" fmla="*/ 1 h 49"/>
                    <a:gd name="T18" fmla="*/ 1 w 74"/>
                    <a:gd name="T19" fmla="*/ 1 h 49"/>
                    <a:gd name="T20" fmla="*/ 1 w 74"/>
                    <a:gd name="T21" fmla="*/ 1 h 49"/>
                    <a:gd name="T22" fmla="*/ 1 w 74"/>
                    <a:gd name="T23" fmla="*/ 1 h 49"/>
                    <a:gd name="T24" fmla="*/ 1 w 74"/>
                    <a:gd name="T25" fmla="*/ 1 h 49"/>
                    <a:gd name="T26" fmla="*/ 0 w 74"/>
                    <a:gd name="T27" fmla="*/ 1 h 49"/>
                    <a:gd name="T28" fmla="*/ 0 w 74"/>
                    <a:gd name="T29" fmla="*/ 1 h 49"/>
                    <a:gd name="T30" fmla="*/ 1 w 74"/>
                    <a:gd name="T31" fmla="*/ 1 h 49"/>
                    <a:gd name="T32" fmla="*/ 1 w 74"/>
                    <a:gd name="T33" fmla="*/ 1 h 49"/>
                    <a:gd name="T34" fmla="*/ 1 w 74"/>
                    <a:gd name="T35" fmla="*/ 1 h 49"/>
                    <a:gd name="T36" fmla="*/ 1 w 74"/>
                    <a:gd name="T37" fmla="*/ 1 h 49"/>
                    <a:gd name="T38" fmla="*/ 1 w 74"/>
                    <a:gd name="T39" fmla="*/ 1 h 49"/>
                    <a:gd name="T40" fmla="*/ 1 w 74"/>
                    <a:gd name="T41" fmla="*/ 1 h 49"/>
                    <a:gd name="T42" fmla="*/ 1 w 74"/>
                    <a:gd name="T43" fmla="*/ 1 h 49"/>
                    <a:gd name="T44" fmla="*/ 1 w 74"/>
                    <a:gd name="T45" fmla="*/ 1 h 49"/>
                    <a:gd name="T46" fmla="*/ 1 w 74"/>
                    <a:gd name="T47" fmla="*/ 1 h 49"/>
                    <a:gd name="T48" fmla="*/ 1 w 74"/>
                    <a:gd name="T49" fmla="*/ 1 h 49"/>
                    <a:gd name="T50" fmla="*/ 1 w 74"/>
                    <a:gd name="T51" fmla="*/ 1 h 49"/>
                    <a:gd name="T52" fmla="*/ 1 w 74"/>
                    <a:gd name="T53" fmla="*/ 1 h 49"/>
                    <a:gd name="T54" fmla="*/ 1 w 74"/>
                    <a:gd name="T55" fmla="*/ 1 h 49"/>
                    <a:gd name="T56" fmla="*/ 1 w 74"/>
                    <a:gd name="T57" fmla="*/ 0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49">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9" y="46"/>
                      </a:lnTo>
                      <a:lnTo>
                        <a:pt x="57" y="41"/>
                      </a:lnTo>
                      <a:lnTo>
                        <a:pt x="64" y="36"/>
                      </a:lnTo>
                      <a:lnTo>
                        <a:pt x="69" y="29"/>
                      </a:lnTo>
                      <a:lnTo>
                        <a:pt x="74" y="21"/>
                      </a:lnTo>
                      <a:lnTo>
                        <a:pt x="74" y="14"/>
                      </a:lnTo>
                      <a:lnTo>
                        <a:pt x="70" y="6"/>
                      </a:lnTo>
                      <a:lnTo>
                        <a:pt x="61"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7" name="Freeform 175">
                  <a:extLst>
                    <a:ext uri="{FF2B5EF4-FFF2-40B4-BE49-F238E27FC236}">
                      <a16:creationId xmlns:a16="http://schemas.microsoft.com/office/drawing/2014/main" id="{A0316E11-ABE5-40F3-AA96-071F36C77204}"/>
                    </a:ext>
                  </a:extLst>
                </p:cNvPr>
                <p:cNvSpPr>
                  <a:spLocks/>
                </p:cNvSpPr>
                <p:nvPr/>
              </p:nvSpPr>
              <p:spPr bwMode="auto">
                <a:xfrm>
                  <a:off x="2958" y="3098"/>
                  <a:ext cx="107" cy="55"/>
                </a:xfrm>
                <a:custGeom>
                  <a:avLst/>
                  <a:gdLst>
                    <a:gd name="T0" fmla="*/ 1 w 213"/>
                    <a:gd name="T1" fmla="*/ 0 h 112"/>
                    <a:gd name="T2" fmla="*/ 1 w 213"/>
                    <a:gd name="T3" fmla="*/ 0 h 112"/>
                    <a:gd name="T4" fmla="*/ 1 w 213"/>
                    <a:gd name="T5" fmla="*/ 0 h 112"/>
                    <a:gd name="T6" fmla="*/ 1 w 213"/>
                    <a:gd name="T7" fmla="*/ 0 h 112"/>
                    <a:gd name="T8" fmla="*/ 1 w 213"/>
                    <a:gd name="T9" fmla="*/ 0 h 112"/>
                    <a:gd name="T10" fmla="*/ 1 w 213"/>
                    <a:gd name="T11" fmla="*/ 0 h 112"/>
                    <a:gd name="T12" fmla="*/ 1 w 213"/>
                    <a:gd name="T13" fmla="*/ 0 h 112"/>
                    <a:gd name="T14" fmla="*/ 1 w 213"/>
                    <a:gd name="T15" fmla="*/ 0 h 112"/>
                    <a:gd name="T16" fmla="*/ 1 w 213"/>
                    <a:gd name="T17" fmla="*/ 0 h 112"/>
                    <a:gd name="T18" fmla="*/ 1 w 213"/>
                    <a:gd name="T19" fmla="*/ 0 h 112"/>
                    <a:gd name="T20" fmla="*/ 1 w 213"/>
                    <a:gd name="T21" fmla="*/ 0 h 112"/>
                    <a:gd name="T22" fmla="*/ 1 w 213"/>
                    <a:gd name="T23" fmla="*/ 0 h 112"/>
                    <a:gd name="T24" fmla="*/ 1 w 213"/>
                    <a:gd name="T25" fmla="*/ 0 h 112"/>
                    <a:gd name="T26" fmla="*/ 1 w 213"/>
                    <a:gd name="T27" fmla="*/ 0 h 112"/>
                    <a:gd name="T28" fmla="*/ 1 w 213"/>
                    <a:gd name="T29" fmla="*/ 0 h 112"/>
                    <a:gd name="T30" fmla="*/ 1 w 213"/>
                    <a:gd name="T31" fmla="*/ 0 h 112"/>
                    <a:gd name="T32" fmla="*/ 0 w 213"/>
                    <a:gd name="T33" fmla="*/ 0 h 112"/>
                    <a:gd name="T34" fmla="*/ 1 w 213"/>
                    <a:gd name="T35" fmla="*/ 0 h 112"/>
                    <a:gd name="T36" fmla="*/ 1 w 213"/>
                    <a:gd name="T37" fmla="*/ 0 h 112"/>
                    <a:gd name="T38" fmla="*/ 1 w 213"/>
                    <a:gd name="T39" fmla="*/ 0 h 112"/>
                    <a:gd name="T40" fmla="*/ 1 w 213"/>
                    <a:gd name="T41" fmla="*/ 0 h 112"/>
                    <a:gd name="T42" fmla="*/ 1 w 213"/>
                    <a:gd name="T43" fmla="*/ 0 h 112"/>
                    <a:gd name="T44" fmla="*/ 1 w 213"/>
                    <a:gd name="T45" fmla="*/ 0 h 112"/>
                    <a:gd name="T46" fmla="*/ 1 w 213"/>
                    <a:gd name="T47" fmla="*/ 0 h 112"/>
                    <a:gd name="T48" fmla="*/ 1 w 213"/>
                    <a:gd name="T49" fmla="*/ 0 h 112"/>
                    <a:gd name="T50" fmla="*/ 1 w 213"/>
                    <a:gd name="T51" fmla="*/ 0 h 112"/>
                    <a:gd name="T52" fmla="*/ 1 w 213"/>
                    <a:gd name="T53" fmla="*/ 0 h 112"/>
                    <a:gd name="T54" fmla="*/ 1 w 213"/>
                    <a:gd name="T55" fmla="*/ 0 h 112"/>
                    <a:gd name="T56" fmla="*/ 1 w 213"/>
                    <a:gd name="T57" fmla="*/ 0 h 112"/>
                    <a:gd name="T58" fmla="*/ 1 w 213"/>
                    <a:gd name="T59" fmla="*/ 0 h 112"/>
                    <a:gd name="T60" fmla="*/ 1 w 213"/>
                    <a:gd name="T61" fmla="*/ 0 h 112"/>
                    <a:gd name="T62" fmla="*/ 1 w 213"/>
                    <a:gd name="T63" fmla="*/ 0 h 112"/>
                    <a:gd name="T64" fmla="*/ 1 w 213"/>
                    <a:gd name="T65" fmla="*/ 0 h 112"/>
                    <a:gd name="T66" fmla="*/ 1 w 213"/>
                    <a:gd name="T67" fmla="*/ 0 h 112"/>
                    <a:gd name="T68" fmla="*/ 1 w 213"/>
                    <a:gd name="T69" fmla="*/ 0 h 112"/>
                    <a:gd name="T70" fmla="*/ 1 w 213"/>
                    <a:gd name="T71" fmla="*/ 0 h 112"/>
                    <a:gd name="T72" fmla="*/ 1 w 213"/>
                    <a:gd name="T73" fmla="*/ 0 h 112"/>
                    <a:gd name="T74" fmla="*/ 1 w 213"/>
                    <a:gd name="T75" fmla="*/ 0 h 112"/>
                    <a:gd name="T76" fmla="*/ 1 w 213"/>
                    <a:gd name="T77" fmla="*/ 0 h 112"/>
                    <a:gd name="T78" fmla="*/ 1 w 213"/>
                    <a:gd name="T79" fmla="*/ 0 h 112"/>
                    <a:gd name="T80" fmla="*/ 1 w 213"/>
                    <a:gd name="T81" fmla="*/ 0 h 112"/>
                    <a:gd name="T82" fmla="*/ 1 w 213"/>
                    <a:gd name="T83" fmla="*/ 0 h 112"/>
                    <a:gd name="T84" fmla="*/ 1 w 213"/>
                    <a:gd name="T85" fmla="*/ 0 h 112"/>
                    <a:gd name="T86" fmla="*/ 1 w 213"/>
                    <a:gd name="T87" fmla="*/ 0 h 112"/>
                    <a:gd name="T88" fmla="*/ 1 w 213"/>
                    <a:gd name="T89" fmla="*/ 0 h 112"/>
                    <a:gd name="T90" fmla="*/ 1 w 213"/>
                    <a:gd name="T91" fmla="*/ 0 h 112"/>
                    <a:gd name="T92" fmla="*/ 1 w 213"/>
                    <a:gd name="T93" fmla="*/ 0 h 112"/>
                    <a:gd name="T94" fmla="*/ 1 w 213"/>
                    <a:gd name="T95" fmla="*/ 0 h 112"/>
                    <a:gd name="T96" fmla="*/ 1 w 213"/>
                    <a:gd name="T97" fmla="*/ 0 h 112"/>
                    <a:gd name="T98" fmla="*/ 1 w 213"/>
                    <a:gd name="T99" fmla="*/ 0 h 112"/>
                    <a:gd name="T100" fmla="*/ 1 w 213"/>
                    <a:gd name="T101" fmla="*/ 0 h 112"/>
                    <a:gd name="T102" fmla="*/ 1 w 213"/>
                    <a:gd name="T103" fmla="*/ 0 h 112"/>
                    <a:gd name="T104" fmla="*/ 1 w 213"/>
                    <a:gd name="T105" fmla="*/ 0 h 112"/>
                    <a:gd name="T106" fmla="*/ 1 w 213"/>
                    <a:gd name="T107" fmla="*/ 0 h 112"/>
                    <a:gd name="T108" fmla="*/ 1 w 213"/>
                    <a:gd name="T109" fmla="*/ 0 h 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3" h="112">
                      <a:moveTo>
                        <a:pt x="213" y="112"/>
                      </a:moveTo>
                      <a:lnTo>
                        <a:pt x="204" y="110"/>
                      </a:lnTo>
                      <a:lnTo>
                        <a:pt x="190" y="106"/>
                      </a:lnTo>
                      <a:lnTo>
                        <a:pt x="172" y="101"/>
                      </a:lnTo>
                      <a:lnTo>
                        <a:pt x="151" y="97"/>
                      </a:lnTo>
                      <a:lnTo>
                        <a:pt x="131" y="93"/>
                      </a:lnTo>
                      <a:lnTo>
                        <a:pt x="114" y="91"/>
                      </a:lnTo>
                      <a:lnTo>
                        <a:pt x="100" y="90"/>
                      </a:lnTo>
                      <a:lnTo>
                        <a:pt x="92" y="90"/>
                      </a:lnTo>
                      <a:lnTo>
                        <a:pt x="87" y="91"/>
                      </a:lnTo>
                      <a:lnTo>
                        <a:pt x="76" y="91"/>
                      </a:lnTo>
                      <a:lnTo>
                        <a:pt x="63" y="90"/>
                      </a:lnTo>
                      <a:lnTo>
                        <a:pt x="50" y="89"/>
                      </a:lnTo>
                      <a:lnTo>
                        <a:pt x="35" y="87"/>
                      </a:lnTo>
                      <a:lnTo>
                        <a:pt x="21" y="84"/>
                      </a:lnTo>
                      <a:lnTo>
                        <a:pt x="9" y="82"/>
                      </a:lnTo>
                      <a:lnTo>
                        <a:pt x="0" y="78"/>
                      </a:lnTo>
                      <a:lnTo>
                        <a:pt x="13" y="62"/>
                      </a:lnTo>
                      <a:lnTo>
                        <a:pt x="29" y="54"/>
                      </a:lnTo>
                      <a:lnTo>
                        <a:pt x="30" y="53"/>
                      </a:lnTo>
                      <a:lnTo>
                        <a:pt x="31" y="49"/>
                      </a:lnTo>
                      <a:lnTo>
                        <a:pt x="34" y="44"/>
                      </a:lnTo>
                      <a:lnTo>
                        <a:pt x="36" y="37"/>
                      </a:lnTo>
                      <a:lnTo>
                        <a:pt x="39" y="31"/>
                      </a:lnTo>
                      <a:lnTo>
                        <a:pt x="43" y="27"/>
                      </a:lnTo>
                      <a:lnTo>
                        <a:pt x="46" y="23"/>
                      </a:lnTo>
                      <a:lnTo>
                        <a:pt x="50" y="21"/>
                      </a:lnTo>
                      <a:lnTo>
                        <a:pt x="53" y="20"/>
                      </a:lnTo>
                      <a:lnTo>
                        <a:pt x="59" y="17"/>
                      </a:lnTo>
                      <a:lnTo>
                        <a:pt x="66" y="14"/>
                      </a:lnTo>
                      <a:lnTo>
                        <a:pt x="75" y="9"/>
                      </a:lnTo>
                      <a:lnTo>
                        <a:pt x="83" y="6"/>
                      </a:lnTo>
                      <a:lnTo>
                        <a:pt x="91" y="2"/>
                      </a:lnTo>
                      <a:lnTo>
                        <a:pt x="97" y="0"/>
                      </a:lnTo>
                      <a:lnTo>
                        <a:pt x="100" y="0"/>
                      </a:lnTo>
                      <a:lnTo>
                        <a:pt x="105" y="2"/>
                      </a:lnTo>
                      <a:lnTo>
                        <a:pt x="113" y="8"/>
                      </a:lnTo>
                      <a:lnTo>
                        <a:pt x="123" y="16"/>
                      </a:lnTo>
                      <a:lnTo>
                        <a:pt x="135" y="24"/>
                      </a:lnTo>
                      <a:lnTo>
                        <a:pt x="148" y="34"/>
                      </a:lnTo>
                      <a:lnTo>
                        <a:pt x="158" y="40"/>
                      </a:lnTo>
                      <a:lnTo>
                        <a:pt x="167" y="46"/>
                      </a:lnTo>
                      <a:lnTo>
                        <a:pt x="172" y="49"/>
                      </a:lnTo>
                      <a:lnTo>
                        <a:pt x="179" y="51"/>
                      </a:lnTo>
                      <a:lnTo>
                        <a:pt x="188" y="53"/>
                      </a:lnTo>
                      <a:lnTo>
                        <a:pt x="196" y="55"/>
                      </a:lnTo>
                      <a:lnTo>
                        <a:pt x="201" y="58"/>
                      </a:lnTo>
                      <a:lnTo>
                        <a:pt x="201" y="63"/>
                      </a:lnTo>
                      <a:lnTo>
                        <a:pt x="201" y="74"/>
                      </a:lnTo>
                      <a:lnTo>
                        <a:pt x="202" y="85"/>
                      </a:lnTo>
                      <a:lnTo>
                        <a:pt x="204" y="92"/>
                      </a:lnTo>
                      <a:lnTo>
                        <a:pt x="207" y="96"/>
                      </a:lnTo>
                      <a:lnTo>
                        <a:pt x="211" y="101"/>
                      </a:lnTo>
                      <a:lnTo>
                        <a:pt x="213" y="107"/>
                      </a:lnTo>
                      <a:lnTo>
                        <a:pt x="213" y="11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grpSp>
          <p:nvGrpSpPr>
            <p:cNvPr id="1174" name="Group 176">
              <a:extLst>
                <a:ext uri="{FF2B5EF4-FFF2-40B4-BE49-F238E27FC236}">
                  <a16:creationId xmlns:a16="http://schemas.microsoft.com/office/drawing/2014/main" id="{4076CA06-E99D-485F-9298-0EC5F45A18E9}"/>
                </a:ext>
              </a:extLst>
            </p:cNvPr>
            <p:cNvGrpSpPr>
              <a:grpSpLocks/>
            </p:cNvGrpSpPr>
            <p:nvPr/>
          </p:nvGrpSpPr>
          <p:grpSpPr bwMode="auto">
            <a:xfrm>
              <a:off x="2800" y="3043"/>
              <a:ext cx="260" cy="139"/>
              <a:chOff x="2815" y="3016"/>
              <a:chExt cx="260" cy="139"/>
            </a:xfrm>
          </p:grpSpPr>
          <p:sp>
            <p:nvSpPr>
              <p:cNvPr id="1175" name="Freeform 177">
                <a:extLst>
                  <a:ext uri="{FF2B5EF4-FFF2-40B4-BE49-F238E27FC236}">
                    <a16:creationId xmlns:a16="http://schemas.microsoft.com/office/drawing/2014/main" id="{361484DC-8498-436B-8D57-A30F7F29A77F}"/>
                  </a:ext>
                </a:extLst>
              </p:cNvPr>
              <p:cNvSpPr>
                <a:spLocks/>
              </p:cNvSpPr>
              <p:nvPr/>
            </p:nvSpPr>
            <p:spPr bwMode="auto">
              <a:xfrm>
                <a:off x="2815" y="3016"/>
                <a:ext cx="260" cy="139"/>
              </a:xfrm>
              <a:custGeom>
                <a:avLst/>
                <a:gdLst>
                  <a:gd name="T0" fmla="*/ 1 w 520"/>
                  <a:gd name="T1" fmla="*/ 1 h 277"/>
                  <a:gd name="T2" fmla="*/ 1 w 520"/>
                  <a:gd name="T3" fmla="*/ 1 h 277"/>
                  <a:gd name="T4" fmla="*/ 1 w 520"/>
                  <a:gd name="T5" fmla="*/ 1 h 277"/>
                  <a:gd name="T6" fmla="*/ 1 w 520"/>
                  <a:gd name="T7" fmla="*/ 1 h 277"/>
                  <a:gd name="T8" fmla="*/ 1 w 520"/>
                  <a:gd name="T9" fmla="*/ 1 h 277"/>
                  <a:gd name="T10" fmla="*/ 1 w 520"/>
                  <a:gd name="T11" fmla="*/ 1 h 277"/>
                  <a:gd name="T12" fmla="*/ 1 w 520"/>
                  <a:gd name="T13" fmla="*/ 1 h 277"/>
                  <a:gd name="T14" fmla="*/ 1 w 520"/>
                  <a:gd name="T15" fmla="*/ 0 h 277"/>
                  <a:gd name="T16" fmla="*/ 1 w 520"/>
                  <a:gd name="T17" fmla="*/ 0 h 277"/>
                  <a:gd name="T18" fmla="*/ 1 w 520"/>
                  <a:gd name="T19" fmla="*/ 1 h 277"/>
                  <a:gd name="T20" fmla="*/ 1 w 520"/>
                  <a:gd name="T21" fmla="*/ 1 h 277"/>
                  <a:gd name="T22" fmla="*/ 1 w 520"/>
                  <a:gd name="T23" fmla="*/ 1 h 277"/>
                  <a:gd name="T24" fmla="*/ 1 w 520"/>
                  <a:gd name="T25" fmla="*/ 1 h 277"/>
                  <a:gd name="T26" fmla="*/ 1 w 520"/>
                  <a:gd name="T27" fmla="*/ 1 h 277"/>
                  <a:gd name="T28" fmla="*/ 1 w 520"/>
                  <a:gd name="T29" fmla="*/ 1 h 277"/>
                  <a:gd name="T30" fmla="*/ 1 w 520"/>
                  <a:gd name="T31" fmla="*/ 1 h 277"/>
                  <a:gd name="T32" fmla="*/ 1 w 520"/>
                  <a:gd name="T33" fmla="*/ 1 h 277"/>
                  <a:gd name="T34" fmla="*/ 1 w 520"/>
                  <a:gd name="T35" fmla="*/ 1 h 277"/>
                  <a:gd name="T36" fmla="*/ 1 w 520"/>
                  <a:gd name="T37" fmla="*/ 1 h 277"/>
                  <a:gd name="T38" fmla="*/ 1 w 520"/>
                  <a:gd name="T39" fmla="*/ 1 h 277"/>
                  <a:gd name="T40" fmla="*/ 1 w 520"/>
                  <a:gd name="T41" fmla="*/ 1 h 277"/>
                  <a:gd name="T42" fmla="*/ 1 w 520"/>
                  <a:gd name="T43" fmla="*/ 1 h 277"/>
                  <a:gd name="T44" fmla="*/ 1 w 520"/>
                  <a:gd name="T45" fmla="*/ 1 h 277"/>
                  <a:gd name="T46" fmla="*/ 1 w 520"/>
                  <a:gd name="T47" fmla="*/ 1 h 277"/>
                  <a:gd name="T48" fmla="*/ 1 w 520"/>
                  <a:gd name="T49" fmla="*/ 1 h 277"/>
                  <a:gd name="T50" fmla="*/ 1 w 520"/>
                  <a:gd name="T51" fmla="*/ 1 h 277"/>
                  <a:gd name="T52" fmla="*/ 1 w 520"/>
                  <a:gd name="T53" fmla="*/ 1 h 277"/>
                  <a:gd name="T54" fmla="*/ 1 w 520"/>
                  <a:gd name="T55" fmla="*/ 1 h 277"/>
                  <a:gd name="T56" fmla="*/ 1 w 520"/>
                  <a:gd name="T57" fmla="*/ 1 h 277"/>
                  <a:gd name="T58" fmla="*/ 1 w 520"/>
                  <a:gd name="T59" fmla="*/ 1 h 277"/>
                  <a:gd name="T60" fmla="*/ 1 w 520"/>
                  <a:gd name="T61" fmla="*/ 1 h 277"/>
                  <a:gd name="T62" fmla="*/ 1 w 520"/>
                  <a:gd name="T63" fmla="*/ 1 h 277"/>
                  <a:gd name="T64" fmla="*/ 1 w 520"/>
                  <a:gd name="T65" fmla="*/ 1 h 277"/>
                  <a:gd name="T66" fmla="*/ 1 w 520"/>
                  <a:gd name="T67" fmla="*/ 1 h 277"/>
                  <a:gd name="T68" fmla="*/ 1 w 520"/>
                  <a:gd name="T69" fmla="*/ 1 h 277"/>
                  <a:gd name="T70" fmla="*/ 1 w 520"/>
                  <a:gd name="T71" fmla="*/ 1 h 277"/>
                  <a:gd name="T72" fmla="*/ 1 w 520"/>
                  <a:gd name="T73" fmla="*/ 1 h 277"/>
                  <a:gd name="T74" fmla="*/ 1 w 520"/>
                  <a:gd name="T75" fmla="*/ 1 h 277"/>
                  <a:gd name="T76" fmla="*/ 1 w 520"/>
                  <a:gd name="T77" fmla="*/ 1 h 277"/>
                  <a:gd name="T78" fmla="*/ 1 w 520"/>
                  <a:gd name="T79" fmla="*/ 1 h 277"/>
                  <a:gd name="T80" fmla="*/ 1 w 520"/>
                  <a:gd name="T81" fmla="*/ 1 h 277"/>
                  <a:gd name="T82" fmla="*/ 1 w 520"/>
                  <a:gd name="T83" fmla="*/ 1 h 277"/>
                  <a:gd name="T84" fmla="*/ 1 w 520"/>
                  <a:gd name="T85" fmla="*/ 1 h 277"/>
                  <a:gd name="T86" fmla="*/ 1 w 520"/>
                  <a:gd name="T87" fmla="*/ 1 h 277"/>
                  <a:gd name="T88" fmla="*/ 1 w 520"/>
                  <a:gd name="T89" fmla="*/ 1 h 277"/>
                  <a:gd name="T90" fmla="*/ 1 w 520"/>
                  <a:gd name="T91" fmla="*/ 1 h 277"/>
                  <a:gd name="T92" fmla="*/ 1 w 520"/>
                  <a:gd name="T93" fmla="*/ 1 h 277"/>
                  <a:gd name="T94" fmla="*/ 1 w 520"/>
                  <a:gd name="T95" fmla="*/ 1 h 277"/>
                  <a:gd name="T96" fmla="*/ 1 w 520"/>
                  <a:gd name="T97" fmla="*/ 1 h 277"/>
                  <a:gd name="T98" fmla="*/ 1 w 520"/>
                  <a:gd name="T99" fmla="*/ 1 h 277"/>
                  <a:gd name="T100" fmla="*/ 1 w 520"/>
                  <a:gd name="T101" fmla="*/ 1 h 277"/>
                  <a:gd name="T102" fmla="*/ 1 w 520"/>
                  <a:gd name="T103" fmla="*/ 1 h 277"/>
                  <a:gd name="T104" fmla="*/ 1 w 520"/>
                  <a:gd name="T105" fmla="*/ 1 h 277"/>
                  <a:gd name="T106" fmla="*/ 1 w 520"/>
                  <a:gd name="T107" fmla="*/ 1 h 277"/>
                  <a:gd name="T108" fmla="*/ 1 w 520"/>
                  <a:gd name="T109" fmla="*/ 1 h 2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20" h="277">
                    <a:moveTo>
                      <a:pt x="520" y="42"/>
                    </a:moveTo>
                    <a:lnTo>
                      <a:pt x="514" y="41"/>
                    </a:lnTo>
                    <a:lnTo>
                      <a:pt x="506" y="40"/>
                    </a:lnTo>
                    <a:lnTo>
                      <a:pt x="493" y="36"/>
                    </a:lnTo>
                    <a:lnTo>
                      <a:pt x="480" y="34"/>
                    </a:lnTo>
                    <a:lnTo>
                      <a:pt x="462" y="31"/>
                    </a:lnTo>
                    <a:lnTo>
                      <a:pt x="445" y="27"/>
                    </a:lnTo>
                    <a:lnTo>
                      <a:pt x="426" y="23"/>
                    </a:lnTo>
                    <a:lnTo>
                      <a:pt x="407" y="19"/>
                    </a:lnTo>
                    <a:lnTo>
                      <a:pt x="387" y="16"/>
                    </a:lnTo>
                    <a:lnTo>
                      <a:pt x="368" y="11"/>
                    </a:lnTo>
                    <a:lnTo>
                      <a:pt x="351" y="9"/>
                    </a:lnTo>
                    <a:lnTo>
                      <a:pt x="334" y="5"/>
                    </a:lnTo>
                    <a:lnTo>
                      <a:pt x="320" y="3"/>
                    </a:lnTo>
                    <a:lnTo>
                      <a:pt x="308" y="1"/>
                    </a:lnTo>
                    <a:lnTo>
                      <a:pt x="299" y="0"/>
                    </a:lnTo>
                    <a:lnTo>
                      <a:pt x="294" y="0"/>
                    </a:lnTo>
                    <a:lnTo>
                      <a:pt x="287" y="0"/>
                    </a:lnTo>
                    <a:lnTo>
                      <a:pt x="278" y="1"/>
                    </a:lnTo>
                    <a:lnTo>
                      <a:pt x="267" y="1"/>
                    </a:lnTo>
                    <a:lnTo>
                      <a:pt x="256" y="1"/>
                    </a:lnTo>
                    <a:lnTo>
                      <a:pt x="246" y="2"/>
                    </a:lnTo>
                    <a:lnTo>
                      <a:pt x="237" y="3"/>
                    </a:lnTo>
                    <a:lnTo>
                      <a:pt x="230" y="4"/>
                    </a:lnTo>
                    <a:lnTo>
                      <a:pt x="225" y="5"/>
                    </a:lnTo>
                    <a:lnTo>
                      <a:pt x="222" y="8"/>
                    </a:lnTo>
                    <a:lnTo>
                      <a:pt x="217" y="11"/>
                    </a:lnTo>
                    <a:lnTo>
                      <a:pt x="211" y="15"/>
                    </a:lnTo>
                    <a:lnTo>
                      <a:pt x="205" y="18"/>
                    </a:lnTo>
                    <a:lnTo>
                      <a:pt x="200" y="21"/>
                    </a:lnTo>
                    <a:lnTo>
                      <a:pt x="195" y="25"/>
                    </a:lnTo>
                    <a:lnTo>
                      <a:pt x="190" y="27"/>
                    </a:lnTo>
                    <a:lnTo>
                      <a:pt x="188" y="30"/>
                    </a:lnTo>
                    <a:lnTo>
                      <a:pt x="184" y="32"/>
                    </a:lnTo>
                    <a:lnTo>
                      <a:pt x="178" y="35"/>
                    </a:lnTo>
                    <a:lnTo>
                      <a:pt x="171" y="39"/>
                    </a:lnTo>
                    <a:lnTo>
                      <a:pt x="165" y="42"/>
                    </a:lnTo>
                    <a:lnTo>
                      <a:pt x="162" y="46"/>
                    </a:lnTo>
                    <a:lnTo>
                      <a:pt x="157" y="50"/>
                    </a:lnTo>
                    <a:lnTo>
                      <a:pt x="152" y="57"/>
                    </a:lnTo>
                    <a:lnTo>
                      <a:pt x="146" y="63"/>
                    </a:lnTo>
                    <a:lnTo>
                      <a:pt x="140" y="70"/>
                    </a:lnTo>
                    <a:lnTo>
                      <a:pt x="133" y="77"/>
                    </a:lnTo>
                    <a:lnTo>
                      <a:pt x="128" y="81"/>
                    </a:lnTo>
                    <a:lnTo>
                      <a:pt x="124" y="85"/>
                    </a:lnTo>
                    <a:lnTo>
                      <a:pt x="118" y="87"/>
                    </a:lnTo>
                    <a:lnTo>
                      <a:pt x="109" y="91"/>
                    </a:lnTo>
                    <a:lnTo>
                      <a:pt x="97" y="95"/>
                    </a:lnTo>
                    <a:lnTo>
                      <a:pt x="84" y="99"/>
                    </a:lnTo>
                    <a:lnTo>
                      <a:pt x="72" y="103"/>
                    </a:lnTo>
                    <a:lnTo>
                      <a:pt x="60" y="107"/>
                    </a:lnTo>
                    <a:lnTo>
                      <a:pt x="51" y="110"/>
                    </a:lnTo>
                    <a:lnTo>
                      <a:pt x="46" y="112"/>
                    </a:lnTo>
                    <a:lnTo>
                      <a:pt x="43" y="116"/>
                    </a:lnTo>
                    <a:lnTo>
                      <a:pt x="36" y="122"/>
                    </a:lnTo>
                    <a:lnTo>
                      <a:pt x="29" y="130"/>
                    </a:lnTo>
                    <a:lnTo>
                      <a:pt x="21" y="138"/>
                    </a:lnTo>
                    <a:lnTo>
                      <a:pt x="13" y="146"/>
                    </a:lnTo>
                    <a:lnTo>
                      <a:pt x="6" y="152"/>
                    </a:lnTo>
                    <a:lnTo>
                      <a:pt x="2" y="156"/>
                    </a:lnTo>
                    <a:lnTo>
                      <a:pt x="0" y="159"/>
                    </a:lnTo>
                    <a:lnTo>
                      <a:pt x="18" y="167"/>
                    </a:lnTo>
                    <a:lnTo>
                      <a:pt x="37" y="173"/>
                    </a:lnTo>
                    <a:lnTo>
                      <a:pt x="58" y="182"/>
                    </a:lnTo>
                    <a:lnTo>
                      <a:pt x="78" y="188"/>
                    </a:lnTo>
                    <a:lnTo>
                      <a:pt x="96" y="194"/>
                    </a:lnTo>
                    <a:lnTo>
                      <a:pt x="111" y="199"/>
                    </a:lnTo>
                    <a:lnTo>
                      <a:pt x="122" y="202"/>
                    </a:lnTo>
                    <a:lnTo>
                      <a:pt x="129" y="202"/>
                    </a:lnTo>
                    <a:lnTo>
                      <a:pt x="137" y="200"/>
                    </a:lnTo>
                    <a:lnTo>
                      <a:pt x="146" y="199"/>
                    </a:lnTo>
                    <a:lnTo>
                      <a:pt x="154" y="198"/>
                    </a:lnTo>
                    <a:lnTo>
                      <a:pt x="159" y="198"/>
                    </a:lnTo>
                    <a:lnTo>
                      <a:pt x="164" y="199"/>
                    </a:lnTo>
                    <a:lnTo>
                      <a:pt x="174" y="201"/>
                    </a:lnTo>
                    <a:lnTo>
                      <a:pt x="188" y="205"/>
                    </a:lnTo>
                    <a:lnTo>
                      <a:pt x="203" y="208"/>
                    </a:lnTo>
                    <a:lnTo>
                      <a:pt x="218" y="212"/>
                    </a:lnTo>
                    <a:lnTo>
                      <a:pt x="232" y="214"/>
                    </a:lnTo>
                    <a:lnTo>
                      <a:pt x="242" y="216"/>
                    </a:lnTo>
                    <a:lnTo>
                      <a:pt x="247" y="218"/>
                    </a:lnTo>
                    <a:lnTo>
                      <a:pt x="252" y="222"/>
                    </a:lnTo>
                    <a:lnTo>
                      <a:pt x="256" y="224"/>
                    </a:lnTo>
                    <a:lnTo>
                      <a:pt x="262" y="226"/>
                    </a:lnTo>
                    <a:lnTo>
                      <a:pt x="268" y="228"/>
                    </a:lnTo>
                    <a:lnTo>
                      <a:pt x="275" y="229"/>
                    </a:lnTo>
                    <a:lnTo>
                      <a:pt x="284" y="230"/>
                    </a:lnTo>
                    <a:lnTo>
                      <a:pt x="291" y="231"/>
                    </a:lnTo>
                    <a:lnTo>
                      <a:pt x="293" y="232"/>
                    </a:lnTo>
                    <a:lnTo>
                      <a:pt x="286" y="241"/>
                    </a:lnTo>
                    <a:lnTo>
                      <a:pt x="295" y="245"/>
                    </a:lnTo>
                    <a:lnTo>
                      <a:pt x="307" y="247"/>
                    </a:lnTo>
                    <a:lnTo>
                      <a:pt x="321" y="250"/>
                    </a:lnTo>
                    <a:lnTo>
                      <a:pt x="336" y="252"/>
                    </a:lnTo>
                    <a:lnTo>
                      <a:pt x="349" y="253"/>
                    </a:lnTo>
                    <a:lnTo>
                      <a:pt x="362" y="254"/>
                    </a:lnTo>
                    <a:lnTo>
                      <a:pt x="373" y="254"/>
                    </a:lnTo>
                    <a:lnTo>
                      <a:pt x="378" y="253"/>
                    </a:lnTo>
                    <a:lnTo>
                      <a:pt x="386" y="253"/>
                    </a:lnTo>
                    <a:lnTo>
                      <a:pt x="400" y="254"/>
                    </a:lnTo>
                    <a:lnTo>
                      <a:pt x="417" y="256"/>
                    </a:lnTo>
                    <a:lnTo>
                      <a:pt x="437" y="260"/>
                    </a:lnTo>
                    <a:lnTo>
                      <a:pt x="458" y="264"/>
                    </a:lnTo>
                    <a:lnTo>
                      <a:pt x="476" y="269"/>
                    </a:lnTo>
                    <a:lnTo>
                      <a:pt x="490" y="273"/>
                    </a:lnTo>
                    <a:lnTo>
                      <a:pt x="499" y="275"/>
                    </a:lnTo>
                    <a:lnTo>
                      <a:pt x="506" y="276"/>
                    </a:lnTo>
                    <a:lnTo>
                      <a:pt x="513" y="277"/>
                    </a:lnTo>
                    <a:lnTo>
                      <a:pt x="518" y="277"/>
                    </a:lnTo>
                    <a:lnTo>
                      <a:pt x="520" y="277"/>
                    </a:lnTo>
                    <a:lnTo>
                      <a:pt x="520" y="42"/>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6" name="Freeform 178">
                <a:extLst>
                  <a:ext uri="{FF2B5EF4-FFF2-40B4-BE49-F238E27FC236}">
                    <a16:creationId xmlns:a16="http://schemas.microsoft.com/office/drawing/2014/main" id="{D95FFD62-DD36-4D28-90E6-436062F02971}"/>
                  </a:ext>
                </a:extLst>
              </p:cNvPr>
              <p:cNvSpPr>
                <a:spLocks/>
              </p:cNvSpPr>
              <p:nvPr/>
            </p:nvSpPr>
            <p:spPr bwMode="auto">
              <a:xfrm>
                <a:off x="2815" y="3058"/>
                <a:ext cx="192" cy="72"/>
              </a:xfrm>
              <a:custGeom>
                <a:avLst/>
                <a:gdLst>
                  <a:gd name="T0" fmla="*/ 1 w 384"/>
                  <a:gd name="T1" fmla="*/ 1 h 143"/>
                  <a:gd name="T2" fmla="*/ 1 w 384"/>
                  <a:gd name="T3" fmla="*/ 1 h 143"/>
                  <a:gd name="T4" fmla="*/ 1 w 384"/>
                  <a:gd name="T5" fmla="*/ 1 h 143"/>
                  <a:gd name="T6" fmla="*/ 1 w 384"/>
                  <a:gd name="T7" fmla="*/ 1 h 143"/>
                  <a:gd name="T8" fmla="*/ 1 w 384"/>
                  <a:gd name="T9" fmla="*/ 1 h 143"/>
                  <a:gd name="T10" fmla="*/ 1 w 384"/>
                  <a:gd name="T11" fmla="*/ 1 h 143"/>
                  <a:gd name="T12" fmla="*/ 1 w 384"/>
                  <a:gd name="T13" fmla="*/ 1 h 143"/>
                  <a:gd name="T14" fmla="*/ 1 w 384"/>
                  <a:gd name="T15" fmla="*/ 1 h 143"/>
                  <a:gd name="T16" fmla="*/ 1 w 384"/>
                  <a:gd name="T17" fmla="*/ 1 h 143"/>
                  <a:gd name="T18" fmla="*/ 1 w 384"/>
                  <a:gd name="T19" fmla="*/ 1 h 143"/>
                  <a:gd name="T20" fmla="*/ 1 w 384"/>
                  <a:gd name="T21" fmla="*/ 1 h 143"/>
                  <a:gd name="T22" fmla="*/ 1 w 384"/>
                  <a:gd name="T23" fmla="*/ 1 h 143"/>
                  <a:gd name="T24" fmla="*/ 1 w 384"/>
                  <a:gd name="T25" fmla="*/ 1 h 143"/>
                  <a:gd name="T26" fmla="*/ 1 w 384"/>
                  <a:gd name="T27" fmla="*/ 1 h 143"/>
                  <a:gd name="T28" fmla="*/ 1 w 384"/>
                  <a:gd name="T29" fmla="*/ 1 h 143"/>
                  <a:gd name="T30" fmla="*/ 1 w 384"/>
                  <a:gd name="T31" fmla="*/ 1 h 143"/>
                  <a:gd name="T32" fmla="*/ 1 w 384"/>
                  <a:gd name="T33" fmla="*/ 1 h 143"/>
                  <a:gd name="T34" fmla="*/ 1 w 384"/>
                  <a:gd name="T35" fmla="*/ 1 h 143"/>
                  <a:gd name="T36" fmla="*/ 1 w 384"/>
                  <a:gd name="T37" fmla="*/ 1 h 143"/>
                  <a:gd name="T38" fmla="*/ 1 w 384"/>
                  <a:gd name="T39" fmla="*/ 1 h 143"/>
                  <a:gd name="T40" fmla="*/ 1 w 384"/>
                  <a:gd name="T41" fmla="*/ 1 h 143"/>
                  <a:gd name="T42" fmla="*/ 1 w 384"/>
                  <a:gd name="T43" fmla="*/ 1 h 143"/>
                  <a:gd name="T44" fmla="*/ 1 w 384"/>
                  <a:gd name="T45" fmla="*/ 1 h 143"/>
                  <a:gd name="T46" fmla="*/ 1 w 384"/>
                  <a:gd name="T47" fmla="*/ 1 h 143"/>
                  <a:gd name="T48" fmla="*/ 1 w 384"/>
                  <a:gd name="T49" fmla="*/ 1 h 143"/>
                  <a:gd name="T50" fmla="*/ 1 w 384"/>
                  <a:gd name="T51" fmla="*/ 1 h 143"/>
                  <a:gd name="T52" fmla="*/ 1 w 384"/>
                  <a:gd name="T53" fmla="*/ 1 h 143"/>
                  <a:gd name="T54" fmla="*/ 1 w 384"/>
                  <a:gd name="T55" fmla="*/ 1 h 143"/>
                  <a:gd name="T56" fmla="*/ 1 w 384"/>
                  <a:gd name="T57" fmla="*/ 1 h 143"/>
                  <a:gd name="T58" fmla="*/ 1 w 384"/>
                  <a:gd name="T59" fmla="*/ 1 h 143"/>
                  <a:gd name="T60" fmla="*/ 1 w 384"/>
                  <a:gd name="T61" fmla="*/ 1 h 143"/>
                  <a:gd name="T62" fmla="*/ 1 w 384"/>
                  <a:gd name="T63" fmla="*/ 1 h 143"/>
                  <a:gd name="T64" fmla="*/ 1 w 384"/>
                  <a:gd name="T65" fmla="*/ 1 h 143"/>
                  <a:gd name="T66" fmla="*/ 1 w 384"/>
                  <a:gd name="T67" fmla="*/ 1 h 143"/>
                  <a:gd name="T68" fmla="*/ 1 w 384"/>
                  <a:gd name="T69" fmla="*/ 1 h 143"/>
                  <a:gd name="T70" fmla="*/ 1 w 384"/>
                  <a:gd name="T71" fmla="*/ 1 h 143"/>
                  <a:gd name="T72" fmla="*/ 1 w 384"/>
                  <a:gd name="T73" fmla="*/ 1 h 143"/>
                  <a:gd name="T74" fmla="*/ 1 w 384"/>
                  <a:gd name="T75" fmla="*/ 1 h 143"/>
                  <a:gd name="T76" fmla="*/ 1 w 384"/>
                  <a:gd name="T77" fmla="*/ 1 h 143"/>
                  <a:gd name="T78" fmla="*/ 1 w 384"/>
                  <a:gd name="T79" fmla="*/ 1 h 143"/>
                  <a:gd name="T80" fmla="*/ 1 w 384"/>
                  <a:gd name="T81" fmla="*/ 1 h 143"/>
                  <a:gd name="T82" fmla="*/ 1 w 384"/>
                  <a:gd name="T83" fmla="*/ 1 h 143"/>
                  <a:gd name="T84" fmla="*/ 1 w 384"/>
                  <a:gd name="T85" fmla="*/ 1 h 143"/>
                  <a:gd name="T86" fmla="*/ 1 w 384"/>
                  <a:gd name="T87" fmla="*/ 1 h 143"/>
                  <a:gd name="T88" fmla="*/ 1 w 384"/>
                  <a:gd name="T89" fmla="*/ 1 h 143"/>
                  <a:gd name="T90" fmla="*/ 1 w 384"/>
                  <a:gd name="T91" fmla="*/ 1 h 143"/>
                  <a:gd name="T92" fmla="*/ 1 w 384"/>
                  <a:gd name="T93" fmla="*/ 1 h 143"/>
                  <a:gd name="T94" fmla="*/ 1 w 384"/>
                  <a:gd name="T95" fmla="*/ 1 h 143"/>
                  <a:gd name="T96" fmla="*/ 1 w 384"/>
                  <a:gd name="T97" fmla="*/ 1 h 143"/>
                  <a:gd name="T98" fmla="*/ 1 w 384"/>
                  <a:gd name="T99" fmla="*/ 1 h 143"/>
                  <a:gd name="T100" fmla="*/ 1 w 384"/>
                  <a:gd name="T101" fmla="*/ 1 h 143"/>
                  <a:gd name="T102" fmla="*/ 1 w 384"/>
                  <a:gd name="T103" fmla="*/ 0 h 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84" h="143">
                    <a:moveTo>
                      <a:pt x="124" y="0"/>
                    </a:moveTo>
                    <a:lnTo>
                      <a:pt x="118" y="2"/>
                    </a:lnTo>
                    <a:lnTo>
                      <a:pt x="109" y="6"/>
                    </a:lnTo>
                    <a:lnTo>
                      <a:pt x="97" y="10"/>
                    </a:lnTo>
                    <a:lnTo>
                      <a:pt x="84" y="14"/>
                    </a:lnTo>
                    <a:lnTo>
                      <a:pt x="72" y="18"/>
                    </a:lnTo>
                    <a:lnTo>
                      <a:pt x="60" y="22"/>
                    </a:lnTo>
                    <a:lnTo>
                      <a:pt x="51" y="25"/>
                    </a:lnTo>
                    <a:lnTo>
                      <a:pt x="46" y="27"/>
                    </a:lnTo>
                    <a:lnTo>
                      <a:pt x="43" y="31"/>
                    </a:lnTo>
                    <a:lnTo>
                      <a:pt x="36" y="37"/>
                    </a:lnTo>
                    <a:lnTo>
                      <a:pt x="29" y="45"/>
                    </a:lnTo>
                    <a:lnTo>
                      <a:pt x="21" y="53"/>
                    </a:lnTo>
                    <a:lnTo>
                      <a:pt x="13" y="61"/>
                    </a:lnTo>
                    <a:lnTo>
                      <a:pt x="6" y="67"/>
                    </a:lnTo>
                    <a:lnTo>
                      <a:pt x="2" y="71"/>
                    </a:lnTo>
                    <a:lnTo>
                      <a:pt x="0" y="74"/>
                    </a:lnTo>
                    <a:lnTo>
                      <a:pt x="18" y="82"/>
                    </a:lnTo>
                    <a:lnTo>
                      <a:pt x="37" y="88"/>
                    </a:lnTo>
                    <a:lnTo>
                      <a:pt x="58" y="97"/>
                    </a:lnTo>
                    <a:lnTo>
                      <a:pt x="78" y="103"/>
                    </a:lnTo>
                    <a:lnTo>
                      <a:pt x="96" y="109"/>
                    </a:lnTo>
                    <a:lnTo>
                      <a:pt x="111" y="114"/>
                    </a:lnTo>
                    <a:lnTo>
                      <a:pt x="122" y="117"/>
                    </a:lnTo>
                    <a:lnTo>
                      <a:pt x="129" y="117"/>
                    </a:lnTo>
                    <a:lnTo>
                      <a:pt x="137" y="115"/>
                    </a:lnTo>
                    <a:lnTo>
                      <a:pt x="146" y="114"/>
                    </a:lnTo>
                    <a:lnTo>
                      <a:pt x="154" y="113"/>
                    </a:lnTo>
                    <a:lnTo>
                      <a:pt x="159" y="113"/>
                    </a:lnTo>
                    <a:lnTo>
                      <a:pt x="164" y="114"/>
                    </a:lnTo>
                    <a:lnTo>
                      <a:pt x="174" y="116"/>
                    </a:lnTo>
                    <a:lnTo>
                      <a:pt x="188" y="120"/>
                    </a:lnTo>
                    <a:lnTo>
                      <a:pt x="203" y="123"/>
                    </a:lnTo>
                    <a:lnTo>
                      <a:pt x="218" y="127"/>
                    </a:lnTo>
                    <a:lnTo>
                      <a:pt x="232" y="129"/>
                    </a:lnTo>
                    <a:lnTo>
                      <a:pt x="242" y="131"/>
                    </a:lnTo>
                    <a:lnTo>
                      <a:pt x="247" y="133"/>
                    </a:lnTo>
                    <a:lnTo>
                      <a:pt x="252" y="137"/>
                    </a:lnTo>
                    <a:lnTo>
                      <a:pt x="256" y="139"/>
                    </a:lnTo>
                    <a:lnTo>
                      <a:pt x="262" y="141"/>
                    </a:lnTo>
                    <a:lnTo>
                      <a:pt x="268" y="143"/>
                    </a:lnTo>
                    <a:lnTo>
                      <a:pt x="276" y="141"/>
                    </a:lnTo>
                    <a:lnTo>
                      <a:pt x="284" y="140"/>
                    </a:lnTo>
                    <a:lnTo>
                      <a:pt x="291" y="139"/>
                    </a:lnTo>
                    <a:lnTo>
                      <a:pt x="294" y="138"/>
                    </a:lnTo>
                    <a:lnTo>
                      <a:pt x="300" y="136"/>
                    </a:lnTo>
                    <a:lnTo>
                      <a:pt x="306" y="132"/>
                    </a:lnTo>
                    <a:lnTo>
                      <a:pt x="310" y="128"/>
                    </a:lnTo>
                    <a:lnTo>
                      <a:pt x="314" y="123"/>
                    </a:lnTo>
                    <a:lnTo>
                      <a:pt x="316" y="117"/>
                    </a:lnTo>
                    <a:lnTo>
                      <a:pt x="320" y="108"/>
                    </a:lnTo>
                    <a:lnTo>
                      <a:pt x="324" y="100"/>
                    </a:lnTo>
                    <a:lnTo>
                      <a:pt x="330" y="94"/>
                    </a:lnTo>
                    <a:lnTo>
                      <a:pt x="334" y="92"/>
                    </a:lnTo>
                    <a:lnTo>
                      <a:pt x="341" y="88"/>
                    </a:lnTo>
                    <a:lnTo>
                      <a:pt x="349" y="85"/>
                    </a:lnTo>
                    <a:lnTo>
                      <a:pt x="359" y="82"/>
                    </a:lnTo>
                    <a:lnTo>
                      <a:pt x="367" y="79"/>
                    </a:lnTo>
                    <a:lnTo>
                      <a:pt x="375" y="77"/>
                    </a:lnTo>
                    <a:lnTo>
                      <a:pt x="381" y="75"/>
                    </a:lnTo>
                    <a:lnTo>
                      <a:pt x="384" y="74"/>
                    </a:lnTo>
                    <a:lnTo>
                      <a:pt x="382" y="62"/>
                    </a:lnTo>
                    <a:lnTo>
                      <a:pt x="376" y="55"/>
                    </a:lnTo>
                    <a:lnTo>
                      <a:pt x="368" y="49"/>
                    </a:lnTo>
                    <a:lnTo>
                      <a:pt x="361" y="46"/>
                    </a:lnTo>
                    <a:lnTo>
                      <a:pt x="356" y="44"/>
                    </a:lnTo>
                    <a:lnTo>
                      <a:pt x="349" y="39"/>
                    </a:lnTo>
                    <a:lnTo>
                      <a:pt x="341" y="34"/>
                    </a:lnTo>
                    <a:lnTo>
                      <a:pt x="332" y="29"/>
                    </a:lnTo>
                    <a:lnTo>
                      <a:pt x="324" y="24"/>
                    </a:lnTo>
                    <a:lnTo>
                      <a:pt x="316" y="19"/>
                    </a:lnTo>
                    <a:lnTo>
                      <a:pt x="309" y="17"/>
                    </a:lnTo>
                    <a:lnTo>
                      <a:pt x="306" y="16"/>
                    </a:lnTo>
                    <a:lnTo>
                      <a:pt x="302" y="17"/>
                    </a:lnTo>
                    <a:lnTo>
                      <a:pt x="296" y="19"/>
                    </a:lnTo>
                    <a:lnTo>
                      <a:pt x="290" y="22"/>
                    </a:lnTo>
                    <a:lnTo>
                      <a:pt x="281" y="25"/>
                    </a:lnTo>
                    <a:lnTo>
                      <a:pt x="275" y="30"/>
                    </a:lnTo>
                    <a:lnTo>
                      <a:pt x="269" y="33"/>
                    </a:lnTo>
                    <a:lnTo>
                      <a:pt x="263" y="38"/>
                    </a:lnTo>
                    <a:lnTo>
                      <a:pt x="261" y="42"/>
                    </a:lnTo>
                    <a:lnTo>
                      <a:pt x="255" y="45"/>
                    </a:lnTo>
                    <a:lnTo>
                      <a:pt x="248" y="48"/>
                    </a:lnTo>
                    <a:lnTo>
                      <a:pt x="241" y="50"/>
                    </a:lnTo>
                    <a:lnTo>
                      <a:pt x="234" y="53"/>
                    </a:lnTo>
                    <a:lnTo>
                      <a:pt x="227" y="54"/>
                    </a:lnTo>
                    <a:lnTo>
                      <a:pt x="222" y="55"/>
                    </a:lnTo>
                    <a:lnTo>
                      <a:pt x="218" y="55"/>
                    </a:lnTo>
                    <a:lnTo>
                      <a:pt x="216" y="54"/>
                    </a:lnTo>
                    <a:lnTo>
                      <a:pt x="215" y="49"/>
                    </a:lnTo>
                    <a:lnTo>
                      <a:pt x="211" y="42"/>
                    </a:lnTo>
                    <a:lnTo>
                      <a:pt x="208" y="36"/>
                    </a:lnTo>
                    <a:lnTo>
                      <a:pt x="204" y="32"/>
                    </a:lnTo>
                    <a:lnTo>
                      <a:pt x="201" y="31"/>
                    </a:lnTo>
                    <a:lnTo>
                      <a:pt x="194" y="27"/>
                    </a:lnTo>
                    <a:lnTo>
                      <a:pt x="185" y="23"/>
                    </a:lnTo>
                    <a:lnTo>
                      <a:pt x="175" y="17"/>
                    </a:lnTo>
                    <a:lnTo>
                      <a:pt x="165" y="11"/>
                    </a:lnTo>
                    <a:lnTo>
                      <a:pt x="156" y="7"/>
                    </a:lnTo>
                    <a:lnTo>
                      <a:pt x="149" y="3"/>
                    </a:lnTo>
                    <a:lnTo>
                      <a:pt x="144" y="2"/>
                    </a:lnTo>
                    <a:lnTo>
                      <a:pt x="139" y="1"/>
                    </a:lnTo>
                    <a:lnTo>
                      <a:pt x="134" y="0"/>
                    </a:lnTo>
                    <a:lnTo>
                      <a:pt x="128" y="0"/>
                    </a:lnTo>
                    <a:lnTo>
                      <a:pt x="124"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grpSp>
        <p:nvGrpSpPr>
          <p:cNvPr id="1032" name="Group 179">
            <a:extLst>
              <a:ext uri="{FF2B5EF4-FFF2-40B4-BE49-F238E27FC236}">
                <a16:creationId xmlns:a16="http://schemas.microsoft.com/office/drawing/2014/main" id="{15F1C2AC-EC7D-45A6-8601-2EBFFA46F31D}"/>
              </a:ext>
            </a:extLst>
          </p:cNvPr>
          <p:cNvGrpSpPr>
            <a:grpSpLocks/>
          </p:cNvGrpSpPr>
          <p:nvPr/>
        </p:nvGrpSpPr>
        <p:grpSpPr bwMode="auto">
          <a:xfrm rot="1028694" flipH="1">
            <a:off x="10420352" y="6062663"/>
            <a:ext cx="1771649" cy="635000"/>
            <a:chOff x="183" y="3780"/>
            <a:chExt cx="1050" cy="398"/>
          </a:xfrm>
        </p:grpSpPr>
        <p:sp>
          <p:nvSpPr>
            <p:cNvPr id="1114" name="Freeform 180">
              <a:extLst>
                <a:ext uri="{FF2B5EF4-FFF2-40B4-BE49-F238E27FC236}">
                  <a16:creationId xmlns:a16="http://schemas.microsoft.com/office/drawing/2014/main" id="{7B800199-6AE2-404B-A063-E60E73808872}"/>
                </a:ext>
              </a:extLst>
            </p:cNvPr>
            <p:cNvSpPr>
              <a:spLocks/>
            </p:cNvSpPr>
            <p:nvPr/>
          </p:nvSpPr>
          <p:spPr bwMode="auto">
            <a:xfrm>
              <a:off x="183" y="3878"/>
              <a:ext cx="572" cy="264"/>
            </a:xfrm>
            <a:custGeom>
              <a:avLst/>
              <a:gdLst>
                <a:gd name="T0" fmla="*/ 0 w 1714"/>
                <a:gd name="T1" fmla="*/ 0 h 792"/>
                <a:gd name="T2" fmla="*/ 0 w 1714"/>
                <a:gd name="T3" fmla="*/ 0 h 792"/>
                <a:gd name="T4" fmla="*/ 0 w 1714"/>
                <a:gd name="T5" fmla="*/ 0 h 792"/>
                <a:gd name="T6" fmla="*/ 0 w 1714"/>
                <a:gd name="T7" fmla="*/ 0 h 792"/>
                <a:gd name="T8" fmla="*/ 0 w 1714"/>
                <a:gd name="T9" fmla="*/ 0 h 792"/>
                <a:gd name="T10" fmla="*/ 0 w 1714"/>
                <a:gd name="T11" fmla="*/ 0 h 792"/>
                <a:gd name="T12" fmla="*/ 0 w 1714"/>
                <a:gd name="T13" fmla="*/ 0 h 792"/>
                <a:gd name="T14" fmla="*/ 0 w 1714"/>
                <a:gd name="T15" fmla="*/ 0 h 792"/>
                <a:gd name="T16" fmla="*/ 0 w 1714"/>
                <a:gd name="T17" fmla="*/ 0 h 792"/>
                <a:gd name="T18" fmla="*/ 0 w 1714"/>
                <a:gd name="T19" fmla="*/ 0 h 792"/>
                <a:gd name="T20" fmla="*/ 0 w 1714"/>
                <a:gd name="T21" fmla="*/ 0 h 792"/>
                <a:gd name="T22" fmla="*/ 0 w 1714"/>
                <a:gd name="T23" fmla="*/ 0 h 792"/>
                <a:gd name="T24" fmla="*/ 0 w 1714"/>
                <a:gd name="T25" fmla="*/ 0 h 792"/>
                <a:gd name="T26" fmla="*/ 0 w 1714"/>
                <a:gd name="T27" fmla="*/ 0 h 792"/>
                <a:gd name="T28" fmla="*/ 0 w 1714"/>
                <a:gd name="T29" fmla="*/ 0 h 792"/>
                <a:gd name="T30" fmla="*/ 0 w 1714"/>
                <a:gd name="T31" fmla="*/ 0 h 792"/>
                <a:gd name="T32" fmla="*/ 0 w 1714"/>
                <a:gd name="T33" fmla="*/ 0 h 792"/>
                <a:gd name="T34" fmla="*/ 0 w 1714"/>
                <a:gd name="T35" fmla="*/ 0 h 792"/>
                <a:gd name="T36" fmla="*/ 0 w 1714"/>
                <a:gd name="T37" fmla="*/ 0 h 792"/>
                <a:gd name="T38" fmla="*/ 0 w 1714"/>
                <a:gd name="T39" fmla="*/ 0 h 792"/>
                <a:gd name="T40" fmla="*/ 0 w 1714"/>
                <a:gd name="T41" fmla="*/ 0 h 792"/>
                <a:gd name="T42" fmla="*/ 0 w 1714"/>
                <a:gd name="T43" fmla="*/ 0 h 792"/>
                <a:gd name="T44" fmla="*/ 0 w 1714"/>
                <a:gd name="T45" fmla="*/ 0 h 792"/>
                <a:gd name="T46" fmla="*/ 0 w 1714"/>
                <a:gd name="T47" fmla="*/ 0 h 792"/>
                <a:gd name="T48" fmla="*/ 0 w 1714"/>
                <a:gd name="T49" fmla="*/ 0 h 792"/>
                <a:gd name="T50" fmla="*/ 0 w 1714"/>
                <a:gd name="T51" fmla="*/ 0 h 792"/>
                <a:gd name="T52" fmla="*/ 0 w 1714"/>
                <a:gd name="T53" fmla="*/ 0 h 792"/>
                <a:gd name="T54" fmla="*/ 0 w 1714"/>
                <a:gd name="T55" fmla="*/ 0 h 792"/>
                <a:gd name="T56" fmla="*/ 0 w 1714"/>
                <a:gd name="T57" fmla="*/ 0 h 792"/>
                <a:gd name="T58" fmla="*/ 0 w 1714"/>
                <a:gd name="T59" fmla="*/ 0 h 792"/>
                <a:gd name="T60" fmla="*/ 0 w 1714"/>
                <a:gd name="T61" fmla="*/ 0 h 792"/>
                <a:gd name="T62" fmla="*/ 0 w 1714"/>
                <a:gd name="T63" fmla="*/ 0 h 792"/>
                <a:gd name="T64" fmla="*/ 0 w 1714"/>
                <a:gd name="T65" fmla="*/ 0 h 792"/>
                <a:gd name="T66" fmla="*/ 0 w 1714"/>
                <a:gd name="T67" fmla="*/ 0 h 792"/>
                <a:gd name="T68" fmla="*/ 0 w 1714"/>
                <a:gd name="T69" fmla="*/ 0 h 792"/>
                <a:gd name="T70" fmla="*/ 0 w 1714"/>
                <a:gd name="T71" fmla="*/ 0 h 792"/>
                <a:gd name="T72" fmla="*/ 0 w 1714"/>
                <a:gd name="T73" fmla="*/ 0 h 792"/>
                <a:gd name="T74" fmla="*/ 0 w 1714"/>
                <a:gd name="T75" fmla="*/ 0 h 792"/>
                <a:gd name="T76" fmla="*/ 0 w 1714"/>
                <a:gd name="T77" fmla="*/ 0 h 792"/>
                <a:gd name="T78" fmla="*/ 0 w 1714"/>
                <a:gd name="T79" fmla="*/ 0 h 792"/>
                <a:gd name="T80" fmla="*/ 0 w 1714"/>
                <a:gd name="T81" fmla="*/ 0 h 792"/>
                <a:gd name="T82" fmla="*/ 0 w 1714"/>
                <a:gd name="T83" fmla="*/ 0 h 792"/>
                <a:gd name="T84" fmla="*/ 0 w 1714"/>
                <a:gd name="T85" fmla="*/ 0 h 792"/>
                <a:gd name="T86" fmla="*/ 0 w 1714"/>
                <a:gd name="T87" fmla="*/ 0 h 792"/>
                <a:gd name="T88" fmla="*/ 0 w 1714"/>
                <a:gd name="T89" fmla="*/ 0 h 792"/>
                <a:gd name="T90" fmla="*/ 0 w 1714"/>
                <a:gd name="T91" fmla="*/ 0 h 792"/>
                <a:gd name="T92" fmla="*/ 0 w 1714"/>
                <a:gd name="T93" fmla="*/ 0 h 792"/>
                <a:gd name="T94" fmla="*/ 0 w 1714"/>
                <a:gd name="T95" fmla="*/ 0 h 792"/>
                <a:gd name="T96" fmla="*/ 0 w 1714"/>
                <a:gd name="T97" fmla="*/ 0 h 792"/>
                <a:gd name="T98" fmla="*/ 0 w 1714"/>
                <a:gd name="T99" fmla="*/ 0 h 792"/>
                <a:gd name="T100" fmla="*/ 0 w 1714"/>
                <a:gd name="T101" fmla="*/ 0 h 792"/>
                <a:gd name="T102" fmla="*/ 0 w 1714"/>
                <a:gd name="T103" fmla="*/ 0 h 792"/>
                <a:gd name="T104" fmla="*/ 0 w 1714"/>
                <a:gd name="T105" fmla="*/ 0 h 792"/>
                <a:gd name="T106" fmla="*/ 0 w 1714"/>
                <a:gd name="T107" fmla="*/ 0 h 792"/>
                <a:gd name="T108" fmla="*/ 0 w 1714"/>
                <a:gd name="T109" fmla="*/ 0 h 792"/>
                <a:gd name="T110" fmla="*/ 0 w 1714"/>
                <a:gd name="T111" fmla="*/ 0 h 792"/>
                <a:gd name="T112" fmla="*/ 0 w 1714"/>
                <a:gd name="T113" fmla="*/ 0 h 7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14" h="792">
                  <a:moveTo>
                    <a:pt x="0" y="663"/>
                  </a:moveTo>
                  <a:lnTo>
                    <a:pt x="1" y="622"/>
                  </a:lnTo>
                  <a:lnTo>
                    <a:pt x="5" y="588"/>
                  </a:lnTo>
                  <a:lnTo>
                    <a:pt x="14" y="558"/>
                  </a:lnTo>
                  <a:lnTo>
                    <a:pt x="25" y="534"/>
                  </a:lnTo>
                  <a:lnTo>
                    <a:pt x="32" y="523"/>
                  </a:lnTo>
                  <a:lnTo>
                    <a:pt x="39" y="513"/>
                  </a:lnTo>
                  <a:lnTo>
                    <a:pt x="48" y="504"/>
                  </a:lnTo>
                  <a:lnTo>
                    <a:pt x="56" y="495"/>
                  </a:lnTo>
                  <a:lnTo>
                    <a:pt x="65" y="488"/>
                  </a:lnTo>
                  <a:lnTo>
                    <a:pt x="75" y="481"/>
                  </a:lnTo>
                  <a:lnTo>
                    <a:pt x="85" y="474"/>
                  </a:lnTo>
                  <a:lnTo>
                    <a:pt x="95" y="468"/>
                  </a:lnTo>
                  <a:lnTo>
                    <a:pt x="107" y="462"/>
                  </a:lnTo>
                  <a:lnTo>
                    <a:pt x="118" y="457"/>
                  </a:lnTo>
                  <a:lnTo>
                    <a:pt x="129" y="452"/>
                  </a:lnTo>
                  <a:lnTo>
                    <a:pt x="142" y="448"/>
                  </a:lnTo>
                  <a:lnTo>
                    <a:pt x="153" y="443"/>
                  </a:lnTo>
                  <a:lnTo>
                    <a:pt x="165" y="439"/>
                  </a:lnTo>
                  <a:lnTo>
                    <a:pt x="178" y="435"/>
                  </a:lnTo>
                  <a:lnTo>
                    <a:pt x="190" y="430"/>
                  </a:lnTo>
                  <a:lnTo>
                    <a:pt x="209" y="424"/>
                  </a:lnTo>
                  <a:lnTo>
                    <a:pt x="228" y="420"/>
                  </a:lnTo>
                  <a:lnTo>
                    <a:pt x="247" y="417"/>
                  </a:lnTo>
                  <a:lnTo>
                    <a:pt x="266" y="415"/>
                  </a:lnTo>
                  <a:lnTo>
                    <a:pt x="286" y="414"/>
                  </a:lnTo>
                  <a:lnTo>
                    <a:pt x="306" y="415"/>
                  </a:lnTo>
                  <a:lnTo>
                    <a:pt x="325" y="416"/>
                  </a:lnTo>
                  <a:lnTo>
                    <a:pt x="345" y="418"/>
                  </a:lnTo>
                  <a:lnTo>
                    <a:pt x="365" y="422"/>
                  </a:lnTo>
                  <a:lnTo>
                    <a:pt x="384" y="426"/>
                  </a:lnTo>
                  <a:lnTo>
                    <a:pt x="405" y="431"/>
                  </a:lnTo>
                  <a:lnTo>
                    <a:pt x="424" y="437"/>
                  </a:lnTo>
                  <a:lnTo>
                    <a:pt x="445" y="443"/>
                  </a:lnTo>
                  <a:lnTo>
                    <a:pt x="466" y="450"/>
                  </a:lnTo>
                  <a:lnTo>
                    <a:pt x="486" y="457"/>
                  </a:lnTo>
                  <a:lnTo>
                    <a:pt x="507" y="466"/>
                  </a:lnTo>
                  <a:lnTo>
                    <a:pt x="489" y="481"/>
                  </a:lnTo>
                  <a:lnTo>
                    <a:pt x="473" y="495"/>
                  </a:lnTo>
                  <a:lnTo>
                    <a:pt x="457" y="510"/>
                  </a:lnTo>
                  <a:lnTo>
                    <a:pt x="442" y="522"/>
                  </a:lnTo>
                  <a:lnTo>
                    <a:pt x="426" y="535"/>
                  </a:lnTo>
                  <a:lnTo>
                    <a:pt x="412" y="547"/>
                  </a:lnTo>
                  <a:lnTo>
                    <a:pt x="398" y="557"/>
                  </a:lnTo>
                  <a:lnTo>
                    <a:pt x="384" y="568"/>
                  </a:lnTo>
                  <a:lnTo>
                    <a:pt x="375" y="564"/>
                  </a:lnTo>
                  <a:lnTo>
                    <a:pt x="362" y="560"/>
                  </a:lnTo>
                  <a:lnTo>
                    <a:pt x="349" y="558"/>
                  </a:lnTo>
                  <a:lnTo>
                    <a:pt x="334" y="556"/>
                  </a:lnTo>
                  <a:lnTo>
                    <a:pt x="316" y="555"/>
                  </a:lnTo>
                  <a:lnTo>
                    <a:pt x="298" y="556"/>
                  </a:lnTo>
                  <a:lnTo>
                    <a:pt x="281" y="557"/>
                  </a:lnTo>
                  <a:lnTo>
                    <a:pt x="262" y="559"/>
                  </a:lnTo>
                  <a:lnTo>
                    <a:pt x="245" y="564"/>
                  </a:lnTo>
                  <a:lnTo>
                    <a:pt x="228" y="569"/>
                  </a:lnTo>
                  <a:lnTo>
                    <a:pt x="214" y="576"/>
                  </a:lnTo>
                  <a:lnTo>
                    <a:pt x="200" y="584"/>
                  </a:lnTo>
                  <a:lnTo>
                    <a:pt x="189" y="593"/>
                  </a:lnTo>
                  <a:lnTo>
                    <a:pt x="180" y="606"/>
                  </a:lnTo>
                  <a:lnTo>
                    <a:pt x="174" y="619"/>
                  </a:lnTo>
                  <a:lnTo>
                    <a:pt x="172" y="635"/>
                  </a:lnTo>
                  <a:lnTo>
                    <a:pt x="173" y="639"/>
                  </a:lnTo>
                  <a:lnTo>
                    <a:pt x="175" y="643"/>
                  </a:lnTo>
                  <a:lnTo>
                    <a:pt x="179" y="646"/>
                  </a:lnTo>
                  <a:lnTo>
                    <a:pt x="185" y="649"/>
                  </a:lnTo>
                  <a:lnTo>
                    <a:pt x="192" y="650"/>
                  </a:lnTo>
                  <a:lnTo>
                    <a:pt x="201" y="651"/>
                  </a:lnTo>
                  <a:lnTo>
                    <a:pt x="212" y="650"/>
                  </a:lnTo>
                  <a:lnTo>
                    <a:pt x="225" y="649"/>
                  </a:lnTo>
                  <a:lnTo>
                    <a:pt x="239" y="645"/>
                  </a:lnTo>
                  <a:lnTo>
                    <a:pt x="255" y="641"/>
                  </a:lnTo>
                  <a:lnTo>
                    <a:pt x="273" y="634"/>
                  </a:lnTo>
                  <a:lnTo>
                    <a:pt x="291" y="625"/>
                  </a:lnTo>
                  <a:lnTo>
                    <a:pt x="312" y="614"/>
                  </a:lnTo>
                  <a:lnTo>
                    <a:pt x="335" y="601"/>
                  </a:lnTo>
                  <a:lnTo>
                    <a:pt x="358" y="585"/>
                  </a:lnTo>
                  <a:lnTo>
                    <a:pt x="384" y="568"/>
                  </a:lnTo>
                  <a:lnTo>
                    <a:pt x="388" y="566"/>
                  </a:lnTo>
                  <a:lnTo>
                    <a:pt x="392" y="562"/>
                  </a:lnTo>
                  <a:lnTo>
                    <a:pt x="395" y="559"/>
                  </a:lnTo>
                  <a:lnTo>
                    <a:pt x="400" y="556"/>
                  </a:lnTo>
                  <a:lnTo>
                    <a:pt x="406" y="551"/>
                  </a:lnTo>
                  <a:lnTo>
                    <a:pt x="413" y="546"/>
                  </a:lnTo>
                  <a:lnTo>
                    <a:pt x="420" y="541"/>
                  </a:lnTo>
                  <a:lnTo>
                    <a:pt x="427" y="535"/>
                  </a:lnTo>
                  <a:lnTo>
                    <a:pt x="437" y="527"/>
                  </a:lnTo>
                  <a:lnTo>
                    <a:pt x="446" y="519"/>
                  </a:lnTo>
                  <a:lnTo>
                    <a:pt x="455" y="511"/>
                  </a:lnTo>
                  <a:lnTo>
                    <a:pt x="466" y="503"/>
                  </a:lnTo>
                  <a:lnTo>
                    <a:pt x="475" y="493"/>
                  </a:lnTo>
                  <a:lnTo>
                    <a:pt x="485" y="484"/>
                  </a:lnTo>
                  <a:lnTo>
                    <a:pt x="497" y="475"/>
                  </a:lnTo>
                  <a:lnTo>
                    <a:pt x="507" y="466"/>
                  </a:lnTo>
                  <a:lnTo>
                    <a:pt x="532" y="443"/>
                  </a:lnTo>
                  <a:lnTo>
                    <a:pt x="558" y="420"/>
                  </a:lnTo>
                  <a:lnTo>
                    <a:pt x="584" y="398"/>
                  </a:lnTo>
                  <a:lnTo>
                    <a:pt x="611" y="377"/>
                  </a:lnTo>
                  <a:lnTo>
                    <a:pt x="639" y="356"/>
                  </a:lnTo>
                  <a:lnTo>
                    <a:pt x="668" y="336"/>
                  </a:lnTo>
                  <a:lnTo>
                    <a:pt x="696" y="315"/>
                  </a:lnTo>
                  <a:lnTo>
                    <a:pt x="725" y="295"/>
                  </a:lnTo>
                  <a:lnTo>
                    <a:pt x="755" y="277"/>
                  </a:lnTo>
                  <a:lnTo>
                    <a:pt x="784" y="258"/>
                  </a:lnTo>
                  <a:lnTo>
                    <a:pt x="812" y="240"/>
                  </a:lnTo>
                  <a:lnTo>
                    <a:pt x="841" y="222"/>
                  </a:lnTo>
                  <a:lnTo>
                    <a:pt x="870" y="206"/>
                  </a:lnTo>
                  <a:lnTo>
                    <a:pt x="899" y="189"/>
                  </a:lnTo>
                  <a:lnTo>
                    <a:pt x="928" y="174"/>
                  </a:lnTo>
                  <a:lnTo>
                    <a:pt x="956" y="158"/>
                  </a:lnTo>
                  <a:lnTo>
                    <a:pt x="983" y="144"/>
                  </a:lnTo>
                  <a:lnTo>
                    <a:pt x="1010" y="130"/>
                  </a:lnTo>
                  <a:lnTo>
                    <a:pt x="1036" y="117"/>
                  </a:lnTo>
                  <a:lnTo>
                    <a:pt x="1061" y="104"/>
                  </a:lnTo>
                  <a:lnTo>
                    <a:pt x="1086" y="93"/>
                  </a:lnTo>
                  <a:lnTo>
                    <a:pt x="1110" y="82"/>
                  </a:lnTo>
                  <a:lnTo>
                    <a:pt x="1131" y="71"/>
                  </a:lnTo>
                  <a:lnTo>
                    <a:pt x="1153" y="62"/>
                  </a:lnTo>
                  <a:lnTo>
                    <a:pt x="1173" y="54"/>
                  </a:lnTo>
                  <a:lnTo>
                    <a:pt x="1191" y="47"/>
                  </a:lnTo>
                  <a:lnTo>
                    <a:pt x="1209" y="39"/>
                  </a:lnTo>
                  <a:lnTo>
                    <a:pt x="1224" y="33"/>
                  </a:lnTo>
                  <a:lnTo>
                    <a:pt x="1239" y="28"/>
                  </a:lnTo>
                  <a:lnTo>
                    <a:pt x="1251" y="24"/>
                  </a:lnTo>
                  <a:lnTo>
                    <a:pt x="1261" y="20"/>
                  </a:lnTo>
                  <a:lnTo>
                    <a:pt x="1271" y="18"/>
                  </a:lnTo>
                  <a:lnTo>
                    <a:pt x="1332" y="5"/>
                  </a:lnTo>
                  <a:lnTo>
                    <a:pt x="1387" y="0"/>
                  </a:lnTo>
                  <a:lnTo>
                    <a:pt x="1438" y="1"/>
                  </a:lnTo>
                  <a:lnTo>
                    <a:pt x="1483" y="8"/>
                  </a:lnTo>
                  <a:lnTo>
                    <a:pt x="1525" y="22"/>
                  </a:lnTo>
                  <a:lnTo>
                    <a:pt x="1561" y="38"/>
                  </a:lnTo>
                  <a:lnTo>
                    <a:pt x="1593" y="60"/>
                  </a:lnTo>
                  <a:lnTo>
                    <a:pt x="1619" y="85"/>
                  </a:lnTo>
                  <a:lnTo>
                    <a:pt x="1643" y="112"/>
                  </a:lnTo>
                  <a:lnTo>
                    <a:pt x="1664" y="141"/>
                  </a:lnTo>
                  <a:lnTo>
                    <a:pt x="1680" y="170"/>
                  </a:lnTo>
                  <a:lnTo>
                    <a:pt x="1693" y="200"/>
                  </a:lnTo>
                  <a:lnTo>
                    <a:pt x="1703" y="230"/>
                  </a:lnTo>
                  <a:lnTo>
                    <a:pt x="1709" y="259"/>
                  </a:lnTo>
                  <a:lnTo>
                    <a:pt x="1713" y="286"/>
                  </a:lnTo>
                  <a:lnTo>
                    <a:pt x="1714" y="311"/>
                  </a:lnTo>
                  <a:lnTo>
                    <a:pt x="1713" y="321"/>
                  </a:lnTo>
                  <a:lnTo>
                    <a:pt x="1711" y="337"/>
                  </a:lnTo>
                  <a:lnTo>
                    <a:pt x="1707" y="355"/>
                  </a:lnTo>
                  <a:lnTo>
                    <a:pt x="1700" y="376"/>
                  </a:lnTo>
                  <a:lnTo>
                    <a:pt x="1691" y="399"/>
                  </a:lnTo>
                  <a:lnTo>
                    <a:pt x="1679" y="424"/>
                  </a:lnTo>
                  <a:lnTo>
                    <a:pt x="1665" y="450"/>
                  </a:lnTo>
                  <a:lnTo>
                    <a:pt x="1648" y="475"/>
                  </a:lnTo>
                  <a:lnTo>
                    <a:pt x="1629" y="500"/>
                  </a:lnTo>
                  <a:lnTo>
                    <a:pt x="1606" y="521"/>
                  </a:lnTo>
                  <a:lnTo>
                    <a:pt x="1580" y="542"/>
                  </a:lnTo>
                  <a:lnTo>
                    <a:pt x="1551" y="558"/>
                  </a:lnTo>
                  <a:lnTo>
                    <a:pt x="1518" y="571"/>
                  </a:lnTo>
                  <a:lnTo>
                    <a:pt x="1482" y="578"/>
                  </a:lnTo>
                  <a:lnTo>
                    <a:pt x="1443" y="580"/>
                  </a:lnTo>
                  <a:lnTo>
                    <a:pt x="1400" y="576"/>
                  </a:lnTo>
                  <a:lnTo>
                    <a:pt x="1355" y="569"/>
                  </a:lnTo>
                  <a:lnTo>
                    <a:pt x="1312" y="560"/>
                  </a:lnTo>
                  <a:lnTo>
                    <a:pt x="1272" y="553"/>
                  </a:lnTo>
                  <a:lnTo>
                    <a:pt x="1231" y="547"/>
                  </a:lnTo>
                  <a:lnTo>
                    <a:pt x="1194" y="541"/>
                  </a:lnTo>
                  <a:lnTo>
                    <a:pt x="1159" y="535"/>
                  </a:lnTo>
                  <a:lnTo>
                    <a:pt x="1126" y="529"/>
                  </a:lnTo>
                  <a:lnTo>
                    <a:pt x="1094" y="524"/>
                  </a:lnTo>
                  <a:lnTo>
                    <a:pt x="1065" y="520"/>
                  </a:lnTo>
                  <a:lnTo>
                    <a:pt x="1039" y="516"/>
                  </a:lnTo>
                  <a:lnTo>
                    <a:pt x="1015" y="513"/>
                  </a:lnTo>
                  <a:lnTo>
                    <a:pt x="993" y="511"/>
                  </a:lnTo>
                  <a:lnTo>
                    <a:pt x="974" y="510"/>
                  </a:lnTo>
                  <a:lnTo>
                    <a:pt x="958" y="509"/>
                  </a:lnTo>
                  <a:lnTo>
                    <a:pt x="945" y="510"/>
                  </a:lnTo>
                  <a:lnTo>
                    <a:pt x="934" y="511"/>
                  </a:lnTo>
                  <a:lnTo>
                    <a:pt x="940" y="512"/>
                  </a:lnTo>
                  <a:lnTo>
                    <a:pt x="947" y="514"/>
                  </a:lnTo>
                  <a:lnTo>
                    <a:pt x="952" y="517"/>
                  </a:lnTo>
                  <a:lnTo>
                    <a:pt x="956" y="520"/>
                  </a:lnTo>
                  <a:lnTo>
                    <a:pt x="960" y="523"/>
                  </a:lnTo>
                  <a:lnTo>
                    <a:pt x="963" y="526"/>
                  </a:lnTo>
                  <a:lnTo>
                    <a:pt x="964" y="528"/>
                  </a:lnTo>
                  <a:lnTo>
                    <a:pt x="965" y="529"/>
                  </a:lnTo>
                  <a:lnTo>
                    <a:pt x="950" y="531"/>
                  </a:lnTo>
                  <a:lnTo>
                    <a:pt x="932" y="534"/>
                  </a:lnTo>
                  <a:lnTo>
                    <a:pt x="913" y="537"/>
                  </a:lnTo>
                  <a:lnTo>
                    <a:pt x="892" y="541"/>
                  </a:lnTo>
                  <a:lnTo>
                    <a:pt x="869" y="545"/>
                  </a:lnTo>
                  <a:lnTo>
                    <a:pt x="845" y="551"/>
                  </a:lnTo>
                  <a:lnTo>
                    <a:pt x="822" y="557"/>
                  </a:lnTo>
                  <a:lnTo>
                    <a:pt x="796" y="565"/>
                  </a:lnTo>
                  <a:lnTo>
                    <a:pt x="770" y="572"/>
                  </a:lnTo>
                  <a:lnTo>
                    <a:pt x="744" y="581"/>
                  </a:lnTo>
                  <a:lnTo>
                    <a:pt x="719" y="590"/>
                  </a:lnTo>
                  <a:lnTo>
                    <a:pt x="694" y="600"/>
                  </a:lnTo>
                  <a:lnTo>
                    <a:pt x="669" y="610"/>
                  </a:lnTo>
                  <a:lnTo>
                    <a:pt x="644" y="621"/>
                  </a:lnTo>
                  <a:lnTo>
                    <a:pt x="621" y="633"/>
                  </a:lnTo>
                  <a:lnTo>
                    <a:pt x="600" y="645"/>
                  </a:lnTo>
                  <a:lnTo>
                    <a:pt x="573" y="660"/>
                  </a:lnTo>
                  <a:lnTo>
                    <a:pt x="546" y="677"/>
                  </a:lnTo>
                  <a:lnTo>
                    <a:pt x="519" y="691"/>
                  </a:lnTo>
                  <a:lnTo>
                    <a:pt x="492" y="706"/>
                  </a:lnTo>
                  <a:lnTo>
                    <a:pt x="466" y="719"/>
                  </a:lnTo>
                  <a:lnTo>
                    <a:pt x="440" y="733"/>
                  </a:lnTo>
                  <a:lnTo>
                    <a:pt x="413" y="745"/>
                  </a:lnTo>
                  <a:lnTo>
                    <a:pt x="386" y="755"/>
                  </a:lnTo>
                  <a:lnTo>
                    <a:pt x="360" y="766"/>
                  </a:lnTo>
                  <a:lnTo>
                    <a:pt x="334" y="774"/>
                  </a:lnTo>
                  <a:lnTo>
                    <a:pt x="308" y="780"/>
                  </a:lnTo>
                  <a:lnTo>
                    <a:pt x="281" y="786"/>
                  </a:lnTo>
                  <a:lnTo>
                    <a:pt x="255" y="789"/>
                  </a:lnTo>
                  <a:lnTo>
                    <a:pt x="229" y="792"/>
                  </a:lnTo>
                  <a:lnTo>
                    <a:pt x="204" y="792"/>
                  </a:lnTo>
                  <a:lnTo>
                    <a:pt x="178" y="789"/>
                  </a:lnTo>
                  <a:lnTo>
                    <a:pt x="162" y="787"/>
                  </a:lnTo>
                  <a:lnTo>
                    <a:pt x="146" y="783"/>
                  </a:lnTo>
                  <a:lnTo>
                    <a:pt x="130" y="779"/>
                  </a:lnTo>
                  <a:lnTo>
                    <a:pt x="116" y="773"/>
                  </a:lnTo>
                  <a:lnTo>
                    <a:pt x="100" y="767"/>
                  </a:lnTo>
                  <a:lnTo>
                    <a:pt x="86" y="760"/>
                  </a:lnTo>
                  <a:lnTo>
                    <a:pt x="72" y="752"/>
                  </a:lnTo>
                  <a:lnTo>
                    <a:pt x="60" y="743"/>
                  </a:lnTo>
                  <a:lnTo>
                    <a:pt x="48" y="735"/>
                  </a:lnTo>
                  <a:lnTo>
                    <a:pt x="37" y="724"/>
                  </a:lnTo>
                  <a:lnTo>
                    <a:pt x="27" y="715"/>
                  </a:lnTo>
                  <a:lnTo>
                    <a:pt x="19" y="705"/>
                  </a:lnTo>
                  <a:lnTo>
                    <a:pt x="12" y="695"/>
                  </a:lnTo>
                  <a:lnTo>
                    <a:pt x="6" y="684"/>
                  </a:lnTo>
                  <a:lnTo>
                    <a:pt x="2" y="673"/>
                  </a:lnTo>
                  <a:lnTo>
                    <a:pt x="0" y="663"/>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5" name="Freeform 181">
              <a:extLst>
                <a:ext uri="{FF2B5EF4-FFF2-40B4-BE49-F238E27FC236}">
                  <a16:creationId xmlns:a16="http://schemas.microsoft.com/office/drawing/2014/main" id="{17EB1148-5BFB-4F50-BEAC-A2382E616350}"/>
                </a:ext>
              </a:extLst>
            </p:cNvPr>
            <p:cNvSpPr>
              <a:spLocks/>
            </p:cNvSpPr>
            <p:nvPr/>
          </p:nvSpPr>
          <p:spPr bwMode="auto">
            <a:xfrm>
              <a:off x="389" y="4076"/>
              <a:ext cx="138" cy="64"/>
            </a:xfrm>
            <a:custGeom>
              <a:avLst/>
              <a:gdLst>
                <a:gd name="T0" fmla="*/ 0 w 414"/>
                <a:gd name="T1" fmla="*/ 0 h 192"/>
                <a:gd name="T2" fmla="*/ 0 w 414"/>
                <a:gd name="T3" fmla="*/ 0 h 192"/>
                <a:gd name="T4" fmla="*/ 0 w 414"/>
                <a:gd name="T5" fmla="*/ 0 h 192"/>
                <a:gd name="T6" fmla="*/ 0 w 414"/>
                <a:gd name="T7" fmla="*/ 0 h 192"/>
                <a:gd name="T8" fmla="*/ 0 w 414"/>
                <a:gd name="T9" fmla="*/ 0 h 192"/>
                <a:gd name="T10" fmla="*/ 0 w 414"/>
                <a:gd name="T11" fmla="*/ 0 h 192"/>
                <a:gd name="T12" fmla="*/ 0 w 414"/>
                <a:gd name="T13" fmla="*/ 0 h 192"/>
                <a:gd name="T14" fmla="*/ 0 w 414"/>
                <a:gd name="T15" fmla="*/ 0 h 192"/>
                <a:gd name="T16" fmla="*/ 0 w 414"/>
                <a:gd name="T17" fmla="*/ 0 h 192"/>
                <a:gd name="T18" fmla="*/ 0 w 414"/>
                <a:gd name="T19" fmla="*/ 0 h 192"/>
                <a:gd name="T20" fmla="*/ 0 w 414"/>
                <a:gd name="T21" fmla="*/ 0 h 192"/>
                <a:gd name="T22" fmla="*/ 0 w 414"/>
                <a:gd name="T23" fmla="*/ 0 h 192"/>
                <a:gd name="T24" fmla="*/ 0 w 414"/>
                <a:gd name="T25" fmla="*/ 0 h 192"/>
                <a:gd name="T26" fmla="*/ 0 w 414"/>
                <a:gd name="T27" fmla="*/ 0 h 192"/>
                <a:gd name="T28" fmla="*/ 0 w 414"/>
                <a:gd name="T29" fmla="*/ 0 h 192"/>
                <a:gd name="T30" fmla="*/ 0 w 414"/>
                <a:gd name="T31" fmla="*/ 0 h 192"/>
                <a:gd name="T32" fmla="*/ 0 w 414"/>
                <a:gd name="T33" fmla="*/ 0 h 192"/>
                <a:gd name="T34" fmla="*/ 0 w 414"/>
                <a:gd name="T35" fmla="*/ 0 h 192"/>
                <a:gd name="T36" fmla="*/ 0 w 414"/>
                <a:gd name="T37" fmla="*/ 0 h 192"/>
                <a:gd name="T38" fmla="*/ 0 w 414"/>
                <a:gd name="T39" fmla="*/ 0 h 192"/>
                <a:gd name="T40" fmla="*/ 0 w 414"/>
                <a:gd name="T41" fmla="*/ 0 h 192"/>
                <a:gd name="T42" fmla="*/ 0 w 414"/>
                <a:gd name="T43" fmla="*/ 0 h 192"/>
                <a:gd name="T44" fmla="*/ 0 w 414"/>
                <a:gd name="T45" fmla="*/ 0 h 192"/>
                <a:gd name="T46" fmla="*/ 0 w 414"/>
                <a:gd name="T47" fmla="*/ 0 h 192"/>
                <a:gd name="T48" fmla="*/ 0 w 414"/>
                <a:gd name="T49" fmla="*/ 0 h 192"/>
                <a:gd name="T50" fmla="*/ 0 w 414"/>
                <a:gd name="T51" fmla="*/ 0 h 192"/>
                <a:gd name="T52" fmla="*/ 0 w 414"/>
                <a:gd name="T53" fmla="*/ 0 h 192"/>
                <a:gd name="T54" fmla="*/ 0 w 414"/>
                <a:gd name="T55" fmla="*/ 0 h 192"/>
                <a:gd name="T56" fmla="*/ 0 w 414"/>
                <a:gd name="T57" fmla="*/ 0 h 192"/>
                <a:gd name="T58" fmla="*/ 0 w 414"/>
                <a:gd name="T59" fmla="*/ 0 h 192"/>
                <a:gd name="T60" fmla="*/ 0 w 414"/>
                <a:gd name="T61" fmla="*/ 0 h 192"/>
                <a:gd name="T62" fmla="*/ 0 w 414"/>
                <a:gd name="T63" fmla="*/ 0 h 192"/>
                <a:gd name="T64" fmla="*/ 0 w 414"/>
                <a:gd name="T65" fmla="*/ 0 h 192"/>
                <a:gd name="T66" fmla="*/ 0 w 414"/>
                <a:gd name="T67" fmla="*/ 0 h 192"/>
                <a:gd name="T68" fmla="*/ 0 w 414"/>
                <a:gd name="T69" fmla="*/ 0 h 192"/>
                <a:gd name="T70" fmla="*/ 0 w 414"/>
                <a:gd name="T71" fmla="*/ 0 h 192"/>
                <a:gd name="T72" fmla="*/ 0 w 414"/>
                <a:gd name="T73" fmla="*/ 0 h 192"/>
                <a:gd name="T74" fmla="*/ 0 w 414"/>
                <a:gd name="T75" fmla="*/ 0 h 192"/>
                <a:gd name="T76" fmla="*/ 0 w 414"/>
                <a:gd name="T77" fmla="*/ 0 h 192"/>
                <a:gd name="T78" fmla="*/ 0 w 414"/>
                <a:gd name="T79" fmla="*/ 0 h 192"/>
                <a:gd name="T80" fmla="*/ 0 w 414"/>
                <a:gd name="T81" fmla="*/ 0 h 1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14" h="192">
                  <a:moveTo>
                    <a:pt x="414" y="192"/>
                  </a:moveTo>
                  <a:lnTo>
                    <a:pt x="403" y="190"/>
                  </a:lnTo>
                  <a:lnTo>
                    <a:pt x="386" y="184"/>
                  </a:lnTo>
                  <a:lnTo>
                    <a:pt x="367" y="177"/>
                  </a:lnTo>
                  <a:lnTo>
                    <a:pt x="344" y="167"/>
                  </a:lnTo>
                  <a:lnTo>
                    <a:pt x="319" y="154"/>
                  </a:lnTo>
                  <a:lnTo>
                    <a:pt x="292" y="140"/>
                  </a:lnTo>
                  <a:lnTo>
                    <a:pt x="265" y="125"/>
                  </a:lnTo>
                  <a:lnTo>
                    <a:pt x="236" y="110"/>
                  </a:lnTo>
                  <a:lnTo>
                    <a:pt x="208" y="93"/>
                  </a:lnTo>
                  <a:lnTo>
                    <a:pt x="180" y="77"/>
                  </a:lnTo>
                  <a:lnTo>
                    <a:pt x="154" y="61"/>
                  </a:lnTo>
                  <a:lnTo>
                    <a:pt x="129" y="47"/>
                  </a:lnTo>
                  <a:lnTo>
                    <a:pt x="108" y="32"/>
                  </a:lnTo>
                  <a:lnTo>
                    <a:pt x="90" y="20"/>
                  </a:lnTo>
                  <a:lnTo>
                    <a:pt x="76" y="9"/>
                  </a:lnTo>
                  <a:lnTo>
                    <a:pt x="65" y="0"/>
                  </a:lnTo>
                  <a:lnTo>
                    <a:pt x="56" y="5"/>
                  </a:lnTo>
                  <a:lnTo>
                    <a:pt x="48" y="8"/>
                  </a:lnTo>
                  <a:lnTo>
                    <a:pt x="40" y="12"/>
                  </a:lnTo>
                  <a:lnTo>
                    <a:pt x="31" y="16"/>
                  </a:lnTo>
                  <a:lnTo>
                    <a:pt x="23" y="20"/>
                  </a:lnTo>
                  <a:lnTo>
                    <a:pt x="15" y="23"/>
                  </a:lnTo>
                  <a:lnTo>
                    <a:pt x="8" y="27"/>
                  </a:lnTo>
                  <a:lnTo>
                    <a:pt x="0" y="30"/>
                  </a:lnTo>
                  <a:lnTo>
                    <a:pt x="9" y="36"/>
                  </a:lnTo>
                  <a:lnTo>
                    <a:pt x="20" y="43"/>
                  </a:lnTo>
                  <a:lnTo>
                    <a:pt x="37" y="51"/>
                  </a:lnTo>
                  <a:lnTo>
                    <a:pt x="56" y="61"/>
                  </a:lnTo>
                  <a:lnTo>
                    <a:pt x="80" y="72"/>
                  </a:lnTo>
                  <a:lnTo>
                    <a:pt x="105" y="84"/>
                  </a:lnTo>
                  <a:lnTo>
                    <a:pt x="134" y="96"/>
                  </a:lnTo>
                  <a:lnTo>
                    <a:pt x="162" y="109"/>
                  </a:lnTo>
                  <a:lnTo>
                    <a:pt x="194" y="121"/>
                  </a:lnTo>
                  <a:lnTo>
                    <a:pt x="226" y="134"/>
                  </a:lnTo>
                  <a:lnTo>
                    <a:pt x="258" y="146"/>
                  </a:lnTo>
                  <a:lnTo>
                    <a:pt x="291" y="157"/>
                  </a:lnTo>
                  <a:lnTo>
                    <a:pt x="323" y="169"/>
                  </a:lnTo>
                  <a:lnTo>
                    <a:pt x="355" y="178"/>
                  </a:lnTo>
                  <a:lnTo>
                    <a:pt x="385" y="186"/>
                  </a:lnTo>
                  <a:lnTo>
                    <a:pt x="414" y="192"/>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6" name="Freeform 182">
              <a:extLst>
                <a:ext uri="{FF2B5EF4-FFF2-40B4-BE49-F238E27FC236}">
                  <a16:creationId xmlns:a16="http://schemas.microsoft.com/office/drawing/2014/main" id="{A9B917EE-16FD-4223-AF85-C8897A30FBF3}"/>
                </a:ext>
              </a:extLst>
            </p:cNvPr>
            <p:cNvSpPr>
              <a:spLocks/>
            </p:cNvSpPr>
            <p:nvPr/>
          </p:nvSpPr>
          <p:spPr bwMode="auto">
            <a:xfrm>
              <a:off x="863" y="4112"/>
              <a:ext cx="50" cy="64"/>
            </a:xfrm>
            <a:custGeom>
              <a:avLst/>
              <a:gdLst>
                <a:gd name="T0" fmla="*/ 0 w 152"/>
                <a:gd name="T1" fmla="*/ 0 h 192"/>
                <a:gd name="T2" fmla="*/ 0 w 152"/>
                <a:gd name="T3" fmla="*/ 0 h 192"/>
                <a:gd name="T4" fmla="*/ 0 w 152"/>
                <a:gd name="T5" fmla="*/ 0 h 192"/>
                <a:gd name="T6" fmla="*/ 0 w 152"/>
                <a:gd name="T7" fmla="*/ 0 h 192"/>
                <a:gd name="T8" fmla="*/ 0 w 152"/>
                <a:gd name="T9" fmla="*/ 0 h 192"/>
                <a:gd name="T10" fmla="*/ 0 w 152"/>
                <a:gd name="T11" fmla="*/ 0 h 192"/>
                <a:gd name="T12" fmla="*/ 0 w 152"/>
                <a:gd name="T13" fmla="*/ 0 h 192"/>
                <a:gd name="T14" fmla="*/ 0 w 152"/>
                <a:gd name="T15" fmla="*/ 0 h 192"/>
                <a:gd name="T16" fmla="*/ 0 w 152"/>
                <a:gd name="T17" fmla="*/ 0 h 192"/>
                <a:gd name="T18" fmla="*/ 0 w 152"/>
                <a:gd name="T19" fmla="*/ 0 h 192"/>
                <a:gd name="T20" fmla="*/ 0 w 152"/>
                <a:gd name="T21" fmla="*/ 0 h 192"/>
                <a:gd name="T22" fmla="*/ 0 w 152"/>
                <a:gd name="T23" fmla="*/ 0 h 192"/>
                <a:gd name="T24" fmla="*/ 0 w 152"/>
                <a:gd name="T25" fmla="*/ 0 h 192"/>
                <a:gd name="T26" fmla="*/ 0 w 152"/>
                <a:gd name="T27" fmla="*/ 0 h 192"/>
                <a:gd name="T28" fmla="*/ 0 w 152"/>
                <a:gd name="T29" fmla="*/ 0 h 192"/>
                <a:gd name="T30" fmla="*/ 0 w 152"/>
                <a:gd name="T31" fmla="*/ 0 h 192"/>
                <a:gd name="T32" fmla="*/ 0 w 152"/>
                <a:gd name="T33" fmla="*/ 0 h 192"/>
                <a:gd name="T34" fmla="*/ 0 w 152"/>
                <a:gd name="T35" fmla="*/ 0 h 192"/>
                <a:gd name="T36" fmla="*/ 0 w 152"/>
                <a:gd name="T37" fmla="*/ 0 h 192"/>
                <a:gd name="T38" fmla="*/ 0 w 152"/>
                <a:gd name="T39" fmla="*/ 0 h 192"/>
                <a:gd name="T40" fmla="*/ 0 w 152"/>
                <a:gd name="T41" fmla="*/ 0 h 192"/>
                <a:gd name="T42" fmla="*/ 0 w 152"/>
                <a:gd name="T43" fmla="*/ 0 h 192"/>
                <a:gd name="T44" fmla="*/ 0 w 152"/>
                <a:gd name="T45" fmla="*/ 0 h 192"/>
                <a:gd name="T46" fmla="*/ 0 w 152"/>
                <a:gd name="T47" fmla="*/ 0 h 192"/>
                <a:gd name="T48" fmla="*/ 0 w 152"/>
                <a:gd name="T49" fmla="*/ 0 h 192"/>
                <a:gd name="T50" fmla="*/ 0 w 152"/>
                <a:gd name="T51" fmla="*/ 0 h 192"/>
                <a:gd name="T52" fmla="*/ 0 w 152"/>
                <a:gd name="T53" fmla="*/ 0 h 192"/>
                <a:gd name="T54" fmla="*/ 0 w 152"/>
                <a:gd name="T55" fmla="*/ 0 h 192"/>
                <a:gd name="T56" fmla="*/ 0 w 152"/>
                <a:gd name="T57" fmla="*/ 0 h 192"/>
                <a:gd name="T58" fmla="*/ 0 w 152"/>
                <a:gd name="T59" fmla="*/ 0 h 192"/>
                <a:gd name="T60" fmla="*/ 0 w 152"/>
                <a:gd name="T61" fmla="*/ 0 h 192"/>
                <a:gd name="T62" fmla="*/ 0 w 152"/>
                <a:gd name="T63" fmla="*/ 0 h 192"/>
                <a:gd name="T64" fmla="*/ 0 w 152"/>
                <a:gd name="T65" fmla="*/ 0 h 192"/>
                <a:gd name="T66" fmla="*/ 0 w 152"/>
                <a:gd name="T67" fmla="*/ 0 h 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2" h="192">
                  <a:moveTo>
                    <a:pt x="48" y="0"/>
                  </a:moveTo>
                  <a:lnTo>
                    <a:pt x="41" y="1"/>
                  </a:lnTo>
                  <a:lnTo>
                    <a:pt x="33" y="3"/>
                  </a:lnTo>
                  <a:lnTo>
                    <a:pt x="26" y="6"/>
                  </a:lnTo>
                  <a:lnTo>
                    <a:pt x="19" y="10"/>
                  </a:lnTo>
                  <a:lnTo>
                    <a:pt x="13" y="15"/>
                  </a:lnTo>
                  <a:lnTo>
                    <a:pt x="8" y="22"/>
                  </a:lnTo>
                  <a:lnTo>
                    <a:pt x="5" y="29"/>
                  </a:lnTo>
                  <a:lnTo>
                    <a:pt x="3" y="37"/>
                  </a:lnTo>
                  <a:lnTo>
                    <a:pt x="1" y="50"/>
                  </a:lnTo>
                  <a:lnTo>
                    <a:pt x="0" y="59"/>
                  </a:lnTo>
                  <a:lnTo>
                    <a:pt x="1" y="68"/>
                  </a:lnTo>
                  <a:lnTo>
                    <a:pt x="1" y="78"/>
                  </a:lnTo>
                  <a:lnTo>
                    <a:pt x="3" y="97"/>
                  </a:lnTo>
                  <a:lnTo>
                    <a:pt x="4" y="117"/>
                  </a:lnTo>
                  <a:lnTo>
                    <a:pt x="4" y="136"/>
                  </a:lnTo>
                  <a:lnTo>
                    <a:pt x="3" y="148"/>
                  </a:lnTo>
                  <a:lnTo>
                    <a:pt x="1" y="159"/>
                  </a:lnTo>
                  <a:lnTo>
                    <a:pt x="4" y="169"/>
                  </a:lnTo>
                  <a:lnTo>
                    <a:pt x="10" y="177"/>
                  </a:lnTo>
                  <a:lnTo>
                    <a:pt x="22" y="183"/>
                  </a:lnTo>
                  <a:lnTo>
                    <a:pt x="26" y="184"/>
                  </a:lnTo>
                  <a:lnTo>
                    <a:pt x="30" y="185"/>
                  </a:lnTo>
                  <a:lnTo>
                    <a:pt x="36" y="186"/>
                  </a:lnTo>
                  <a:lnTo>
                    <a:pt x="41" y="186"/>
                  </a:lnTo>
                  <a:lnTo>
                    <a:pt x="47" y="188"/>
                  </a:lnTo>
                  <a:lnTo>
                    <a:pt x="53" y="188"/>
                  </a:lnTo>
                  <a:lnTo>
                    <a:pt x="60" y="188"/>
                  </a:lnTo>
                  <a:lnTo>
                    <a:pt x="68" y="186"/>
                  </a:lnTo>
                  <a:lnTo>
                    <a:pt x="72" y="189"/>
                  </a:lnTo>
                  <a:lnTo>
                    <a:pt x="77" y="191"/>
                  </a:lnTo>
                  <a:lnTo>
                    <a:pt x="82" y="192"/>
                  </a:lnTo>
                  <a:lnTo>
                    <a:pt x="87" y="192"/>
                  </a:lnTo>
                  <a:lnTo>
                    <a:pt x="92" y="192"/>
                  </a:lnTo>
                  <a:lnTo>
                    <a:pt x="95" y="191"/>
                  </a:lnTo>
                  <a:lnTo>
                    <a:pt x="97" y="188"/>
                  </a:lnTo>
                  <a:lnTo>
                    <a:pt x="97" y="184"/>
                  </a:lnTo>
                  <a:lnTo>
                    <a:pt x="103" y="186"/>
                  </a:lnTo>
                  <a:lnTo>
                    <a:pt x="109" y="188"/>
                  </a:lnTo>
                  <a:lnTo>
                    <a:pt x="114" y="188"/>
                  </a:lnTo>
                  <a:lnTo>
                    <a:pt x="119" y="186"/>
                  </a:lnTo>
                  <a:lnTo>
                    <a:pt x="123" y="185"/>
                  </a:lnTo>
                  <a:lnTo>
                    <a:pt x="126" y="183"/>
                  </a:lnTo>
                  <a:lnTo>
                    <a:pt x="128" y="180"/>
                  </a:lnTo>
                  <a:lnTo>
                    <a:pt x="127" y="177"/>
                  </a:lnTo>
                  <a:lnTo>
                    <a:pt x="138" y="180"/>
                  </a:lnTo>
                  <a:lnTo>
                    <a:pt x="146" y="179"/>
                  </a:lnTo>
                  <a:lnTo>
                    <a:pt x="151" y="174"/>
                  </a:lnTo>
                  <a:lnTo>
                    <a:pt x="152" y="166"/>
                  </a:lnTo>
                  <a:lnTo>
                    <a:pt x="150" y="160"/>
                  </a:lnTo>
                  <a:lnTo>
                    <a:pt x="147" y="150"/>
                  </a:lnTo>
                  <a:lnTo>
                    <a:pt x="142" y="141"/>
                  </a:lnTo>
                  <a:lnTo>
                    <a:pt x="136" y="134"/>
                  </a:lnTo>
                  <a:lnTo>
                    <a:pt x="135" y="126"/>
                  </a:lnTo>
                  <a:lnTo>
                    <a:pt x="133" y="116"/>
                  </a:lnTo>
                  <a:lnTo>
                    <a:pt x="128" y="108"/>
                  </a:lnTo>
                  <a:lnTo>
                    <a:pt x="123" y="102"/>
                  </a:lnTo>
                  <a:lnTo>
                    <a:pt x="120" y="94"/>
                  </a:lnTo>
                  <a:lnTo>
                    <a:pt x="119" y="82"/>
                  </a:lnTo>
                  <a:lnTo>
                    <a:pt x="118" y="70"/>
                  </a:lnTo>
                  <a:lnTo>
                    <a:pt x="117" y="61"/>
                  </a:lnTo>
                  <a:lnTo>
                    <a:pt x="117" y="55"/>
                  </a:lnTo>
                  <a:lnTo>
                    <a:pt x="116" y="47"/>
                  </a:lnTo>
                  <a:lnTo>
                    <a:pt x="114" y="37"/>
                  </a:lnTo>
                  <a:lnTo>
                    <a:pt x="109" y="26"/>
                  </a:lnTo>
                  <a:lnTo>
                    <a:pt x="101" y="15"/>
                  </a:lnTo>
                  <a:lnTo>
                    <a:pt x="88" y="7"/>
                  </a:lnTo>
                  <a:lnTo>
                    <a:pt x="72" y="2"/>
                  </a:lnTo>
                  <a:lnTo>
                    <a:pt x="48" y="0"/>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7" name="Freeform 183">
              <a:extLst>
                <a:ext uri="{FF2B5EF4-FFF2-40B4-BE49-F238E27FC236}">
                  <a16:creationId xmlns:a16="http://schemas.microsoft.com/office/drawing/2014/main" id="{341F9299-4015-4C35-B857-9E37D72D845B}"/>
                </a:ext>
              </a:extLst>
            </p:cNvPr>
            <p:cNvSpPr>
              <a:spLocks/>
            </p:cNvSpPr>
            <p:nvPr/>
          </p:nvSpPr>
          <p:spPr bwMode="auto">
            <a:xfrm>
              <a:off x="863" y="4112"/>
              <a:ext cx="25" cy="61"/>
            </a:xfrm>
            <a:custGeom>
              <a:avLst/>
              <a:gdLst>
                <a:gd name="T0" fmla="*/ 0 w 76"/>
                <a:gd name="T1" fmla="*/ 0 h 183"/>
                <a:gd name="T2" fmla="*/ 0 w 76"/>
                <a:gd name="T3" fmla="*/ 0 h 183"/>
                <a:gd name="T4" fmla="*/ 0 w 76"/>
                <a:gd name="T5" fmla="*/ 0 h 183"/>
                <a:gd name="T6" fmla="*/ 0 w 76"/>
                <a:gd name="T7" fmla="*/ 0 h 183"/>
                <a:gd name="T8" fmla="*/ 0 w 76"/>
                <a:gd name="T9" fmla="*/ 0 h 183"/>
                <a:gd name="T10" fmla="*/ 0 w 76"/>
                <a:gd name="T11" fmla="*/ 0 h 183"/>
                <a:gd name="T12" fmla="*/ 0 w 76"/>
                <a:gd name="T13" fmla="*/ 0 h 183"/>
                <a:gd name="T14" fmla="*/ 0 w 76"/>
                <a:gd name="T15" fmla="*/ 0 h 183"/>
                <a:gd name="T16" fmla="*/ 0 w 76"/>
                <a:gd name="T17" fmla="*/ 0 h 183"/>
                <a:gd name="T18" fmla="*/ 0 w 76"/>
                <a:gd name="T19" fmla="*/ 0 h 183"/>
                <a:gd name="T20" fmla="*/ 0 w 76"/>
                <a:gd name="T21" fmla="*/ 0 h 183"/>
                <a:gd name="T22" fmla="*/ 0 w 76"/>
                <a:gd name="T23" fmla="*/ 0 h 183"/>
                <a:gd name="T24" fmla="*/ 0 w 76"/>
                <a:gd name="T25" fmla="*/ 0 h 183"/>
                <a:gd name="T26" fmla="*/ 0 w 76"/>
                <a:gd name="T27" fmla="*/ 0 h 183"/>
                <a:gd name="T28" fmla="*/ 0 w 76"/>
                <a:gd name="T29" fmla="*/ 0 h 183"/>
                <a:gd name="T30" fmla="*/ 0 w 76"/>
                <a:gd name="T31" fmla="*/ 0 h 183"/>
                <a:gd name="T32" fmla="*/ 0 w 76"/>
                <a:gd name="T33" fmla="*/ 0 h 183"/>
                <a:gd name="T34" fmla="*/ 0 w 76"/>
                <a:gd name="T35" fmla="*/ 0 h 183"/>
                <a:gd name="T36" fmla="*/ 0 w 76"/>
                <a:gd name="T37" fmla="*/ 0 h 183"/>
                <a:gd name="T38" fmla="*/ 0 w 76"/>
                <a:gd name="T39" fmla="*/ 0 h 183"/>
                <a:gd name="T40" fmla="*/ 0 w 76"/>
                <a:gd name="T41" fmla="*/ 0 h 183"/>
                <a:gd name="T42" fmla="*/ 0 w 76"/>
                <a:gd name="T43" fmla="*/ 0 h 183"/>
                <a:gd name="T44" fmla="*/ 0 w 76"/>
                <a:gd name="T45" fmla="*/ 0 h 183"/>
                <a:gd name="T46" fmla="*/ 0 w 76"/>
                <a:gd name="T47" fmla="*/ 0 h 183"/>
                <a:gd name="T48" fmla="*/ 0 w 76"/>
                <a:gd name="T49" fmla="*/ 0 h 183"/>
                <a:gd name="T50" fmla="*/ 0 w 76"/>
                <a:gd name="T51" fmla="*/ 0 h 183"/>
                <a:gd name="T52" fmla="*/ 0 w 76"/>
                <a:gd name="T53" fmla="*/ 0 h 183"/>
                <a:gd name="T54" fmla="*/ 0 w 76"/>
                <a:gd name="T55" fmla="*/ 0 h 183"/>
                <a:gd name="T56" fmla="*/ 0 w 76"/>
                <a:gd name="T57" fmla="*/ 0 h 183"/>
                <a:gd name="T58" fmla="*/ 0 w 76"/>
                <a:gd name="T59" fmla="*/ 0 h 183"/>
                <a:gd name="T60" fmla="*/ 0 w 76"/>
                <a:gd name="T61" fmla="*/ 0 h 183"/>
                <a:gd name="T62" fmla="*/ 0 w 76"/>
                <a:gd name="T63" fmla="*/ 0 h 1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6" h="183">
                  <a:moveTo>
                    <a:pt x="22" y="183"/>
                  </a:moveTo>
                  <a:lnTo>
                    <a:pt x="10" y="177"/>
                  </a:lnTo>
                  <a:lnTo>
                    <a:pt x="4" y="169"/>
                  </a:lnTo>
                  <a:lnTo>
                    <a:pt x="1" y="159"/>
                  </a:lnTo>
                  <a:lnTo>
                    <a:pt x="3" y="148"/>
                  </a:lnTo>
                  <a:lnTo>
                    <a:pt x="4" y="136"/>
                  </a:lnTo>
                  <a:lnTo>
                    <a:pt x="4" y="117"/>
                  </a:lnTo>
                  <a:lnTo>
                    <a:pt x="3" y="97"/>
                  </a:lnTo>
                  <a:lnTo>
                    <a:pt x="1" y="78"/>
                  </a:lnTo>
                  <a:lnTo>
                    <a:pt x="1" y="68"/>
                  </a:lnTo>
                  <a:lnTo>
                    <a:pt x="0" y="59"/>
                  </a:lnTo>
                  <a:lnTo>
                    <a:pt x="1" y="50"/>
                  </a:lnTo>
                  <a:lnTo>
                    <a:pt x="3" y="37"/>
                  </a:lnTo>
                  <a:lnTo>
                    <a:pt x="5" y="29"/>
                  </a:lnTo>
                  <a:lnTo>
                    <a:pt x="8" y="22"/>
                  </a:lnTo>
                  <a:lnTo>
                    <a:pt x="13" y="15"/>
                  </a:lnTo>
                  <a:lnTo>
                    <a:pt x="19" y="10"/>
                  </a:lnTo>
                  <a:lnTo>
                    <a:pt x="26" y="6"/>
                  </a:lnTo>
                  <a:lnTo>
                    <a:pt x="33" y="3"/>
                  </a:lnTo>
                  <a:lnTo>
                    <a:pt x="41" y="1"/>
                  </a:lnTo>
                  <a:lnTo>
                    <a:pt x="48" y="0"/>
                  </a:lnTo>
                  <a:lnTo>
                    <a:pt x="39" y="4"/>
                  </a:lnTo>
                  <a:lnTo>
                    <a:pt x="29" y="12"/>
                  </a:lnTo>
                  <a:lnTo>
                    <a:pt x="22" y="22"/>
                  </a:lnTo>
                  <a:lnTo>
                    <a:pt x="18" y="35"/>
                  </a:lnTo>
                  <a:lnTo>
                    <a:pt x="19" y="46"/>
                  </a:lnTo>
                  <a:lnTo>
                    <a:pt x="26" y="55"/>
                  </a:lnTo>
                  <a:lnTo>
                    <a:pt x="44" y="62"/>
                  </a:lnTo>
                  <a:lnTo>
                    <a:pt x="71" y="64"/>
                  </a:lnTo>
                  <a:lnTo>
                    <a:pt x="68" y="65"/>
                  </a:lnTo>
                  <a:lnTo>
                    <a:pt x="62" y="67"/>
                  </a:lnTo>
                  <a:lnTo>
                    <a:pt x="57" y="68"/>
                  </a:lnTo>
                  <a:lnTo>
                    <a:pt x="52" y="69"/>
                  </a:lnTo>
                  <a:lnTo>
                    <a:pt x="46" y="69"/>
                  </a:lnTo>
                  <a:lnTo>
                    <a:pt x="40" y="70"/>
                  </a:lnTo>
                  <a:lnTo>
                    <a:pt x="35" y="70"/>
                  </a:lnTo>
                  <a:lnTo>
                    <a:pt x="29" y="69"/>
                  </a:lnTo>
                  <a:lnTo>
                    <a:pt x="26" y="69"/>
                  </a:lnTo>
                  <a:lnTo>
                    <a:pt x="26" y="70"/>
                  </a:lnTo>
                  <a:lnTo>
                    <a:pt x="29" y="72"/>
                  </a:lnTo>
                  <a:lnTo>
                    <a:pt x="36" y="74"/>
                  </a:lnTo>
                  <a:lnTo>
                    <a:pt x="43" y="77"/>
                  </a:lnTo>
                  <a:lnTo>
                    <a:pt x="51" y="80"/>
                  </a:lnTo>
                  <a:lnTo>
                    <a:pt x="61" y="82"/>
                  </a:lnTo>
                  <a:lnTo>
                    <a:pt x="72" y="83"/>
                  </a:lnTo>
                  <a:lnTo>
                    <a:pt x="75" y="84"/>
                  </a:lnTo>
                  <a:lnTo>
                    <a:pt x="76" y="85"/>
                  </a:lnTo>
                  <a:lnTo>
                    <a:pt x="73" y="86"/>
                  </a:lnTo>
                  <a:lnTo>
                    <a:pt x="69" y="87"/>
                  </a:lnTo>
                  <a:lnTo>
                    <a:pt x="63" y="88"/>
                  </a:lnTo>
                  <a:lnTo>
                    <a:pt x="56" y="90"/>
                  </a:lnTo>
                  <a:lnTo>
                    <a:pt x="50" y="90"/>
                  </a:lnTo>
                  <a:lnTo>
                    <a:pt x="43" y="88"/>
                  </a:lnTo>
                  <a:lnTo>
                    <a:pt x="31" y="88"/>
                  </a:lnTo>
                  <a:lnTo>
                    <a:pt x="26" y="94"/>
                  </a:lnTo>
                  <a:lnTo>
                    <a:pt x="26" y="102"/>
                  </a:lnTo>
                  <a:lnTo>
                    <a:pt x="33" y="112"/>
                  </a:lnTo>
                  <a:lnTo>
                    <a:pt x="29" y="113"/>
                  </a:lnTo>
                  <a:lnTo>
                    <a:pt x="23" y="118"/>
                  </a:lnTo>
                  <a:lnTo>
                    <a:pt x="17" y="127"/>
                  </a:lnTo>
                  <a:lnTo>
                    <a:pt x="12" y="137"/>
                  </a:lnTo>
                  <a:lnTo>
                    <a:pt x="9" y="148"/>
                  </a:lnTo>
                  <a:lnTo>
                    <a:pt x="9" y="161"/>
                  </a:lnTo>
                  <a:lnTo>
                    <a:pt x="13" y="172"/>
                  </a:lnTo>
                  <a:lnTo>
                    <a:pt x="22" y="1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8" name="Freeform 184">
              <a:extLst>
                <a:ext uri="{FF2B5EF4-FFF2-40B4-BE49-F238E27FC236}">
                  <a16:creationId xmlns:a16="http://schemas.microsoft.com/office/drawing/2014/main" id="{0EF0BB98-F906-48C0-A6D8-3DA075674400}"/>
                </a:ext>
              </a:extLst>
            </p:cNvPr>
            <p:cNvSpPr>
              <a:spLocks/>
            </p:cNvSpPr>
            <p:nvPr/>
          </p:nvSpPr>
          <p:spPr bwMode="auto">
            <a:xfrm>
              <a:off x="883" y="4161"/>
              <a:ext cx="12" cy="15"/>
            </a:xfrm>
            <a:custGeom>
              <a:avLst/>
              <a:gdLst>
                <a:gd name="T0" fmla="*/ 0 w 35"/>
                <a:gd name="T1" fmla="*/ 0 h 47"/>
                <a:gd name="T2" fmla="*/ 0 w 35"/>
                <a:gd name="T3" fmla="*/ 0 h 47"/>
                <a:gd name="T4" fmla="*/ 0 w 35"/>
                <a:gd name="T5" fmla="*/ 0 h 47"/>
                <a:gd name="T6" fmla="*/ 0 w 35"/>
                <a:gd name="T7" fmla="*/ 0 h 47"/>
                <a:gd name="T8" fmla="*/ 0 w 35"/>
                <a:gd name="T9" fmla="*/ 0 h 47"/>
                <a:gd name="T10" fmla="*/ 0 w 35"/>
                <a:gd name="T11" fmla="*/ 0 h 47"/>
                <a:gd name="T12" fmla="*/ 0 w 35"/>
                <a:gd name="T13" fmla="*/ 0 h 47"/>
                <a:gd name="T14" fmla="*/ 0 w 35"/>
                <a:gd name="T15" fmla="*/ 0 h 47"/>
                <a:gd name="T16" fmla="*/ 0 w 35"/>
                <a:gd name="T17" fmla="*/ 0 h 47"/>
                <a:gd name="T18" fmla="*/ 0 w 35"/>
                <a:gd name="T19" fmla="*/ 0 h 47"/>
                <a:gd name="T20" fmla="*/ 0 w 35"/>
                <a:gd name="T21" fmla="*/ 0 h 47"/>
                <a:gd name="T22" fmla="*/ 0 w 35"/>
                <a:gd name="T23" fmla="*/ 0 h 47"/>
                <a:gd name="T24" fmla="*/ 0 w 35"/>
                <a:gd name="T25" fmla="*/ 0 h 47"/>
                <a:gd name="T26" fmla="*/ 0 w 35"/>
                <a:gd name="T27" fmla="*/ 0 h 47"/>
                <a:gd name="T28" fmla="*/ 0 w 35"/>
                <a:gd name="T29" fmla="*/ 0 h 47"/>
                <a:gd name="T30" fmla="*/ 0 w 35"/>
                <a:gd name="T31" fmla="*/ 0 h 47"/>
                <a:gd name="T32" fmla="*/ 0 w 35"/>
                <a:gd name="T33" fmla="*/ 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 h="47">
                  <a:moveTo>
                    <a:pt x="6" y="41"/>
                  </a:moveTo>
                  <a:lnTo>
                    <a:pt x="10" y="44"/>
                  </a:lnTo>
                  <a:lnTo>
                    <a:pt x="15" y="46"/>
                  </a:lnTo>
                  <a:lnTo>
                    <a:pt x="20" y="47"/>
                  </a:lnTo>
                  <a:lnTo>
                    <a:pt x="25" y="47"/>
                  </a:lnTo>
                  <a:lnTo>
                    <a:pt x="30" y="47"/>
                  </a:lnTo>
                  <a:lnTo>
                    <a:pt x="33" y="46"/>
                  </a:lnTo>
                  <a:lnTo>
                    <a:pt x="35" y="43"/>
                  </a:lnTo>
                  <a:lnTo>
                    <a:pt x="35" y="39"/>
                  </a:lnTo>
                  <a:lnTo>
                    <a:pt x="31" y="27"/>
                  </a:lnTo>
                  <a:lnTo>
                    <a:pt x="25" y="14"/>
                  </a:lnTo>
                  <a:lnTo>
                    <a:pt x="17" y="3"/>
                  </a:lnTo>
                  <a:lnTo>
                    <a:pt x="8" y="0"/>
                  </a:lnTo>
                  <a:lnTo>
                    <a:pt x="1" y="6"/>
                  </a:lnTo>
                  <a:lnTo>
                    <a:pt x="0" y="18"/>
                  </a:lnTo>
                  <a:lnTo>
                    <a:pt x="2" y="31"/>
                  </a:lnTo>
                  <a:lnTo>
                    <a:pt x="6"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9" name="Freeform 185">
              <a:extLst>
                <a:ext uri="{FF2B5EF4-FFF2-40B4-BE49-F238E27FC236}">
                  <a16:creationId xmlns:a16="http://schemas.microsoft.com/office/drawing/2014/main" id="{B829FC81-D73A-44A4-9062-A46CA45692EF}"/>
                </a:ext>
              </a:extLst>
            </p:cNvPr>
            <p:cNvSpPr>
              <a:spLocks/>
            </p:cNvSpPr>
            <p:nvPr/>
          </p:nvSpPr>
          <p:spPr bwMode="auto">
            <a:xfrm>
              <a:off x="903" y="4157"/>
              <a:ext cx="10" cy="15"/>
            </a:xfrm>
            <a:custGeom>
              <a:avLst/>
              <a:gdLst>
                <a:gd name="T0" fmla="*/ 0 w 31"/>
                <a:gd name="T1" fmla="*/ 0 h 47"/>
                <a:gd name="T2" fmla="*/ 0 w 31"/>
                <a:gd name="T3" fmla="*/ 0 h 47"/>
                <a:gd name="T4" fmla="*/ 0 w 31"/>
                <a:gd name="T5" fmla="*/ 0 h 47"/>
                <a:gd name="T6" fmla="*/ 0 w 31"/>
                <a:gd name="T7" fmla="*/ 0 h 47"/>
                <a:gd name="T8" fmla="*/ 0 w 31"/>
                <a:gd name="T9" fmla="*/ 0 h 47"/>
                <a:gd name="T10" fmla="*/ 0 w 31"/>
                <a:gd name="T11" fmla="*/ 0 h 47"/>
                <a:gd name="T12" fmla="*/ 0 w 31"/>
                <a:gd name="T13" fmla="*/ 0 h 47"/>
                <a:gd name="T14" fmla="*/ 0 w 31"/>
                <a:gd name="T15" fmla="*/ 0 h 47"/>
                <a:gd name="T16" fmla="*/ 0 w 31"/>
                <a:gd name="T17" fmla="*/ 0 h 47"/>
                <a:gd name="T18" fmla="*/ 0 w 31"/>
                <a:gd name="T19" fmla="*/ 0 h 47"/>
                <a:gd name="T20" fmla="*/ 0 w 31"/>
                <a:gd name="T21" fmla="*/ 0 h 47"/>
                <a:gd name="T22" fmla="*/ 0 w 31"/>
                <a:gd name="T23" fmla="*/ 0 h 47"/>
                <a:gd name="T24" fmla="*/ 0 w 31"/>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1" h="47">
                  <a:moveTo>
                    <a:pt x="6" y="44"/>
                  </a:moveTo>
                  <a:lnTo>
                    <a:pt x="17" y="47"/>
                  </a:lnTo>
                  <a:lnTo>
                    <a:pt x="25" y="46"/>
                  </a:lnTo>
                  <a:lnTo>
                    <a:pt x="30" y="41"/>
                  </a:lnTo>
                  <a:lnTo>
                    <a:pt x="31" y="33"/>
                  </a:lnTo>
                  <a:lnTo>
                    <a:pt x="29" y="27"/>
                  </a:lnTo>
                  <a:lnTo>
                    <a:pt x="26" y="17"/>
                  </a:lnTo>
                  <a:lnTo>
                    <a:pt x="21" y="8"/>
                  </a:lnTo>
                  <a:lnTo>
                    <a:pt x="15" y="1"/>
                  </a:lnTo>
                  <a:lnTo>
                    <a:pt x="8" y="0"/>
                  </a:lnTo>
                  <a:lnTo>
                    <a:pt x="2" y="6"/>
                  </a:lnTo>
                  <a:lnTo>
                    <a:pt x="0" y="20"/>
                  </a:lnTo>
                  <a:lnTo>
                    <a:pt x="6"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0" name="Freeform 186">
              <a:extLst>
                <a:ext uri="{FF2B5EF4-FFF2-40B4-BE49-F238E27FC236}">
                  <a16:creationId xmlns:a16="http://schemas.microsoft.com/office/drawing/2014/main" id="{3BCC101F-13B3-4627-9681-04845CE1792B}"/>
                </a:ext>
              </a:extLst>
            </p:cNvPr>
            <p:cNvSpPr>
              <a:spLocks/>
            </p:cNvSpPr>
            <p:nvPr/>
          </p:nvSpPr>
          <p:spPr bwMode="auto">
            <a:xfrm>
              <a:off x="893" y="4158"/>
              <a:ext cx="12" cy="17"/>
            </a:xfrm>
            <a:custGeom>
              <a:avLst/>
              <a:gdLst>
                <a:gd name="T0" fmla="*/ 0 w 38"/>
                <a:gd name="T1" fmla="*/ 0 h 51"/>
                <a:gd name="T2" fmla="*/ 0 w 38"/>
                <a:gd name="T3" fmla="*/ 0 h 51"/>
                <a:gd name="T4" fmla="*/ 0 w 38"/>
                <a:gd name="T5" fmla="*/ 0 h 51"/>
                <a:gd name="T6" fmla="*/ 0 w 38"/>
                <a:gd name="T7" fmla="*/ 0 h 51"/>
                <a:gd name="T8" fmla="*/ 0 w 38"/>
                <a:gd name="T9" fmla="*/ 0 h 51"/>
                <a:gd name="T10" fmla="*/ 0 w 38"/>
                <a:gd name="T11" fmla="*/ 0 h 51"/>
                <a:gd name="T12" fmla="*/ 0 w 38"/>
                <a:gd name="T13" fmla="*/ 0 h 51"/>
                <a:gd name="T14" fmla="*/ 0 w 38"/>
                <a:gd name="T15" fmla="*/ 0 h 51"/>
                <a:gd name="T16" fmla="*/ 0 w 38"/>
                <a:gd name="T17" fmla="*/ 0 h 51"/>
                <a:gd name="T18" fmla="*/ 0 w 38"/>
                <a:gd name="T19" fmla="*/ 0 h 51"/>
                <a:gd name="T20" fmla="*/ 0 w 38"/>
                <a:gd name="T21" fmla="*/ 0 h 51"/>
                <a:gd name="T22" fmla="*/ 0 w 38"/>
                <a:gd name="T23" fmla="*/ 0 h 51"/>
                <a:gd name="T24" fmla="*/ 0 w 38"/>
                <a:gd name="T25" fmla="*/ 0 h 51"/>
                <a:gd name="T26" fmla="*/ 0 w 38"/>
                <a:gd name="T27" fmla="*/ 0 h 51"/>
                <a:gd name="T28" fmla="*/ 0 w 38"/>
                <a:gd name="T29" fmla="*/ 0 h 51"/>
                <a:gd name="T30" fmla="*/ 0 w 38"/>
                <a:gd name="T31" fmla="*/ 0 h 51"/>
                <a:gd name="T32" fmla="*/ 0 w 38"/>
                <a:gd name="T33" fmla="*/ 0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51">
                  <a:moveTo>
                    <a:pt x="7" y="47"/>
                  </a:moveTo>
                  <a:lnTo>
                    <a:pt x="13" y="49"/>
                  </a:lnTo>
                  <a:lnTo>
                    <a:pt x="19" y="51"/>
                  </a:lnTo>
                  <a:lnTo>
                    <a:pt x="24" y="51"/>
                  </a:lnTo>
                  <a:lnTo>
                    <a:pt x="29" y="49"/>
                  </a:lnTo>
                  <a:lnTo>
                    <a:pt x="33" y="48"/>
                  </a:lnTo>
                  <a:lnTo>
                    <a:pt x="36" y="46"/>
                  </a:lnTo>
                  <a:lnTo>
                    <a:pt x="38" y="43"/>
                  </a:lnTo>
                  <a:lnTo>
                    <a:pt x="37" y="40"/>
                  </a:lnTo>
                  <a:lnTo>
                    <a:pt x="32" y="28"/>
                  </a:lnTo>
                  <a:lnTo>
                    <a:pt x="26" y="14"/>
                  </a:lnTo>
                  <a:lnTo>
                    <a:pt x="18" y="4"/>
                  </a:lnTo>
                  <a:lnTo>
                    <a:pt x="7" y="0"/>
                  </a:lnTo>
                  <a:lnTo>
                    <a:pt x="1" y="5"/>
                  </a:lnTo>
                  <a:lnTo>
                    <a:pt x="0" y="19"/>
                  </a:lnTo>
                  <a:lnTo>
                    <a:pt x="3" y="34"/>
                  </a:lnTo>
                  <a:lnTo>
                    <a:pt x="7"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1" name="Freeform 187">
              <a:extLst>
                <a:ext uri="{FF2B5EF4-FFF2-40B4-BE49-F238E27FC236}">
                  <a16:creationId xmlns:a16="http://schemas.microsoft.com/office/drawing/2014/main" id="{A23DEF75-5C91-4004-A8EB-C45F48D7B143}"/>
                </a:ext>
              </a:extLst>
            </p:cNvPr>
            <p:cNvSpPr>
              <a:spLocks/>
            </p:cNvSpPr>
            <p:nvPr/>
          </p:nvSpPr>
          <p:spPr bwMode="auto">
            <a:xfrm>
              <a:off x="856" y="4049"/>
              <a:ext cx="43" cy="82"/>
            </a:xfrm>
            <a:custGeom>
              <a:avLst/>
              <a:gdLst>
                <a:gd name="T0" fmla="*/ 0 w 128"/>
                <a:gd name="T1" fmla="*/ 0 h 244"/>
                <a:gd name="T2" fmla="*/ 0 w 128"/>
                <a:gd name="T3" fmla="*/ 0 h 244"/>
                <a:gd name="T4" fmla="*/ 0 w 128"/>
                <a:gd name="T5" fmla="*/ 0 h 244"/>
                <a:gd name="T6" fmla="*/ 0 w 128"/>
                <a:gd name="T7" fmla="*/ 0 h 244"/>
                <a:gd name="T8" fmla="*/ 0 w 128"/>
                <a:gd name="T9" fmla="*/ 0 h 244"/>
                <a:gd name="T10" fmla="*/ 0 w 128"/>
                <a:gd name="T11" fmla="*/ 0 h 244"/>
                <a:gd name="T12" fmla="*/ 0 w 128"/>
                <a:gd name="T13" fmla="*/ 0 h 244"/>
                <a:gd name="T14" fmla="*/ 0 w 128"/>
                <a:gd name="T15" fmla="*/ 0 h 244"/>
                <a:gd name="T16" fmla="*/ 0 w 128"/>
                <a:gd name="T17" fmla="*/ 0 h 244"/>
                <a:gd name="T18" fmla="*/ 0 w 128"/>
                <a:gd name="T19" fmla="*/ 0 h 244"/>
                <a:gd name="T20" fmla="*/ 0 w 128"/>
                <a:gd name="T21" fmla="*/ 0 h 244"/>
                <a:gd name="T22" fmla="*/ 0 w 128"/>
                <a:gd name="T23" fmla="*/ 0 h 244"/>
                <a:gd name="T24" fmla="*/ 0 w 128"/>
                <a:gd name="T25" fmla="*/ 0 h 244"/>
                <a:gd name="T26" fmla="*/ 0 w 128"/>
                <a:gd name="T27" fmla="*/ 0 h 244"/>
                <a:gd name="T28" fmla="*/ 0 w 128"/>
                <a:gd name="T29" fmla="*/ 0 h 244"/>
                <a:gd name="T30" fmla="*/ 0 w 128"/>
                <a:gd name="T31" fmla="*/ 0 h 244"/>
                <a:gd name="T32" fmla="*/ 0 w 128"/>
                <a:gd name="T33" fmla="*/ 0 h 244"/>
                <a:gd name="T34" fmla="*/ 0 w 128"/>
                <a:gd name="T35" fmla="*/ 0 h 244"/>
                <a:gd name="T36" fmla="*/ 0 w 128"/>
                <a:gd name="T37" fmla="*/ 0 h 244"/>
                <a:gd name="T38" fmla="*/ 0 w 128"/>
                <a:gd name="T39" fmla="*/ 0 h 244"/>
                <a:gd name="T40" fmla="*/ 0 w 128"/>
                <a:gd name="T41" fmla="*/ 0 h 244"/>
                <a:gd name="T42" fmla="*/ 0 w 128"/>
                <a:gd name="T43" fmla="*/ 0 h 244"/>
                <a:gd name="T44" fmla="*/ 0 w 128"/>
                <a:gd name="T45" fmla="*/ 0 h 244"/>
                <a:gd name="T46" fmla="*/ 0 w 128"/>
                <a:gd name="T47" fmla="*/ 0 h 244"/>
                <a:gd name="T48" fmla="*/ 0 w 128"/>
                <a:gd name="T49" fmla="*/ 0 h 244"/>
                <a:gd name="T50" fmla="*/ 0 w 128"/>
                <a:gd name="T51" fmla="*/ 0 h 244"/>
                <a:gd name="T52" fmla="*/ 0 w 128"/>
                <a:gd name="T53" fmla="*/ 0 h 244"/>
                <a:gd name="T54" fmla="*/ 0 w 128"/>
                <a:gd name="T55" fmla="*/ 0 h 244"/>
                <a:gd name="T56" fmla="*/ 0 w 128"/>
                <a:gd name="T57" fmla="*/ 0 h 244"/>
                <a:gd name="T58" fmla="*/ 0 w 128"/>
                <a:gd name="T59" fmla="*/ 0 h 244"/>
                <a:gd name="T60" fmla="*/ 0 w 128"/>
                <a:gd name="T61" fmla="*/ 0 h 244"/>
                <a:gd name="T62" fmla="*/ 0 w 128"/>
                <a:gd name="T63" fmla="*/ 0 h 244"/>
                <a:gd name="T64" fmla="*/ 0 w 128"/>
                <a:gd name="T65" fmla="*/ 0 h 244"/>
                <a:gd name="T66" fmla="*/ 0 w 128"/>
                <a:gd name="T67" fmla="*/ 0 h 244"/>
                <a:gd name="T68" fmla="*/ 0 w 128"/>
                <a:gd name="T69" fmla="*/ 0 h 244"/>
                <a:gd name="T70" fmla="*/ 0 w 128"/>
                <a:gd name="T71" fmla="*/ 0 h 244"/>
                <a:gd name="T72" fmla="*/ 0 w 128"/>
                <a:gd name="T73" fmla="*/ 0 h 244"/>
                <a:gd name="T74" fmla="*/ 0 w 128"/>
                <a:gd name="T75" fmla="*/ 0 h 244"/>
                <a:gd name="T76" fmla="*/ 0 w 128"/>
                <a:gd name="T77" fmla="*/ 0 h 244"/>
                <a:gd name="T78" fmla="*/ 0 w 128"/>
                <a:gd name="T79" fmla="*/ 0 h 244"/>
                <a:gd name="T80" fmla="*/ 0 w 128"/>
                <a:gd name="T81" fmla="*/ 0 h 244"/>
                <a:gd name="T82" fmla="*/ 0 w 128"/>
                <a:gd name="T83" fmla="*/ 0 h 244"/>
                <a:gd name="T84" fmla="*/ 0 w 128"/>
                <a:gd name="T85" fmla="*/ 0 h 244"/>
                <a:gd name="T86" fmla="*/ 0 w 128"/>
                <a:gd name="T87" fmla="*/ 0 h 244"/>
                <a:gd name="T88" fmla="*/ 0 w 128"/>
                <a:gd name="T89" fmla="*/ 0 h 244"/>
                <a:gd name="T90" fmla="*/ 0 w 128"/>
                <a:gd name="T91" fmla="*/ 0 h 244"/>
                <a:gd name="T92" fmla="*/ 0 w 128"/>
                <a:gd name="T93" fmla="*/ 0 h 244"/>
                <a:gd name="T94" fmla="*/ 0 w 128"/>
                <a:gd name="T95" fmla="*/ 0 h 244"/>
                <a:gd name="T96" fmla="*/ 0 w 128"/>
                <a:gd name="T97" fmla="*/ 0 h 24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8" h="244">
                  <a:moveTo>
                    <a:pt x="0" y="67"/>
                  </a:moveTo>
                  <a:lnTo>
                    <a:pt x="2" y="81"/>
                  </a:lnTo>
                  <a:lnTo>
                    <a:pt x="4" y="99"/>
                  </a:lnTo>
                  <a:lnTo>
                    <a:pt x="7" y="116"/>
                  </a:lnTo>
                  <a:lnTo>
                    <a:pt x="10" y="130"/>
                  </a:lnTo>
                  <a:lnTo>
                    <a:pt x="14" y="145"/>
                  </a:lnTo>
                  <a:lnTo>
                    <a:pt x="17" y="165"/>
                  </a:lnTo>
                  <a:lnTo>
                    <a:pt x="19" y="186"/>
                  </a:lnTo>
                  <a:lnTo>
                    <a:pt x="20" y="202"/>
                  </a:lnTo>
                  <a:lnTo>
                    <a:pt x="20" y="210"/>
                  </a:lnTo>
                  <a:lnTo>
                    <a:pt x="23" y="219"/>
                  </a:lnTo>
                  <a:lnTo>
                    <a:pt x="27" y="226"/>
                  </a:lnTo>
                  <a:lnTo>
                    <a:pt x="32" y="233"/>
                  </a:lnTo>
                  <a:lnTo>
                    <a:pt x="39" y="238"/>
                  </a:lnTo>
                  <a:lnTo>
                    <a:pt x="48" y="242"/>
                  </a:lnTo>
                  <a:lnTo>
                    <a:pt x="61" y="244"/>
                  </a:lnTo>
                  <a:lnTo>
                    <a:pt x="74" y="244"/>
                  </a:lnTo>
                  <a:lnTo>
                    <a:pt x="79" y="244"/>
                  </a:lnTo>
                  <a:lnTo>
                    <a:pt x="88" y="243"/>
                  </a:lnTo>
                  <a:lnTo>
                    <a:pt x="98" y="241"/>
                  </a:lnTo>
                  <a:lnTo>
                    <a:pt x="107" y="238"/>
                  </a:lnTo>
                  <a:lnTo>
                    <a:pt x="116" y="233"/>
                  </a:lnTo>
                  <a:lnTo>
                    <a:pt x="124" y="226"/>
                  </a:lnTo>
                  <a:lnTo>
                    <a:pt x="128" y="216"/>
                  </a:lnTo>
                  <a:lnTo>
                    <a:pt x="128" y="202"/>
                  </a:lnTo>
                  <a:lnTo>
                    <a:pt x="124" y="173"/>
                  </a:lnTo>
                  <a:lnTo>
                    <a:pt x="121" y="147"/>
                  </a:lnTo>
                  <a:lnTo>
                    <a:pt x="120" y="124"/>
                  </a:lnTo>
                  <a:lnTo>
                    <a:pt x="122" y="100"/>
                  </a:lnTo>
                  <a:lnTo>
                    <a:pt x="125" y="77"/>
                  </a:lnTo>
                  <a:lnTo>
                    <a:pt x="126" y="60"/>
                  </a:lnTo>
                  <a:lnTo>
                    <a:pt x="125" y="44"/>
                  </a:lnTo>
                  <a:lnTo>
                    <a:pt x="122" y="28"/>
                  </a:lnTo>
                  <a:lnTo>
                    <a:pt x="117" y="21"/>
                  </a:lnTo>
                  <a:lnTo>
                    <a:pt x="112" y="14"/>
                  </a:lnTo>
                  <a:lnTo>
                    <a:pt x="105" y="9"/>
                  </a:lnTo>
                  <a:lnTo>
                    <a:pt x="97" y="5"/>
                  </a:lnTo>
                  <a:lnTo>
                    <a:pt x="88" y="3"/>
                  </a:lnTo>
                  <a:lnTo>
                    <a:pt x="77" y="1"/>
                  </a:lnTo>
                  <a:lnTo>
                    <a:pt x="67" y="0"/>
                  </a:lnTo>
                  <a:lnTo>
                    <a:pt x="56" y="0"/>
                  </a:lnTo>
                  <a:lnTo>
                    <a:pt x="44" y="2"/>
                  </a:lnTo>
                  <a:lnTo>
                    <a:pt x="34" y="6"/>
                  </a:lnTo>
                  <a:lnTo>
                    <a:pt x="24" y="12"/>
                  </a:lnTo>
                  <a:lnTo>
                    <a:pt x="14" y="21"/>
                  </a:lnTo>
                  <a:lnTo>
                    <a:pt x="7" y="30"/>
                  </a:lnTo>
                  <a:lnTo>
                    <a:pt x="2" y="41"/>
                  </a:lnTo>
                  <a:lnTo>
                    <a:pt x="0" y="54"/>
                  </a:lnTo>
                  <a:lnTo>
                    <a:pt x="0" y="67"/>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2" name="Freeform 188">
              <a:extLst>
                <a:ext uri="{FF2B5EF4-FFF2-40B4-BE49-F238E27FC236}">
                  <a16:creationId xmlns:a16="http://schemas.microsoft.com/office/drawing/2014/main" id="{64587C4C-3E1E-481F-A169-117F2B2AE04E}"/>
                </a:ext>
              </a:extLst>
            </p:cNvPr>
            <p:cNvSpPr>
              <a:spLocks/>
            </p:cNvSpPr>
            <p:nvPr/>
          </p:nvSpPr>
          <p:spPr bwMode="auto">
            <a:xfrm>
              <a:off x="856" y="4049"/>
              <a:ext cx="25" cy="82"/>
            </a:xfrm>
            <a:custGeom>
              <a:avLst/>
              <a:gdLst>
                <a:gd name="T0" fmla="*/ 0 w 74"/>
                <a:gd name="T1" fmla="*/ 0 h 244"/>
                <a:gd name="T2" fmla="*/ 0 w 74"/>
                <a:gd name="T3" fmla="*/ 0 h 244"/>
                <a:gd name="T4" fmla="*/ 0 w 74"/>
                <a:gd name="T5" fmla="*/ 0 h 244"/>
                <a:gd name="T6" fmla="*/ 0 w 74"/>
                <a:gd name="T7" fmla="*/ 0 h 244"/>
                <a:gd name="T8" fmla="*/ 0 w 74"/>
                <a:gd name="T9" fmla="*/ 0 h 244"/>
                <a:gd name="T10" fmla="*/ 0 w 74"/>
                <a:gd name="T11" fmla="*/ 0 h 244"/>
                <a:gd name="T12" fmla="*/ 0 w 74"/>
                <a:gd name="T13" fmla="*/ 0 h 244"/>
                <a:gd name="T14" fmla="*/ 0 w 74"/>
                <a:gd name="T15" fmla="*/ 0 h 244"/>
                <a:gd name="T16" fmla="*/ 0 w 74"/>
                <a:gd name="T17" fmla="*/ 0 h 244"/>
                <a:gd name="T18" fmla="*/ 0 w 74"/>
                <a:gd name="T19" fmla="*/ 0 h 244"/>
                <a:gd name="T20" fmla="*/ 0 w 74"/>
                <a:gd name="T21" fmla="*/ 0 h 244"/>
                <a:gd name="T22" fmla="*/ 0 w 74"/>
                <a:gd name="T23" fmla="*/ 0 h 244"/>
                <a:gd name="T24" fmla="*/ 0 w 74"/>
                <a:gd name="T25" fmla="*/ 0 h 244"/>
                <a:gd name="T26" fmla="*/ 0 w 74"/>
                <a:gd name="T27" fmla="*/ 0 h 244"/>
                <a:gd name="T28" fmla="*/ 0 w 74"/>
                <a:gd name="T29" fmla="*/ 0 h 244"/>
                <a:gd name="T30" fmla="*/ 0 w 74"/>
                <a:gd name="T31" fmla="*/ 0 h 244"/>
                <a:gd name="T32" fmla="*/ 0 w 74"/>
                <a:gd name="T33" fmla="*/ 0 h 244"/>
                <a:gd name="T34" fmla="*/ 0 w 74"/>
                <a:gd name="T35" fmla="*/ 0 h 244"/>
                <a:gd name="T36" fmla="*/ 0 w 74"/>
                <a:gd name="T37" fmla="*/ 0 h 244"/>
                <a:gd name="T38" fmla="*/ 0 w 74"/>
                <a:gd name="T39" fmla="*/ 0 h 244"/>
                <a:gd name="T40" fmla="*/ 0 w 74"/>
                <a:gd name="T41" fmla="*/ 0 h 244"/>
                <a:gd name="T42" fmla="*/ 0 w 74"/>
                <a:gd name="T43" fmla="*/ 0 h 244"/>
                <a:gd name="T44" fmla="*/ 0 w 74"/>
                <a:gd name="T45" fmla="*/ 0 h 244"/>
                <a:gd name="T46" fmla="*/ 0 w 74"/>
                <a:gd name="T47" fmla="*/ 0 h 244"/>
                <a:gd name="T48" fmla="*/ 0 w 74"/>
                <a:gd name="T49" fmla="*/ 0 h 244"/>
                <a:gd name="T50" fmla="*/ 0 w 74"/>
                <a:gd name="T51" fmla="*/ 0 h 244"/>
                <a:gd name="T52" fmla="*/ 0 w 74"/>
                <a:gd name="T53" fmla="*/ 0 h 244"/>
                <a:gd name="T54" fmla="*/ 0 w 74"/>
                <a:gd name="T55" fmla="*/ 0 h 244"/>
                <a:gd name="T56" fmla="*/ 0 w 74"/>
                <a:gd name="T57" fmla="*/ 0 h 244"/>
                <a:gd name="T58" fmla="*/ 0 w 74"/>
                <a:gd name="T59" fmla="*/ 0 h 244"/>
                <a:gd name="T60" fmla="*/ 0 w 74"/>
                <a:gd name="T61" fmla="*/ 0 h 244"/>
                <a:gd name="T62" fmla="*/ 0 w 74"/>
                <a:gd name="T63" fmla="*/ 0 h 244"/>
                <a:gd name="T64" fmla="*/ 0 w 74"/>
                <a:gd name="T65" fmla="*/ 0 h 244"/>
                <a:gd name="T66" fmla="*/ 0 w 74"/>
                <a:gd name="T67" fmla="*/ 0 h 244"/>
                <a:gd name="T68" fmla="*/ 0 w 74"/>
                <a:gd name="T69" fmla="*/ 0 h 244"/>
                <a:gd name="T70" fmla="*/ 0 w 74"/>
                <a:gd name="T71" fmla="*/ 0 h 244"/>
                <a:gd name="T72" fmla="*/ 0 w 74"/>
                <a:gd name="T73" fmla="*/ 0 h 244"/>
                <a:gd name="T74" fmla="*/ 0 w 74"/>
                <a:gd name="T75" fmla="*/ 0 h 244"/>
                <a:gd name="T76" fmla="*/ 0 w 74"/>
                <a:gd name="T77" fmla="*/ 0 h 244"/>
                <a:gd name="T78" fmla="*/ 0 w 74"/>
                <a:gd name="T79" fmla="*/ 0 h 244"/>
                <a:gd name="T80" fmla="*/ 0 w 74"/>
                <a:gd name="T81" fmla="*/ 0 h 244"/>
                <a:gd name="T82" fmla="*/ 0 w 74"/>
                <a:gd name="T83" fmla="*/ 0 h 244"/>
                <a:gd name="T84" fmla="*/ 0 w 74"/>
                <a:gd name="T85" fmla="*/ 0 h 244"/>
                <a:gd name="T86" fmla="*/ 0 w 74"/>
                <a:gd name="T87" fmla="*/ 0 h 244"/>
                <a:gd name="T88" fmla="*/ 0 w 74"/>
                <a:gd name="T89" fmla="*/ 0 h 2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4" h="244">
                  <a:moveTo>
                    <a:pt x="74" y="244"/>
                  </a:moveTo>
                  <a:lnTo>
                    <a:pt x="61" y="244"/>
                  </a:lnTo>
                  <a:lnTo>
                    <a:pt x="48" y="242"/>
                  </a:lnTo>
                  <a:lnTo>
                    <a:pt x="39" y="238"/>
                  </a:lnTo>
                  <a:lnTo>
                    <a:pt x="32" y="233"/>
                  </a:lnTo>
                  <a:lnTo>
                    <a:pt x="27" y="226"/>
                  </a:lnTo>
                  <a:lnTo>
                    <a:pt x="23" y="219"/>
                  </a:lnTo>
                  <a:lnTo>
                    <a:pt x="20" y="210"/>
                  </a:lnTo>
                  <a:lnTo>
                    <a:pt x="20" y="202"/>
                  </a:lnTo>
                  <a:lnTo>
                    <a:pt x="19" y="186"/>
                  </a:lnTo>
                  <a:lnTo>
                    <a:pt x="17" y="165"/>
                  </a:lnTo>
                  <a:lnTo>
                    <a:pt x="14" y="145"/>
                  </a:lnTo>
                  <a:lnTo>
                    <a:pt x="10" y="130"/>
                  </a:lnTo>
                  <a:lnTo>
                    <a:pt x="7" y="116"/>
                  </a:lnTo>
                  <a:lnTo>
                    <a:pt x="4" y="99"/>
                  </a:lnTo>
                  <a:lnTo>
                    <a:pt x="2" y="81"/>
                  </a:lnTo>
                  <a:lnTo>
                    <a:pt x="0" y="67"/>
                  </a:lnTo>
                  <a:lnTo>
                    <a:pt x="0" y="54"/>
                  </a:lnTo>
                  <a:lnTo>
                    <a:pt x="2" y="41"/>
                  </a:lnTo>
                  <a:lnTo>
                    <a:pt x="7" y="30"/>
                  </a:lnTo>
                  <a:lnTo>
                    <a:pt x="14" y="21"/>
                  </a:lnTo>
                  <a:lnTo>
                    <a:pt x="24" y="12"/>
                  </a:lnTo>
                  <a:lnTo>
                    <a:pt x="34" y="6"/>
                  </a:lnTo>
                  <a:lnTo>
                    <a:pt x="44" y="2"/>
                  </a:lnTo>
                  <a:lnTo>
                    <a:pt x="56" y="0"/>
                  </a:lnTo>
                  <a:lnTo>
                    <a:pt x="49" y="3"/>
                  </a:lnTo>
                  <a:lnTo>
                    <a:pt x="42" y="8"/>
                  </a:lnTo>
                  <a:lnTo>
                    <a:pt x="34" y="13"/>
                  </a:lnTo>
                  <a:lnTo>
                    <a:pt x="27" y="21"/>
                  </a:lnTo>
                  <a:lnTo>
                    <a:pt x="19" y="28"/>
                  </a:lnTo>
                  <a:lnTo>
                    <a:pt x="15" y="35"/>
                  </a:lnTo>
                  <a:lnTo>
                    <a:pt x="13" y="43"/>
                  </a:lnTo>
                  <a:lnTo>
                    <a:pt x="15" y="51"/>
                  </a:lnTo>
                  <a:lnTo>
                    <a:pt x="25" y="61"/>
                  </a:lnTo>
                  <a:lnTo>
                    <a:pt x="32" y="67"/>
                  </a:lnTo>
                  <a:lnTo>
                    <a:pt x="37" y="77"/>
                  </a:lnTo>
                  <a:lnTo>
                    <a:pt x="35" y="100"/>
                  </a:lnTo>
                  <a:lnTo>
                    <a:pt x="33" y="119"/>
                  </a:lnTo>
                  <a:lnTo>
                    <a:pt x="33" y="139"/>
                  </a:lnTo>
                  <a:lnTo>
                    <a:pt x="35" y="161"/>
                  </a:lnTo>
                  <a:lnTo>
                    <a:pt x="39" y="184"/>
                  </a:lnTo>
                  <a:lnTo>
                    <a:pt x="45" y="204"/>
                  </a:lnTo>
                  <a:lnTo>
                    <a:pt x="52" y="223"/>
                  </a:lnTo>
                  <a:lnTo>
                    <a:pt x="63" y="236"/>
                  </a:lnTo>
                  <a:lnTo>
                    <a:pt x="74"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3" name="Freeform 189">
              <a:extLst>
                <a:ext uri="{FF2B5EF4-FFF2-40B4-BE49-F238E27FC236}">
                  <a16:creationId xmlns:a16="http://schemas.microsoft.com/office/drawing/2014/main" id="{471ED6ED-3317-494F-9888-7BF12CECAE3A}"/>
                </a:ext>
              </a:extLst>
            </p:cNvPr>
            <p:cNvSpPr>
              <a:spLocks/>
            </p:cNvSpPr>
            <p:nvPr/>
          </p:nvSpPr>
          <p:spPr bwMode="auto">
            <a:xfrm>
              <a:off x="679" y="4117"/>
              <a:ext cx="57" cy="53"/>
            </a:xfrm>
            <a:custGeom>
              <a:avLst/>
              <a:gdLst>
                <a:gd name="T0" fmla="*/ 0 w 172"/>
                <a:gd name="T1" fmla="*/ 0 h 160"/>
                <a:gd name="T2" fmla="*/ 0 w 172"/>
                <a:gd name="T3" fmla="*/ 0 h 160"/>
                <a:gd name="T4" fmla="*/ 0 w 172"/>
                <a:gd name="T5" fmla="*/ 0 h 160"/>
                <a:gd name="T6" fmla="*/ 0 w 172"/>
                <a:gd name="T7" fmla="*/ 0 h 160"/>
                <a:gd name="T8" fmla="*/ 0 w 172"/>
                <a:gd name="T9" fmla="*/ 0 h 160"/>
                <a:gd name="T10" fmla="*/ 0 w 172"/>
                <a:gd name="T11" fmla="*/ 0 h 160"/>
                <a:gd name="T12" fmla="*/ 0 w 172"/>
                <a:gd name="T13" fmla="*/ 0 h 160"/>
                <a:gd name="T14" fmla="*/ 0 w 172"/>
                <a:gd name="T15" fmla="*/ 0 h 160"/>
                <a:gd name="T16" fmla="*/ 0 w 172"/>
                <a:gd name="T17" fmla="*/ 0 h 160"/>
                <a:gd name="T18" fmla="*/ 0 w 172"/>
                <a:gd name="T19" fmla="*/ 0 h 160"/>
                <a:gd name="T20" fmla="*/ 0 w 172"/>
                <a:gd name="T21" fmla="*/ 0 h 160"/>
                <a:gd name="T22" fmla="*/ 0 w 172"/>
                <a:gd name="T23" fmla="*/ 0 h 160"/>
                <a:gd name="T24" fmla="*/ 0 w 172"/>
                <a:gd name="T25" fmla="*/ 0 h 160"/>
                <a:gd name="T26" fmla="*/ 0 w 172"/>
                <a:gd name="T27" fmla="*/ 0 h 160"/>
                <a:gd name="T28" fmla="*/ 0 w 172"/>
                <a:gd name="T29" fmla="*/ 0 h 160"/>
                <a:gd name="T30" fmla="*/ 0 w 172"/>
                <a:gd name="T31" fmla="*/ 0 h 160"/>
                <a:gd name="T32" fmla="*/ 0 w 172"/>
                <a:gd name="T33" fmla="*/ 0 h 160"/>
                <a:gd name="T34" fmla="*/ 0 w 172"/>
                <a:gd name="T35" fmla="*/ 0 h 160"/>
                <a:gd name="T36" fmla="*/ 0 w 172"/>
                <a:gd name="T37" fmla="*/ 0 h 160"/>
                <a:gd name="T38" fmla="*/ 0 w 172"/>
                <a:gd name="T39" fmla="*/ 0 h 160"/>
                <a:gd name="T40" fmla="*/ 0 w 172"/>
                <a:gd name="T41" fmla="*/ 0 h 160"/>
                <a:gd name="T42" fmla="*/ 0 w 172"/>
                <a:gd name="T43" fmla="*/ 0 h 160"/>
                <a:gd name="T44" fmla="*/ 0 w 172"/>
                <a:gd name="T45" fmla="*/ 0 h 160"/>
                <a:gd name="T46" fmla="*/ 0 w 172"/>
                <a:gd name="T47" fmla="*/ 0 h 160"/>
                <a:gd name="T48" fmla="*/ 0 w 172"/>
                <a:gd name="T49" fmla="*/ 0 h 160"/>
                <a:gd name="T50" fmla="*/ 0 w 172"/>
                <a:gd name="T51" fmla="*/ 0 h 160"/>
                <a:gd name="T52" fmla="*/ 0 w 172"/>
                <a:gd name="T53" fmla="*/ 0 h 160"/>
                <a:gd name="T54" fmla="*/ 0 w 172"/>
                <a:gd name="T55" fmla="*/ 0 h 160"/>
                <a:gd name="T56" fmla="*/ 0 w 172"/>
                <a:gd name="T57" fmla="*/ 0 h 160"/>
                <a:gd name="T58" fmla="*/ 0 w 172"/>
                <a:gd name="T59" fmla="*/ 0 h 160"/>
                <a:gd name="T60" fmla="*/ 0 w 172"/>
                <a:gd name="T61" fmla="*/ 0 h 160"/>
                <a:gd name="T62" fmla="*/ 0 w 172"/>
                <a:gd name="T63" fmla="*/ 0 h 1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 h="160">
                  <a:moveTo>
                    <a:pt x="79" y="0"/>
                  </a:moveTo>
                  <a:lnTo>
                    <a:pt x="69" y="0"/>
                  </a:lnTo>
                  <a:lnTo>
                    <a:pt x="60" y="0"/>
                  </a:lnTo>
                  <a:lnTo>
                    <a:pt x="50" y="1"/>
                  </a:lnTo>
                  <a:lnTo>
                    <a:pt x="41" y="3"/>
                  </a:lnTo>
                  <a:lnTo>
                    <a:pt x="32" y="7"/>
                  </a:lnTo>
                  <a:lnTo>
                    <a:pt x="25" y="13"/>
                  </a:lnTo>
                  <a:lnTo>
                    <a:pt x="21" y="19"/>
                  </a:lnTo>
                  <a:lnTo>
                    <a:pt x="19" y="27"/>
                  </a:lnTo>
                  <a:lnTo>
                    <a:pt x="18" y="47"/>
                  </a:lnTo>
                  <a:lnTo>
                    <a:pt x="18" y="55"/>
                  </a:lnTo>
                  <a:lnTo>
                    <a:pt x="15" y="59"/>
                  </a:lnTo>
                  <a:lnTo>
                    <a:pt x="10" y="67"/>
                  </a:lnTo>
                  <a:lnTo>
                    <a:pt x="3" y="85"/>
                  </a:lnTo>
                  <a:lnTo>
                    <a:pt x="0" y="107"/>
                  </a:lnTo>
                  <a:lnTo>
                    <a:pt x="1" y="130"/>
                  </a:lnTo>
                  <a:lnTo>
                    <a:pt x="10" y="144"/>
                  </a:lnTo>
                  <a:lnTo>
                    <a:pt x="16" y="148"/>
                  </a:lnTo>
                  <a:lnTo>
                    <a:pt x="21" y="151"/>
                  </a:lnTo>
                  <a:lnTo>
                    <a:pt x="25" y="153"/>
                  </a:lnTo>
                  <a:lnTo>
                    <a:pt x="29" y="155"/>
                  </a:lnTo>
                  <a:lnTo>
                    <a:pt x="33" y="156"/>
                  </a:lnTo>
                  <a:lnTo>
                    <a:pt x="40" y="157"/>
                  </a:lnTo>
                  <a:lnTo>
                    <a:pt x="47" y="158"/>
                  </a:lnTo>
                  <a:lnTo>
                    <a:pt x="56" y="158"/>
                  </a:lnTo>
                  <a:lnTo>
                    <a:pt x="64" y="158"/>
                  </a:lnTo>
                  <a:lnTo>
                    <a:pt x="71" y="157"/>
                  </a:lnTo>
                  <a:lnTo>
                    <a:pt x="75" y="156"/>
                  </a:lnTo>
                  <a:lnTo>
                    <a:pt x="76" y="156"/>
                  </a:lnTo>
                  <a:lnTo>
                    <a:pt x="80" y="158"/>
                  </a:lnTo>
                  <a:lnTo>
                    <a:pt x="84" y="159"/>
                  </a:lnTo>
                  <a:lnTo>
                    <a:pt x="89" y="160"/>
                  </a:lnTo>
                  <a:lnTo>
                    <a:pt x="95" y="159"/>
                  </a:lnTo>
                  <a:lnTo>
                    <a:pt x="100" y="159"/>
                  </a:lnTo>
                  <a:lnTo>
                    <a:pt x="105" y="157"/>
                  </a:lnTo>
                  <a:lnTo>
                    <a:pt x="109" y="154"/>
                  </a:lnTo>
                  <a:lnTo>
                    <a:pt x="111" y="151"/>
                  </a:lnTo>
                  <a:lnTo>
                    <a:pt x="116" y="152"/>
                  </a:lnTo>
                  <a:lnTo>
                    <a:pt x="121" y="153"/>
                  </a:lnTo>
                  <a:lnTo>
                    <a:pt x="127" y="153"/>
                  </a:lnTo>
                  <a:lnTo>
                    <a:pt x="132" y="152"/>
                  </a:lnTo>
                  <a:lnTo>
                    <a:pt x="138" y="151"/>
                  </a:lnTo>
                  <a:lnTo>
                    <a:pt x="143" y="149"/>
                  </a:lnTo>
                  <a:lnTo>
                    <a:pt x="146" y="147"/>
                  </a:lnTo>
                  <a:lnTo>
                    <a:pt x="147" y="144"/>
                  </a:lnTo>
                  <a:lnTo>
                    <a:pt x="156" y="145"/>
                  </a:lnTo>
                  <a:lnTo>
                    <a:pt x="164" y="144"/>
                  </a:lnTo>
                  <a:lnTo>
                    <a:pt x="170" y="138"/>
                  </a:lnTo>
                  <a:lnTo>
                    <a:pt x="172" y="132"/>
                  </a:lnTo>
                  <a:lnTo>
                    <a:pt x="169" y="121"/>
                  </a:lnTo>
                  <a:lnTo>
                    <a:pt x="164" y="108"/>
                  </a:lnTo>
                  <a:lnTo>
                    <a:pt x="159" y="98"/>
                  </a:lnTo>
                  <a:lnTo>
                    <a:pt x="153" y="89"/>
                  </a:lnTo>
                  <a:lnTo>
                    <a:pt x="148" y="82"/>
                  </a:lnTo>
                  <a:lnTo>
                    <a:pt x="140" y="69"/>
                  </a:lnTo>
                  <a:lnTo>
                    <a:pt x="131" y="56"/>
                  </a:lnTo>
                  <a:lnTo>
                    <a:pt x="126" y="44"/>
                  </a:lnTo>
                  <a:lnTo>
                    <a:pt x="125" y="38"/>
                  </a:lnTo>
                  <a:lnTo>
                    <a:pt x="124" y="32"/>
                  </a:lnTo>
                  <a:lnTo>
                    <a:pt x="122" y="25"/>
                  </a:lnTo>
                  <a:lnTo>
                    <a:pt x="119" y="19"/>
                  </a:lnTo>
                  <a:lnTo>
                    <a:pt x="114" y="13"/>
                  </a:lnTo>
                  <a:lnTo>
                    <a:pt x="106" y="6"/>
                  </a:lnTo>
                  <a:lnTo>
                    <a:pt x="94" y="2"/>
                  </a:lnTo>
                  <a:lnTo>
                    <a:pt x="79" y="0"/>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4" name="Freeform 190">
              <a:extLst>
                <a:ext uri="{FF2B5EF4-FFF2-40B4-BE49-F238E27FC236}">
                  <a16:creationId xmlns:a16="http://schemas.microsoft.com/office/drawing/2014/main" id="{0B155A86-1BFE-45A9-85B2-AF596260D410}"/>
                </a:ext>
              </a:extLst>
            </p:cNvPr>
            <p:cNvSpPr>
              <a:spLocks/>
            </p:cNvSpPr>
            <p:nvPr/>
          </p:nvSpPr>
          <p:spPr bwMode="auto">
            <a:xfrm>
              <a:off x="679" y="4117"/>
              <a:ext cx="26" cy="52"/>
            </a:xfrm>
            <a:custGeom>
              <a:avLst/>
              <a:gdLst>
                <a:gd name="T0" fmla="*/ 0 w 80"/>
                <a:gd name="T1" fmla="*/ 0 h 158"/>
                <a:gd name="T2" fmla="*/ 0 w 80"/>
                <a:gd name="T3" fmla="*/ 0 h 158"/>
                <a:gd name="T4" fmla="*/ 0 w 80"/>
                <a:gd name="T5" fmla="*/ 0 h 158"/>
                <a:gd name="T6" fmla="*/ 0 w 80"/>
                <a:gd name="T7" fmla="*/ 0 h 158"/>
                <a:gd name="T8" fmla="*/ 0 w 80"/>
                <a:gd name="T9" fmla="*/ 0 h 158"/>
                <a:gd name="T10" fmla="*/ 0 w 80"/>
                <a:gd name="T11" fmla="*/ 0 h 158"/>
                <a:gd name="T12" fmla="*/ 0 w 80"/>
                <a:gd name="T13" fmla="*/ 0 h 158"/>
                <a:gd name="T14" fmla="*/ 0 w 80"/>
                <a:gd name="T15" fmla="*/ 0 h 158"/>
                <a:gd name="T16" fmla="*/ 0 w 80"/>
                <a:gd name="T17" fmla="*/ 0 h 158"/>
                <a:gd name="T18" fmla="*/ 0 w 80"/>
                <a:gd name="T19" fmla="*/ 0 h 158"/>
                <a:gd name="T20" fmla="*/ 0 w 80"/>
                <a:gd name="T21" fmla="*/ 0 h 158"/>
                <a:gd name="T22" fmla="*/ 0 w 80"/>
                <a:gd name="T23" fmla="*/ 0 h 158"/>
                <a:gd name="T24" fmla="*/ 0 w 80"/>
                <a:gd name="T25" fmla="*/ 0 h 158"/>
                <a:gd name="T26" fmla="*/ 0 w 80"/>
                <a:gd name="T27" fmla="*/ 0 h 158"/>
                <a:gd name="T28" fmla="*/ 0 w 80"/>
                <a:gd name="T29" fmla="*/ 0 h 158"/>
                <a:gd name="T30" fmla="*/ 0 w 80"/>
                <a:gd name="T31" fmla="*/ 0 h 158"/>
                <a:gd name="T32" fmla="*/ 0 w 80"/>
                <a:gd name="T33" fmla="*/ 0 h 158"/>
                <a:gd name="T34" fmla="*/ 0 w 80"/>
                <a:gd name="T35" fmla="*/ 0 h 158"/>
                <a:gd name="T36" fmla="*/ 0 w 80"/>
                <a:gd name="T37" fmla="*/ 0 h 158"/>
                <a:gd name="T38" fmla="*/ 0 w 80"/>
                <a:gd name="T39" fmla="*/ 0 h 158"/>
                <a:gd name="T40" fmla="*/ 0 w 80"/>
                <a:gd name="T41" fmla="*/ 0 h 158"/>
                <a:gd name="T42" fmla="*/ 0 w 80"/>
                <a:gd name="T43" fmla="*/ 0 h 158"/>
                <a:gd name="T44" fmla="*/ 0 w 80"/>
                <a:gd name="T45" fmla="*/ 0 h 158"/>
                <a:gd name="T46" fmla="*/ 0 w 80"/>
                <a:gd name="T47" fmla="*/ 0 h 158"/>
                <a:gd name="T48" fmla="*/ 0 w 80"/>
                <a:gd name="T49" fmla="*/ 0 h 158"/>
                <a:gd name="T50" fmla="*/ 0 w 80"/>
                <a:gd name="T51" fmla="*/ 0 h 158"/>
                <a:gd name="T52" fmla="*/ 0 w 80"/>
                <a:gd name="T53" fmla="*/ 0 h 158"/>
                <a:gd name="T54" fmla="*/ 0 w 80"/>
                <a:gd name="T55" fmla="*/ 0 h 158"/>
                <a:gd name="T56" fmla="*/ 0 w 80"/>
                <a:gd name="T57" fmla="*/ 0 h 158"/>
                <a:gd name="T58" fmla="*/ 0 w 80"/>
                <a:gd name="T59" fmla="*/ 0 h 158"/>
                <a:gd name="T60" fmla="*/ 0 w 80"/>
                <a:gd name="T61" fmla="*/ 0 h 158"/>
                <a:gd name="T62" fmla="*/ 0 w 80"/>
                <a:gd name="T63" fmla="*/ 0 h 158"/>
                <a:gd name="T64" fmla="*/ 0 w 80"/>
                <a:gd name="T65" fmla="*/ 0 h 158"/>
                <a:gd name="T66" fmla="*/ 0 w 80"/>
                <a:gd name="T67" fmla="*/ 0 h 158"/>
                <a:gd name="T68" fmla="*/ 0 w 80"/>
                <a:gd name="T69" fmla="*/ 0 h 158"/>
                <a:gd name="T70" fmla="*/ 0 w 80"/>
                <a:gd name="T71" fmla="*/ 0 h 158"/>
                <a:gd name="T72" fmla="*/ 0 w 80"/>
                <a:gd name="T73" fmla="*/ 0 h 158"/>
                <a:gd name="T74" fmla="*/ 0 w 80"/>
                <a:gd name="T75" fmla="*/ 0 h 158"/>
                <a:gd name="T76" fmla="*/ 0 w 80"/>
                <a:gd name="T77" fmla="*/ 0 h 158"/>
                <a:gd name="T78" fmla="*/ 0 w 80"/>
                <a:gd name="T79" fmla="*/ 0 h 158"/>
                <a:gd name="T80" fmla="*/ 0 w 80"/>
                <a:gd name="T81" fmla="*/ 0 h 158"/>
                <a:gd name="T82" fmla="*/ 0 w 80"/>
                <a:gd name="T83" fmla="*/ 0 h 158"/>
                <a:gd name="T84" fmla="*/ 0 w 80"/>
                <a:gd name="T85" fmla="*/ 0 h 158"/>
                <a:gd name="T86" fmla="*/ 0 w 80"/>
                <a:gd name="T87" fmla="*/ 0 h 158"/>
                <a:gd name="T88" fmla="*/ 0 w 80"/>
                <a:gd name="T89" fmla="*/ 0 h 158"/>
                <a:gd name="T90" fmla="*/ 0 w 80"/>
                <a:gd name="T91" fmla="*/ 0 h 158"/>
                <a:gd name="T92" fmla="*/ 0 w 80"/>
                <a:gd name="T93" fmla="*/ 0 h 158"/>
                <a:gd name="T94" fmla="*/ 0 w 80"/>
                <a:gd name="T95" fmla="*/ 0 h 158"/>
                <a:gd name="T96" fmla="*/ 0 w 80"/>
                <a:gd name="T97" fmla="*/ 0 h 158"/>
                <a:gd name="T98" fmla="*/ 0 w 80"/>
                <a:gd name="T99" fmla="*/ 0 h 158"/>
                <a:gd name="T100" fmla="*/ 0 w 80"/>
                <a:gd name="T101" fmla="*/ 0 h 158"/>
                <a:gd name="T102" fmla="*/ 0 w 80"/>
                <a:gd name="T103" fmla="*/ 0 h 158"/>
                <a:gd name="T104" fmla="*/ 0 w 80"/>
                <a:gd name="T105" fmla="*/ 0 h 1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0" h="158">
                  <a:moveTo>
                    <a:pt x="56" y="158"/>
                  </a:moveTo>
                  <a:lnTo>
                    <a:pt x="47" y="158"/>
                  </a:lnTo>
                  <a:lnTo>
                    <a:pt x="40" y="157"/>
                  </a:lnTo>
                  <a:lnTo>
                    <a:pt x="33" y="156"/>
                  </a:lnTo>
                  <a:lnTo>
                    <a:pt x="29" y="155"/>
                  </a:lnTo>
                  <a:lnTo>
                    <a:pt x="25" y="153"/>
                  </a:lnTo>
                  <a:lnTo>
                    <a:pt x="21" y="151"/>
                  </a:lnTo>
                  <a:lnTo>
                    <a:pt x="16" y="148"/>
                  </a:lnTo>
                  <a:lnTo>
                    <a:pt x="10" y="144"/>
                  </a:lnTo>
                  <a:lnTo>
                    <a:pt x="1" y="130"/>
                  </a:lnTo>
                  <a:lnTo>
                    <a:pt x="0" y="107"/>
                  </a:lnTo>
                  <a:lnTo>
                    <a:pt x="3" y="85"/>
                  </a:lnTo>
                  <a:lnTo>
                    <a:pt x="10" y="67"/>
                  </a:lnTo>
                  <a:lnTo>
                    <a:pt x="15" y="59"/>
                  </a:lnTo>
                  <a:lnTo>
                    <a:pt x="18" y="55"/>
                  </a:lnTo>
                  <a:lnTo>
                    <a:pt x="18" y="47"/>
                  </a:lnTo>
                  <a:lnTo>
                    <a:pt x="19" y="27"/>
                  </a:lnTo>
                  <a:lnTo>
                    <a:pt x="21" y="19"/>
                  </a:lnTo>
                  <a:lnTo>
                    <a:pt x="25" y="13"/>
                  </a:lnTo>
                  <a:lnTo>
                    <a:pt x="32" y="7"/>
                  </a:lnTo>
                  <a:lnTo>
                    <a:pt x="41" y="3"/>
                  </a:lnTo>
                  <a:lnTo>
                    <a:pt x="50" y="1"/>
                  </a:lnTo>
                  <a:lnTo>
                    <a:pt x="60" y="0"/>
                  </a:lnTo>
                  <a:lnTo>
                    <a:pt x="69" y="0"/>
                  </a:lnTo>
                  <a:lnTo>
                    <a:pt x="79" y="0"/>
                  </a:lnTo>
                  <a:lnTo>
                    <a:pt x="67" y="3"/>
                  </a:lnTo>
                  <a:lnTo>
                    <a:pt x="55" y="12"/>
                  </a:lnTo>
                  <a:lnTo>
                    <a:pt x="44" y="24"/>
                  </a:lnTo>
                  <a:lnTo>
                    <a:pt x="35" y="38"/>
                  </a:lnTo>
                  <a:lnTo>
                    <a:pt x="33" y="53"/>
                  </a:lnTo>
                  <a:lnTo>
                    <a:pt x="39" y="65"/>
                  </a:lnTo>
                  <a:lnTo>
                    <a:pt x="53" y="75"/>
                  </a:lnTo>
                  <a:lnTo>
                    <a:pt x="80" y="80"/>
                  </a:lnTo>
                  <a:lnTo>
                    <a:pt x="75" y="83"/>
                  </a:lnTo>
                  <a:lnTo>
                    <a:pt x="68" y="85"/>
                  </a:lnTo>
                  <a:lnTo>
                    <a:pt x="62" y="86"/>
                  </a:lnTo>
                  <a:lnTo>
                    <a:pt x="56" y="87"/>
                  </a:lnTo>
                  <a:lnTo>
                    <a:pt x="49" y="87"/>
                  </a:lnTo>
                  <a:lnTo>
                    <a:pt x="43" y="87"/>
                  </a:lnTo>
                  <a:lnTo>
                    <a:pt x="36" y="86"/>
                  </a:lnTo>
                  <a:lnTo>
                    <a:pt x="30" y="84"/>
                  </a:lnTo>
                  <a:lnTo>
                    <a:pt x="34" y="93"/>
                  </a:lnTo>
                  <a:lnTo>
                    <a:pt x="42" y="99"/>
                  </a:lnTo>
                  <a:lnTo>
                    <a:pt x="50" y="103"/>
                  </a:lnTo>
                  <a:lnTo>
                    <a:pt x="57" y="104"/>
                  </a:lnTo>
                  <a:lnTo>
                    <a:pt x="49" y="106"/>
                  </a:lnTo>
                  <a:lnTo>
                    <a:pt x="41" y="112"/>
                  </a:lnTo>
                  <a:lnTo>
                    <a:pt x="34" y="118"/>
                  </a:lnTo>
                  <a:lnTo>
                    <a:pt x="29" y="126"/>
                  </a:lnTo>
                  <a:lnTo>
                    <a:pt x="28" y="134"/>
                  </a:lnTo>
                  <a:lnTo>
                    <a:pt x="32" y="144"/>
                  </a:lnTo>
                  <a:lnTo>
                    <a:pt x="41" y="152"/>
                  </a:lnTo>
                  <a:lnTo>
                    <a:pt x="56"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5" name="Freeform 191">
              <a:extLst>
                <a:ext uri="{FF2B5EF4-FFF2-40B4-BE49-F238E27FC236}">
                  <a16:creationId xmlns:a16="http://schemas.microsoft.com/office/drawing/2014/main" id="{F63CD35C-0E79-4B6C-B6CE-AEA6DF40EAB9}"/>
                </a:ext>
              </a:extLst>
            </p:cNvPr>
            <p:cNvSpPr>
              <a:spLocks/>
            </p:cNvSpPr>
            <p:nvPr/>
          </p:nvSpPr>
          <p:spPr bwMode="auto">
            <a:xfrm>
              <a:off x="704" y="4157"/>
              <a:ext cx="12" cy="13"/>
            </a:xfrm>
            <a:custGeom>
              <a:avLst/>
              <a:gdLst>
                <a:gd name="T0" fmla="*/ 0 w 35"/>
                <a:gd name="T1" fmla="*/ 0 h 38"/>
                <a:gd name="T2" fmla="*/ 0 w 35"/>
                <a:gd name="T3" fmla="*/ 0 h 38"/>
                <a:gd name="T4" fmla="*/ 0 w 35"/>
                <a:gd name="T5" fmla="*/ 0 h 38"/>
                <a:gd name="T6" fmla="*/ 0 w 35"/>
                <a:gd name="T7" fmla="*/ 0 h 38"/>
                <a:gd name="T8" fmla="*/ 0 w 35"/>
                <a:gd name="T9" fmla="*/ 0 h 38"/>
                <a:gd name="T10" fmla="*/ 0 w 35"/>
                <a:gd name="T11" fmla="*/ 0 h 38"/>
                <a:gd name="T12" fmla="*/ 0 w 35"/>
                <a:gd name="T13" fmla="*/ 0 h 38"/>
                <a:gd name="T14" fmla="*/ 0 w 35"/>
                <a:gd name="T15" fmla="*/ 0 h 38"/>
                <a:gd name="T16" fmla="*/ 0 w 35"/>
                <a:gd name="T17" fmla="*/ 0 h 38"/>
                <a:gd name="T18" fmla="*/ 0 w 35"/>
                <a:gd name="T19" fmla="*/ 0 h 38"/>
                <a:gd name="T20" fmla="*/ 0 w 35"/>
                <a:gd name="T21" fmla="*/ 0 h 38"/>
                <a:gd name="T22" fmla="*/ 0 w 35"/>
                <a:gd name="T23" fmla="*/ 0 h 38"/>
                <a:gd name="T24" fmla="*/ 0 w 35"/>
                <a:gd name="T25" fmla="*/ 0 h 38"/>
                <a:gd name="T26" fmla="*/ 0 w 35"/>
                <a:gd name="T27" fmla="*/ 0 h 38"/>
                <a:gd name="T28" fmla="*/ 0 w 35"/>
                <a:gd name="T29" fmla="*/ 0 h 38"/>
                <a:gd name="T30" fmla="*/ 0 w 35"/>
                <a:gd name="T31" fmla="*/ 0 h 38"/>
                <a:gd name="T32" fmla="*/ 0 w 35"/>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 h="38">
                  <a:moveTo>
                    <a:pt x="35" y="29"/>
                  </a:moveTo>
                  <a:lnTo>
                    <a:pt x="33" y="32"/>
                  </a:lnTo>
                  <a:lnTo>
                    <a:pt x="29" y="35"/>
                  </a:lnTo>
                  <a:lnTo>
                    <a:pt x="24" y="37"/>
                  </a:lnTo>
                  <a:lnTo>
                    <a:pt x="19" y="37"/>
                  </a:lnTo>
                  <a:lnTo>
                    <a:pt x="13" y="38"/>
                  </a:lnTo>
                  <a:lnTo>
                    <a:pt x="8" y="37"/>
                  </a:lnTo>
                  <a:lnTo>
                    <a:pt x="4" y="36"/>
                  </a:lnTo>
                  <a:lnTo>
                    <a:pt x="0" y="34"/>
                  </a:lnTo>
                  <a:lnTo>
                    <a:pt x="0" y="26"/>
                  </a:lnTo>
                  <a:lnTo>
                    <a:pt x="1" y="17"/>
                  </a:lnTo>
                  <a:lnTo>
                    <a:pt x="4" y="8"/>
                  </a:lnTo>
                  <a:lnTo>
                    <a:pt x="8" y="2"/>
                  </a:lnTo>
                  <a:lnTo>
                    <a:pt x="13" y="0"/>
                  </a:lnTo>
                  <a:lnTo>
                    <a:pt x="19" y="2"/>
                  </a:lnTo>
                  <a:lnTo>
                    <a:pt x="26" y="11"/>
                  </a:lnTo>
                  <a:lnTo>
                    <a:pt x="35"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6" name="Freeform 192">
              <a:extLst>
                <a:ext uri="{FF2B5EF4-FFF2-40B4-BE49-F238E27FC236}">
                  <a16:creationId xmlns:a16="http://schemas.microsoft.com/office/drawing/2014/main" id="{B2DD1D27-A9AC-4119-A53F-0C00B43DF62A}"/>
                </a:ext>
              </a:extLst>
            </p:cNvPr>
            <p:cNvSpPr>
              <a:spLocks/>
            </p:cNvSpPr>
            <p:nvPr/>
          </p:nvSpPr>
          <p:spPr bwMode="auto">
            <a:xfrm>
              <a:off x="727" y="4153"/>
              <a:ext cx="9" cy="12"/>
            </a:xfrm>
            <a:custGeom>
              <a:avLst/>
              <a:gdLst>
                <a:gd name="T0" fmla="*/ 0 w 28"/>
                <a:gd name="T1" fmla="*/ 0 h 35"/>
                <a:gd name="T2" fmla="*/ 0 w 28"/>
                <a:gd name="T3" fmla="*/ 0 h 35"/>
                <a:gd name="T4" fmla="*/ 0 w 28"/>
                <a:gd name="T5" fmla="*/ 0 h 35"/>
                <a:gd name="T6" fmla="*/ 0 w 28"/>
                <a:gd name="T7" fmla="*/ 0 h 35"/>
                <a:gd name="T8" fmla="*/ 0 w 28"/>
                <a:gd name="T9" fmla="*/ 0 h 35"/>
                <a:gd name="T10" fmla="*/ 0 w 28"/>
                <a:gd name="T11" fmla="*/ 0 h 35"/>
                <a:gd name="T12" fmla="*/ 0 w 28"/>
                <a:gd name="T13" fmla="*/ 0 h 35"/>
                <a:gd name="T14" fmla="*/ 0 w 28"/>
                <a:gd name="T15" fmla="*/ 0 h 35"/>
                <a:gd name="T16" fmla="*/ 0 w 28"/>
                <a:gd name="T17" fmla="*/ 0 h 35"/>
                <a:gd name="T18" fmla="*/ 0 w 28"/>
                <a:gd name="T19" fmla="*/ 0 h 35"/>
                <a:gd name="T20" fmla="*/ 0 w 28"/>
                <a:gd name="T21" fmla="*/ 0 h 35"/>
                <a:gd name="T22" fmla="*/ 0 w 28"/>
                <a:gd name="T23" fmla="*/ 0 h 35"/>
                <a:gd name="T24" fmla="*/ 0 w 28"/>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5">
                  <a:moveTo>
                    <a:pt x="28" y="22"/>
                  </a:moveTo>
                  <a:lnTo>
                    <a:pt x="26" y="28"/>
                  </a:lnTo>
                  <a:lnTo>
                    <a:pt x="20" y="34"/>
                  </a:lnTo>
                  <a:lnTo>
                    <a:pt x="12" y="35"/>
                  </a:lnTo>
                  <a:lnTo>
                    <a:pt x="3" y="34"/>
                  </a:lnTo>
                  <a:lnTo>
                    <a:pt x="0" y="24"/>
                  </a:lnTo>
                  <a:lnTo>
                    <a:pt x="0" y="15"/>
                  </a:lnTo>
                  <a:lnTo>
                    <a:pt x="1" y="7"/>
                  </a:lnTo>
                  <a:lnTo>
                    <a:pt x="4" y="2"/>
                  </a:lnTo>
                  <a:lnTo>
                    <a:pt x="8" y="0"/>
                  </a:lnTo>
                  <a:lnTo>
                    <a:pt x="13" y="2"/>
                  </a:lnTo>
                  <a:lnTo>
                    <a:pt x="20" y="9"/>
                  </a:lnTo>
                  <a:lnTo>
                    <a:pt x="2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7" name="Freeform 193">
              <a:extLst>
                <a:ext uri="{FF2B5EF4-FFF2-40B4-BE49-F238E27FC236}">
                  <a16:creationId xmlns:a16="http://schemas.microsoft.com/office/drawing/2014/main" id="{194EE474-B565-4212-AEE9-9135CF352E0E}"/>
                </a:ext>
              </a:extLst>
            </p:cNvPr>
            <p:cNvSpPr>
              <a:spLocks/>
            </p:cNvSpPr>
            <p:nvPr/>
          </p:nvSpPr>
          <p:spPr bwMode="auto">
            <a:xfrm>
              <a:off x="715" y="4155"/>
              <a:ext cx="13" cy="13"/>
            </a:xfrm>
            <a:custGeom>
              <a:avLst/>
              <a:gdLst>
                <a:gd name="T0" fmla="*/ 0 w 37"/>
                <a:gd name="T1" fmla="*/ 0 h 38"/>
                <a:gd name="T2" fmla="*/ 0 w 37"/>
                <a:gd name="T3" fmla="*/ 0 h 38"/>
                <a:gd name="T4" fmla="*/ 0 w 37"/>
                <a:gd name="T5" fmla="*/ 0 h 38"/>
                <a:gd name="T6" fmla="*/ 0 w 37"/>
                <a:gd name="T7" fmla="*/ 0 h 38"/>
                <a:gd name="T8" fmla="*/ 0 w 37"/>
                <a:gd name="T9" fmla="*/ 0 h 38"/>
                <a:gd name="T10" fmla="*/ 0 w 37"/>
                <a:gd name="T11" fmla="*/ 0 h 38"/>
                <a:gd name="T12" fmla="*/ 0 w 37"/>
                <a:gd name="T13" fmla="*/ 0 h 38"/>
                <a:gd name="T14" fmla="*/ 0 w 37"/>
                <a:gd name="T15" fmla="*/ 0 h 38"/>
                <a:gd name="T16" fmla="*/ 0 w 37"/>
                <a:gd name="T17" fmla="*/ 0 h 38"/>
                <a:gd name="T18" fmla="*/ 0 w 37"/>
                <a:gd name="T19" fmla="*/ 0 h 38"/>
                <a:gd name="T20" fmla="*/ 0 w 37"/>
                <a:gd name="T21" fmla="*/ 0 h 38"/>
                <a:gd name="T22" fmla="*/ 0 w 37"/>
                <a:gd name="T23" fmla="*/ 0 h 38"/>
                <a:gd name="T24" fmla="*/ 0 w 37"/>
                <a:gd name="T25" fmla="*/ 0 h 38"/>
                <a:gd name="T26" fmla="*/ 0 w 37"/>
                <a:gd name="T27" fmla="*/ 0 h 38"/>
                <a:gd name="T28" fmla="*/ 0 w 37"/>
                <a:gd name="T29" fmla="*/ 0 h 38"/>
                <a:gd name="T30" fmla="*/ 0 w 37"/>
                <a:gd name="T31" fmla="*/ 0 h 38"/>
                <a:gd name="T32" fmla="*/ 0 w 37"/>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7" h="38">
                  <a:moveTo>
                    <a:pt x="37" y="29"/>
                  </a:moveTo>
                  <a:lnTo>
                    <a:pt x="36" y="32"/>
                  </a:lnTo>
                  <a:lnTo>
                    <a:pt x="33" y="34"/>
                  </a:lnTo>
                  <a:lnTo>
                    <a:pt x="28" y="36"/>
                  </a:lnTo>
                  <a:lnTo>
                    <a:pt x="22" y="37"/>
                  </a:lnTo>
                  <a:lnTo>
                    <a:pt x="17" y="38"/>
                  </a:lnTo>
                  <a:lnTo>
                    <a:pt x="11" y="38"/>
                  </a:lnTo>
                  <a:lnTo>
                    <a:pt x="6" y="37"/>
                  </a:lnTo>
                  <a:lnTo>
                    <a:pt x="1" y="36"/>
                  </a:lnTo>
                  <a:lnTo>
                    <a:pt x="0" y="27"/>
                  </a:lnTo>
                  <a:lnTo>
                    <a:pt x="1" y="16"/>
                  </a:lnTo>
                  <a:lnTo>
                    <a:pt x="4" y="8"/>
                  </a:lnTo>
                  <a:lnTo>
                    <a:pt x="8" y="2"/>
                  </a:lnTo>
                  <a:lnTo>
                    <a:pt x="14" y="0"/>
                  </a:lnTo>
                  <a:lnTo>
                    <a:pt x="20" y="3"/>
                  </a:lnTo>
                  <a:lnTo>
                    <a:pt x="29" y="12"/>
                  </a:lnTo>
                  <a:lnTo>
                    <a:pt x="3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8" name="Freeform 194">
              <a:extLst>
                <a:ext uri="{FF2B5EF4-FFF2-40B4-BE49-F238E27FC236}">
                  <a16:creationId xmlns:a16="http://schemas.microsoft.com/office/drawing/2014/main" id="{B1A43E69-BFDD-468A-8D0F-24DD9D950BC9}"/>
                </a:ext>
              </a:extLst>
            </p:cNvPr>
            <p:cNvSpPr>
              <a:spLocks/>
            </p:cNvSpPr>
            <p:nvPr/>
          </p:nvSpPr>
          <p:spPr bwMode="auto">
            <a:xfrm>
              <a:off x="660" y="4022"/>
              <a:ext cx="62" cy="117"/>
            </a:xfrm>
            <a:custGeom>
              <a:avLst/>
              <a:gdLst>
                <a:gd name="T0" fmla="*/ 0 w 184"/>
                <a:gd name="T1" fmla="*/ 0 h 350"/>
                <a:gd name="T2" fmla="*/ 0 w 184"/>
                <a:gd name="T3" fmla="*/ 0 h 350"/>
                <a:gd name="T4" fmla="*/ 0 w 184"/>
                <a:gd name="T5" fmla="*/ 0 h 350"/>
                <a:gd name="T6" fmla="*/ 0 w 184"/>
                <a:gd name="T7" fmla="*/ 0 h 350"/>
                <a:gd name="T8" fmla="*/ 0 w 184"/>
                <a:gd name="T9" fmla="*/ 0 h 350"/>
                <a:gd name="T10" fmla="*/ 0 w 184"/>
                <a:gd name="T11" fmla="*/ 0 h 350"/>
                <a:gd name="T12" fmla="*/ 0 w 184"/>
                <a:gd name="T13" fmla="*/ 0 h 350"/>
                <a:gd name="T14" fmla="*/ 0 w 184"/>
                <a:gd name="T15" fmla="*/ 0 h 350"/>
                <a:gd name="T16" fmla="*/ 0 w 184"/>
                <a:gd name="T17" fmla="*/ 0 h 350"/>
                <a:gd name="T18" fmla="*/ 0 w 184"/>
                <a:gd name="T19" fmla="*/ 0 h 350"/>
                <a:gd name="T20" fmla="*/ 0 w 184"/>
                <a:gd name="T21" fmla="*/ 0 h 350"/>
                <a:gd name="T22" fmla="*/ 0 w 184"/>
                <a:gd name="T23" fmla="*/ 0 h 350"/>
                <a:gd name="T24" fmla="*/ 0 w 184"/>
                <a:gd name="T25" fmla="*/ 0 h 350"/>
                <a:gd name="T26" fmla="*/ 0 w 184"/>
                <a:gd name="T27" fmla="*/ 0 h 350"/>
                <a:gd name="T28" fmla="*/ 0 w 184"/>
                <a:gd name="T29" fmla="*/ 0 h 350"/>
                <a:gd name="T30" fmla="*/ 0 w 184"/>
                <a:gd name="T31" fmla="*/ 0 h 350"/>
                <a:gd name="T32" fmla="*/ 0 w 184"/>
                <a:gd name="T33" fmla="*/ 0 h 350"/>
                <a:gd name="T34" fmla="*/ 0 w 184"/>
                <a:gd name="T35" fmla="*/ 0 h 350"/>
                <a:gd name="T36" fmla="*/ 0 w 184"/>
                <a:gd name="T37" fmla="*/ 0 h 350"/>
                <a:gd name="T38" fmla="*/ 0 w 184"/>
                <a:gd name="T39" fmla="*/ 0 h 350"/>
                <a:gd name="T40" fmla="*/ 0 w 184"/>
                <a:gd name="T41" fmla="*/ 0 h 350"/>
                <a:gd name="T42" fmla="*/ 0 w 184"/>
                <a:gd name="T43" fmla="*/ 0 h 350"/>
                <a:gd name="T44" fmla="*/ 0 w 184"/>
                <a:gd name="T45" fmla="*/ 0 h 350"/>
                <a:gd name="T46" fmla="*/ 0 w 184"/>
                <a:gd name="T47" fmla="*/ 0 h 350"/>
                <a:gd name="T48" fmla="*/ 0 w 184"/>
                <a:gd name="T49" fmla="*/ 0 h 350"/>
                <a:gd name="T50" fmla="*/ 0 w 184"/>
                <a:gd name="T51" fmla="*/ 0 h 350"/>
                <a:gd name="T52" fmla="*/ 0 w 184"/>
                <a:gd name="T53" fmla="*/ 0 h 350"/>
                <a:gd name="T54" fmla="*/ 0 w 184"/>
                <a:gd name="T55" fmla="*/ 0 h 350"/>
                <a:gd name="T56" fmla="*/ 0 w 184"/>
                <a:gd name="T57" fmla="*/ 0 h 350"/>
                <a:gd name="T58" fmla="*/ 0 w 184"/>
                <a:gd name="T59" fmla="*/ 0 h 350"/>
                <a:gd name="T60" fmla="*/ 0 w 184"/>
                <a:gd name="T61" fmla="*/ 0 h 350"/>
                <a:gd name="T62" fmla="*/ 0 w 184"/>
                <a:gd name="T63" fmla="*/ 0 h 350"/>
                <a:gd name="T64" fmla="*/ 0 w 184"/>
                <a:gd name="T65" fmla="*/ 0 h 350"/>
                <a:gd name="T66" fmla="*/ 0 w 184"/>
                <a:gd name="T67" fmla="*/ 0 h 350"/>
                <a:gd name="T68" fmla="*/ 0 w 184"/>
                <a:gd name="T69" fmla="*/ 0 h 350"/>
                <a:gd name="T70" fmla="*/ 0 w 184"/>
                <a:gd name="T71" fmla="*/ 0 h 350"/>
                <a:gd name="T72" fmla="*/ 0 w 184"/>
                <a:gd name="T73" fmla="*/ 0 h 350"/>
                <a:gd name="T74" fmla="*/ 0 w 184"/>
                <a:gd name="T75" fmla="*/ 0 h 350"/>
                <a:gd name="T76" fmla="*/ 0 w 184"/>
                <a:gd name="T77" fmla="*/ 0 h 350"/>
                <a:gd name="T78" fmla="*/ 0 w 184"/>
                <a:gd name="T79" fmla="*/ 0 h 350"/>
                <a:gd name="T80" fmla="*/ 0 w 184"/>
                <a:gd name="T81" fmla="*/ 0 h 350"/>
                <a:gd name="T82" fmla="*/ 0 w 184"/>
                <a:gd name="T83" fmla="*/ 0 h 350"/>
                <a:gd name="T84" fmla="*/ 0 w 184"/>
                <a:gd name="T85" fmla="*/ 0 h 350"/>
                <a:gd name="T86" fmla="*/ 0 w 184"/>
                <a:gd name="T87" fmla="*/ 0 h 350"/>
                <a:gd name="T88" fmla="*/ 0 w 184"/>
                <a:gd name="T89" fmla="*/ 0 h 350"/>
                <a:gd name="T90" fmla="*/ 0 w 184"/>
                <a:gd name="T91" fmla="*/ 0 h 350"/>
                <a:gd name="T92" fmla="*/ 0 w 184"/>
                <a:gd name="T93" fmla="*/ 0 h 350"/>
                <a:gd name="T94" fmla="*/ 0 w 184"/>
                <a:gd name="T95" fmla="*/ 0 h 350"/>
                <a:gd name="T96" fmla="*/ 0 w 184"/>
                <a:gd name="T97" fmla="*/ 0 h 35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84" h="350">
                  <a:moveTo>
                    <a:pt x="165" y="26"/>
                  </a:moveTo>
                  <a:lnTo>
                    <a:pt x="159" y="19"/>
                  </a:lnTo>
                  <a:lnTo>
                    <a:pt x="151" y="14"/>
                  </a:lnTo>
                  <a:lnTo>
                    <a:pt x="142" y="9"/>
                  </a:lnTo>
                  <a:lnTo>
                    <a:pt x="132" y="5"/>
                  </a:lnTo>
                  <a:lnTo>
                    <a:pt x="119" y="2"/>
                  </a:lnTo>
                  <a:lnTo>
                    <a:pt x="106" y="0"/>
                  </a:lnTo>
                  <a:lnTo>
                    <a:pt x="89" y="2"/>
                  </a:lnTo>
                  <a:lnTo>
                    <a:pt x="72" y="5"/>
                  </a:lnTo>
                  <a:lnTo>
                    <a:pt x="58" y="10"/>
                  </a:lnTo>
                  <a:lnTo>
                    <a:pt x="43" y="19"/>
                  </a:lnTo>
                  <a:lnTo>
                    <a:pt x="28" y="32"/>
                  </a:lnTo>
                  <a:lnTo>
                    <a:pt x="15" y="49"/>
                  </a:lnTo>
                  <a:lnTo>
                    <a:pt x="5" y="68"/>
                  </a:lnTo>
                  <a:lnTo>
                    <a:pt x="0" y="89"/>
                  </a:lnTo>
                  <a:lnTo>
                    <a:pt x="0" y="112"/>
                  </a:lnTo>
                  <a:lnTo>
                    <a:pt x="8" y="137"/>
                  </a:lnTo>
                  <a:lnTo>
                    <a:pt x="24" y="172"/>
                  </a:lnTo>
                  <a:lnTo>
                    <a:pt x="38" y="202"/>
                  </a:lnTo>
                  <a:lnTo>
                    <a:pt x="48" y="228"/>
                  </a:lnTo>
                  <a:lnTo>
                    <a:pt x="55" y="251"/>
                  </a:lnTo>
                  <a:lnTo>
                    <a:pt x="62" y="271"/>
                  </a:lnTo>
                  <a:lnTo>
                    <a:pt x="65" y="288"/>
                  </a:lnTo>
                  <a:lnTo>
                    <a:pt x="68" y="303"/>
                  </a:lnTo>
                  <a:lnTo>
                    <a:pt x="71" y="317"/>
                  </a:lnTo>
                  <a:lnTo>
                    <a:pt x="72" y="324"/>
                  </a:lnTo>
                  <a:lnTo>
                    <a:pt x="75" y="332"/>
                  </a:lnTo>
                  <a:lnTo>
                    <a:pt x="78" y="337"/>
                  </a:lnTo>
                  <a:lnTo>
                    <a:pt x="83" y="342"/>
                  </a:lnTo>
                  <a:lnTo>
                    <a:pt x="91" y="346"/>
                  </a:lnTo>
                  <a:lnTo>
                    <a:pt x="102" y="349"/>
                  </a:lnTo>
                  <a:lnTo>
                    <a:pt x="115" y="350"/>
                  </a:lnTo>
                  <a:lnTo>
                    <a:pt x="132" y="350"/>
                  </a:lnTo>
                  <a:lnTo>
                    <a:pt x="151" y="347"/>
                  </a:lnTo>
                  <a:lnTo>
                    <a:pt x="165" y="340"/>
                  </a:lnTo>
                  <a:lnTo>
                    <a:pt x="175" y="329"/>
                  </a:lnTo>
                  <a:lnTo>
                    <a:pt x="180" y="315"/>
                  </a:lnTo>
                  <a:lnTo>
                    <a:pt x="183" y="301"/>
                  </a:lnTo>
                  <a:lnTo>
                    <a:pt x="184" y="284"/>
                  </a:lnTo>
                  <a:lnTo>
                    <a:pt x="184" y="268"/>
                  </a:lnTo>
                  <a:lnTo>
                    <a:pt x="183" y="252"/>
                  </a:lnTo>
                  <a:lnTo>
                    <a:pt x="182" y="210"/>
                  </a:lnTo>
                  <a:lnTo>
                    <a:pt x="179" y="158"/>
                  </a:lnTo>
                  <a:lnTo>
                    <a:pt x="177" y="111"/>
                  </a:lnTo>
                  <a:lnTo>
                    <a:pt x="178" y="84"/>
                  </a:lnTo>
                  <a:lnTo>
                    <a:pt x="179" y="75"/>
                  </a:lnTo>
                  <a:lnTo>
                    <a:pt x="178" y="60"/>
                  </a:lnTo>
                  <a:lnTo>
                    <a:pt x="174" y="43"/>
                  </a:lnTo>
                  <a:lnTo>
                    <a:pt x="165" y="26"/>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9" name="Freeform 195">
              <a:extLst>
                <a:ext uri="{FF2B5EF4-FFF2-40B4-BE49-F238E27FC236}">
                  <a16:creationId xmlns:a16="http://schemas.microsoft.com/office/drawing/2014/main" id="{FC231693-6DCF-44DD-A4B1-381061B9C277}"/>
                </a:ext>
              </a:extLst>
            </p:cNvPr>
            <p:cNvSpPr>
              <a:spLocks/>
            </p:cNvSpPr>
            <p:nvPr/>
          </p:nvSpPr>
          <p:spPr bwMode="auto">
            <a:xfrm>
              <a:off x="660" y="4024"/>
              <a:ext cx="44" cy="115"/>
            </a:xfrm>
            <a:custGeom>
              <a:avLst/>
              <a:gdLst>
                <a:gd name="T0" fmla="*/ 0 w 132"/>
                <a:gd name="T1" fmla="*/ 0 h 345"/>
                <a:gd name="T2" fmla="*/ 0 w 132"/>
                <a:gd name="T3" fmla="*/ 0 h 345"/>
                <a:gd name="T4" fmla="*/ 0 w 132"/>
                <a:gd name="T5" fmla="*/ 0 h 345"/>
                <a:gd name="T6" fmla="*/ 0 w 132"/>
                <a:gd name="T7" fmla="*/ 0 h 345"/>
                <a:gd name="T8" fmla="*/ 0 w 132"/>
                <a:gd name="T9" fmla="*/ 0 h 345"/>
                <a:gd name="T10" fmla="*/ 0 w 132"/>
                <a:gd name="T11" fmla="*/ 0 h 345"/>
                <a:gd name="T12" fmla="*/ 0 w 132"/>
                <a:gd name="T13" fmla="*/ 0 h 345"/>
                <a:gd name="T14" fmla="*/ 0 w 132"/>
                <a:gd name="T15" fmla="*/ 0 h 345"/>
                <a:gd name="T16" fmla="*/ 0 w 132"/>
                <a:gd name="T17" fmla="*/ 0 h 345"/>
                <a:gd name="T18" fmla="*/ 0 w 132"/>
                <a:gd name="T19" fmla="*/ 0 h 345"/>
                <a:gd name="T20" fmla="*/ 0 w 132"/>
                <a:gd name="T21" fmla="*/ 0 h 345"/>
                <a:gd name="T22" fmla="*/ 0 w 132"/>
                <a:gd name="T23" fmla="*/ 0 h 345"/>
                <a:gd name="T24" fmla="*/ 0 w 132"/>
                <a:gd name="T25" fmla="*/ 0 h 345"/>
                <a:gd name="T26" fmla="*/ 0 w 132"/>
                <a:gd name="T27" fmla="*/ 0 h 345"/>
                <a:gd name="T28" fmla="*/ 0 w 132"/>
                <a:gd name="T29" fmla="*/ 0 h 345"/>
                <a:gd name="T30" fmla="*/ 0 w 132"/>
                <a:gd name="T31" fmla="*/ 0 h 345"/>
                <a:gd name="T32" fmla="*/ 0 w 132"/>
                <a:gd name="T33" fmla="*/ 0 h 345"/>
                <a:gd name="T34" fmla="*/ 0 w 132"/>
                <a:gd name="T35" fmla="*/ 0 h 345"/>
                <a:gd name="T36" fmla="*/ 0 w 132"/>
                <a:gd name="T37" fmla="*/ 0 h 345"/>
                <a:gd name="T38" fmla="*/ 0 w 132"/>
                <a:gd name="T39" fmla="*/ 0 h 345"/>
                <a:gd name="T40" fmla="*/ 0 w 132"/>
                <a:gd name="T41" fmla="*/ 0 h 345"/>
                <a:gd name="T42" fmla="*/ 0 w 132"/>
                <a:gd name="T43" fmla="*/ 0 h 345"/>
                <a:gd name="T44" fmla="*/ 0 w 132"/>
                <a:gd name="T45" fmla="*/ 0 h 345"/>
                <a:gd name="T46" fmla="*/ 0 w 132"/>
                <a:gd name="T47" fmla="*/ 0 h 345"/>
                <a:gd name="T48" fmla="*/ 0 w 132"/>
                <a:gd name="T49" fmla="*/ 0 h 345"/>
                <a:gd name="T50" fmla="*/ 0 w 132"/>
                <a:gd name="T51" fmla="*/ 0 h 345"/>
                <a:gd name="T52" fmla="*/ 0 w 132"/>
                <a:gd name="T53" fmla="*/ 0 h 345"/>
                <a:gd name="T54" fmla="*/ 0 w 132"/>
                <a:gd name="T55" fmla="*/ 0 h 345"/>
                <a:gd name="T56" fmla="*/ 0 w 132"/>
                <a:gd name="T57" fmla="*/ 0 h 345"/>
                <a:gd name="T58" fmla="*/ 0 w 132"/>
                <a:gd name="T59" fmla="*/ 0 h 345"/>
                <a:gd name="T60" fmla="*/ 0 w 132"/>
                <a:gd name="T61" fmla="*/ 0 h 345"/>
                <a:gd name="T62" fmla="*/ 0 w 132"/>
                <a:gd name="T63" fmla="*/ 0 h 345"/>
                <a:gd name="T64" fmla="*/ 0 w 132"/>
                <a:gd name="T65" fmla="*/ 0 h 345"/>
                <a:gd name="T66" fmla="*/ 0 w 132"/>
                <a:gd name="T67" fmla="*/ 0 h 345"/>
                <a:gd name="T68" fmla="*/ 0 w 132"/>
                <a:gd name="T69" fmla="*/ 0 h 345"/>
                <a:gd name="T70" fmla="*/ 0 w 132"/>
                <a:gd name="T71" fmla="*/ 0 h 345"/>
                <a:gd name="T72" fmla="*/ 0 w 132"/>
                <a:gd name="T73" fmla="*/ 0 h 345"/>
                <a:gd name="T74" fmla="*/ 0 w 132"/>
                <a:gd name="T75" fmla="*/ 0 h 345"/>
                <a:gd name="T76" fmla="*/ 0 w 132"/>
                <a:gd name="T77" fmla="*/ 0 h 345"/>
                <a:gd name="T78" fmla="*/ 0 w 132"/>
                <a:gd name="T79" fmla="*/ 0 h 345"/>
                <a:gd name="T80" fmla="*/ 0 w 132"/>
                <a:gd name="T81" fmla="*/ 0 h 345"/>
                <a:gd name="T82" fmla="*/ 0 w 132"/>
                <a:gd name="T83" fmla="*/ 0 h 345"/>
                <a:gd name="T84" fmla="*/ 0 w 132"/>
                <a:gd name="T85" fmla="*/ 0 h 345"/>
                <a:gd name="T86" fmla="*/ 0 w 132"/>
                <a:gd name="T87" fmla="*/ 0 h 345"/>
                <a:gd name="T88" fmla="*/ 0 w 132"/>
                <a:gd name="T89" fmla="*/ 0 h 345"/>
                <a:gd name="T90" fmla="*/ 0 w 132"/>
                <a:gd name="T91" fmla="*/ 0 h 345"/>
                <a:gd name="T92" fmla="*/ 0 w 132"/>
                <a:gd name="T93" fmla="*/ 0 h 345"/>
                <a:gd name="T94" fmla="*/ 0 w 132"/>
                <a:gd name="T95" fmla="*/ 0 h 345"/>
                <a:gd name="T96" fmla="*/ 0 w 132"/>
                <a:gd name="T97" fmla="*/ 0 h 345"/>
                <a:gd name="T98" fmla="*/ 0 w 132"/>
                <a:gd name="T99" fmla="*/ 0 h 345"/>
                <a:gd name="T100" fmla="*/ 0 w 132"/>
                <a:gd name="T101" fmla="*/ 0 h 345"/>
                <a:gd name="T102" fmla="*/ 0 w 132"/>
                <a:gd name="T103" fmla="*/ 0 h 345"/>
                <a:gd name="T104" fmla="*/ 0 w 132"/>
                <a:gd name="T105" fmla="*/ 0 h 3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 h="345">
                  <a:moveTo>
                    <a:pt x="71" y="312"/>
                  </a:moveTo>
                  <a:lnTo>
                    <a:pt x="68" y="298"/>
                  </a:lnTo>
                  <a:lnTo>
                    <a:pt x="65" y="283"/>
                  </a:lnTo>
                  <a:lnTo>
                    <a:pt x="62" y="266"/>
                  </a:lnTo>
                  <a:lnTo>
                    <a:pt x="55" y="246"/>
                  </a:lnTo>
                  <a:lnTo>
                    <a:pt x="48" y="223"/>
                  </a:lnTo>
                  <a:lnTo>
                    <a:pt x="38" y="197"/>
                  </a:lnTo>
                  <a:lnTo>
                    <a:pt x="24" y="167"/>
                  </a:lnTo>
                  <a:lnTo>
                    <a:pt x="8" y="132"/>
                  </a:lnTo>
                  <a:lnTo>
                    <a:pt x="0" y="107"/>
                  </a:lnTo>
                  <a:lnTo>
                    <a:pt x="0" y="84"/>
                  </a:lnTo>
                  <a:lnTo>
                    <a:pt x="5" y="63"/>
                  </a:lnTo>
                  <a:lnTo>
                    <a:pt x="15" y="44"/>
                  </a:lnTo>
                  <a:lnTo>
                    <a:pt x="28" y="27"/>
                  </a:lnTo>
                  <a:lnTo>
                    <a:pt x="43" y="14"/>
                  </a:lnTo>
                  <a:lnTo>
                    <a:pt x="58" y="5"/>
                  </a:lnTo>
                  <a:lnTo>
                    <a:pt x="72" y="0"/>
                  </a:lnTo>
                  <a:lnTo>
                    <a:pt x="59" y="10"/>
                  </a:lnTo>
                  <a:lnTo>
                    <a:pt x="48" y="20"/>
                  </a:lnTo>
                  <a:lnTo>
                    <a:pt x="39" y="30"/>
                  </a:lnTo>
                  <a:lnTo>
                    <a:pt x="32" y="40"/>
                  </a:lnTo>
                  <a:lnTo>
                    <a:pt x="26" y="50"/>
                  </a:lnTo>
                  <a:lnTo>
                    <a:pt x="23" y="60"/>
                  </a:lnTo>
                  <a:lnTo>
                    <a:pt x="23" y="73"/>
                  </a:lnTo>
                  <a:lnTo>
                    <a:pt x="25" y="85"/>
                  </a:lnTo>
                  <a:lnTo>
                    <a:pt x="30" y="99"/>
                  </a:lnTo>
                  <a:lnTo>
                    <a:pt x="34" y="112"/>
                  </a:lnTo>
                  <a:lnTo>
                    <a:pt x="39" y="126"/>
                  </a:lnTo>
                  <a:lnTo>
                    <a:pt x="44" y="140"/>
                  </a:lnTo>
                  <a:lnTo>
                    <a:pt x="49" y="152"/>
                  </a:lnTo>
                  <a:lnTo>
                    <a:pt x="54" y="165"/>
                  </a:lnTo>
                  <a:lnTo>
                    <a:pt x="58" y="175"/>
                  </a:lnTo>
                  <a:lnTo>
                    <a:pt x="62" y="183"/>
                  </a:lnTo>
                  <a:lnTo>
                    <a:pt x="68" y="204"/>
                  </a:lnTo>
                  <a:lnTo>
                    <a:pt x="75" y="233"/>
                  </a:lnTo>
                  <a:lnTo>
                    <a:pt x="80" y="263"/>
                  </a:lnTo>
                  <a:lnTo>
                    <a:pt x="85" y="285"/>
                  </a:lnTo>
                  <a:lnTo>
                    <a:pt x="87" y="296"/>
                  </a:lnTo>
                  <a:lnTo>
                    <a:pt x="90" y="306"/>
                  </a:lnTo>
                  <a:lnTo>
                    <a:pt x="95" y="316"/>
                  </a:lnTo>
                  <a:lnTo>
                    <a:pt x="100" y="325"/>
                  </a:lnTo>
                  <a:lnTo>
                    <a:pt x="106" y="332"/>
                  </a:lnTo>
                  <a:lnTo>
                    <a:pt x="113" y="338"/>
                  </a:lnTo>
                  <a:lnTo>
                    <a:pt x="122" y="343"/>
                  </a:lnTo>
                  <a:lnTo>
                    <a:pt x="132" y="345"/>
                  </a:lnTo>
                  <a:lnTo>
                    <a:pt x="115" y="345"/>
                  </a:lnTo>
                  <a:lnTo>
                    <a:pt x="102" y="343"/>
                  </a:lnTo>
                  <a:lnTo>
                    <a:pt x="91" y="341"/>
                  </a:lnTo>
                  <a:lnTo>
                    <a:pt x="83" y="337"/>
                  </a:lnTo>
                  <a:lnTo>
                    <a:pt x="78" y="332"/>
                  </a:lnTo>
                  <a:lnTo>
                    <a:pt x="75" y="327"/>
                  </a:lnTo>
                  <a:lnTo>
                    <a:pt x="72" y="319"/>
                  </a:lnTo>
                  <a:lnTo>
                    <a:pt x="71" y="3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0" name="Freeform 196">
              <a:extLst>
                <a:ext uri="{FF2B5EF4-FFF2-40B4-BE49-F238E27FC236}">
                  <a16:creationId xmlns:a16="http://schemas.microsoft.com/office/drawing/2014/main" id="{4179553E-3DB3-477B-BA4E-FF2C712EAA35}"/>
                </a:ext>
              </a:extLst>
            </p:cNvPr>
            <p:cNvSpPr>
              <a:spLocks/>
            </p:cNvSpPr>
            <p:nvPr/>
          </p:nvSpPr>
          <p:spPr bwMode="auto">
            <a:xfrm>
              <a:off x="574" y="3858"/>
              <a:ext cx="381" cy="231"/>
            </a:xfrm>
            <a:custGeom>
              <a:avLst/>
              <a:gdLst>
                <a:gd name="T0" fmla="*/ 0 w 1141"/>
                <a:gd name="T1" fmla="*/ 0 h 695"/>
                <a:gd name="T2" fmla="*/ 0 w 1141"/>
                <a:gd name="T3" fmla="*/ 0 h 695"/>
                <a:gd name="T4" fmla="*/ 0 w 1141"/>
                <a:gd name="T5" fmla="*/ 0 h 695"/>
                <a:gd name="T6" fmla="*/ 0 w 1141"/>
                <a:gd name="T7" fmla="*/ 0 h 695"/>
                <a:gd name="T8" fmla="*/ 0 w 1141"/>
                <a:gd name="T9" fmla="*/ 0 h 695"/>
                <a:gd name="T10" fmla="*/ 0 w 1141"/>
                <a:gd name="T11" fmla="*/ 0 h 695"/>
                <a:gd name="T12" fmla="*/ 0 w 1141"/>
                <a:gd name="T13" fmla="*/ 0 h 695"/>
                <a:gd name="T14" fmla="*/ 0 w 1141"/>
                <a:gd name="T15" fmla="*/ 0 h 695"/>
                <a:gd name="T16" fmla="*/ 0 w 1141"/>
                <a:gd name="T17" fmla="*/ 0 h 695"/>
                <a:gd name="T18" fmla="*/ 0 w 1141"/>
                <a:gd name="T19" fmla="*/ 0 h 695"/>
                <a:gd name="T20" fmla="*/ 0 w 1141"/>
                <a:gd name="T21" fmla="*/ 0 h 695"/>
                <a:gd name="T22" fmla="*/ 0 w 1141"/>
                <a:gd name="T23" fmla="*/ 0 h 695"/>
                <a:gd name="T24" fmla="*/ 0 w 1141"/>
                <a:gd name="T25" fmla="*/ 0 h 695"/>
                <a:gd name="T26" fmla="*/ 0 w 1141"/>
                <a:gd name="T27" fmla="*/ 0 h 695"/>
                <a:gd name="T28" fmla="*/ 0 w 1141"/>
                <a:gd name="T29" fmla="*/ 0 h 695"/>
                <a:gd name="T30" fmla="*/ 0 w 1141"/>
                <a:gd name="T31" fmla="*/ 0 h 695"/>
                <a:gd name="T32" fmla="*/ 0 w 1141"/>
                <a:gd name="T33" fmla="*/ 0 h 695"/>
                <a:gd name="T34" fmla="*/ 0 w 1141"/>
                <a:gd name="T35" fmla="*/ 0 h 695"/>
                <a:gd name="T36" fmla="*/ 0 w 1141"/>
                <a:gd name="T37" fmla="*/ 0 h 695"/>
                <a:gd name="T38" fmla="*/ 0 w 1141"/>
                <a:gd name="T39" fmla="*/ 0 h 695"/>
                <a:gd name="T40" fmla="*/ 0 w 1141"/>
                <a:gd name="T41" fmla="*/ 0 h 695"/>
                <a:gd name="T42" fmla="*/ 0 w 1141"/>
                <a:gd name="T43" fmla="*/ 0 h 695"/>
                <a:gd name="T44" fmla="*/ 0 w 1141"/>
                <a:gd name="T45" fmla="*/ 0 h 695"/>
                <a:gd name="T46" fmla="*/ 0 w 1141"/>
                <a:gd name="T47" fmla="*/ 0 h 695"/>
                <a:gd name="T48" fmla="*/ 0 w 1141"/>
                <a:gd name="T49" fmla="*/ 0 h 695"/>
                <a:gd name="T50" fmla="*/ 0 w 1141"/>
                <a:gd name="T51" fmla="*/ 0 h 695"/>
                <a:gd name="T52" fmla="*/ 0 w 1141"/>
                <a:gd name="T53" fmla="*/ 0 h 695"/>
                <a:gd name="T54" fmla="*/ 0 w 1141"/>
                <a:gd name="T55" fmla="*/ 0 h 695"/>
                <a:gd name="T56" fmla="*/ 0 w 1141"/>
                <a:gd name="T57" fmla="*/ 0 h 695"/>
                <a:gd name="T58" fmla="*/ 0 w 1141"/>
                <a:gd name="T59" fmla="*/ 0 h 695"/>
                <a:gd name="T60" fmla="*/ 0 w 1141"/>
                <a:gd name="T61" fmla="*/ 0 h 695"/>
                <a:gd name="T62" fmla="*/ 0 w 1141"/>
                <a:gd name="T63" fmla="*/ 0 h 695"/>
                <a:gd name="T64" fmla="*/ 0 w 1141"/>
                <a:gd name="T65" fmla="*/ 0 h 695"/>
                <a:gd name="T66" fmla="*/ 0 w 1141"/>
                <a:gd name="T67" fmla="*/ 0 h 695"/>
                <a:gd name="T68" fmla="*/ 0 w 1141"/>
                <a:gd name="T69" fmla="*/ 0 h 695"/>
                <a:gd name="T70" fmla="*/ 0 w 1141"/>
                <a:gd name="T71" fmla="*/ 0 h 695"/>
                <a:gd name="T72" fmla="*/ 0 w 1141"/>
                <a:gd name="T73" fmla="*/ 0 h 695"/>
                <a:gd name="T74" fmla="*/ 0 w 1141"/>
                <a:gd name="T75" fmla="*/ 0 h 695"/>
                <a:gd name="T76" fmla="*/ 0 w 1141"/>
                <a:gd name="T77" fmla="*/ 0 h 695"/>
                <a:gd name="T78" fmla="*/ 0 w 1141"/>
                <a:gd name="T79" fmla="*/ 0 h 695"/>
                <a:gd name="T80" fmla="*/ 0 w 1141"/>
                <a:gd name="T81" fmla="*/ 0 h 695"/>
                <a:gd name="T82" fmla="*/ 0 w 1141"/>
                <a:gd name="T83" fmla="*/ 0 h 695"/>
                <a:gd name="T84" fmla="*/ 0 w 1141"/>
                <a:gd name="T85" fmla="*/ 0 h 695"/>
                <a:gd name="T86" fmla="*/ 0 w 1141"/>
                <a:gd name="T87" fmla="*/ 0 h 695"/>
                <a:gd name="T88" fmla="*/ 0 w 1141"/>
                <a:gd name="T89" fmla="*/ 0 h 695"/>
                <a:gd name="T90" fmla="*/ 0 w 1141"/>
                <a:gd name="T91" fmla="*/ 0 h 695"/>
                <a:gd name="T92" fmla="*/ 0 w 1141"/>
                <a:gd name="T93" fmla="*/ 0 h 695"/>
                <a:gd name="T94" fmla="*/ 0 w 1141"/>
                <a:gd name="T95" fmla="*/ 0 h 695"/>
                <a:gd name="T96" fmla="*/ 0 w 1141"/>
                <a:gd name="T97" fmla="*/ 0 h 695"/>
                <a:gd name="T98" fmla="*/ 0 w 1141"/>
                <a:gd name="T99" fmla="*/ 0 h 695"/>
                <a:gd name="T100" fmla="*/ 0 w 1141"/>
                <a:gd name="T101" fmla="*/ 0 h 6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41" h="695">
                  <a:moveTo>
                    <a:pt x="652" y="668"/>
                  </a:moveTo>
                  <a:lnTo>
                    <a:pt x="646" y="670"/>
                  </a:lnTo>
                  <a:lnTo>
                    <a:pt x="637" y="672"/>
                  </a:lnTo>
                  <a:lnTo>
                    <a:pt x="629" y="674"/>
                  </a:lnTo>
                  <a:lnTo>
                    <a:pt x="619" y="677"/>
                  </a:lnTo>
                  <a:lnTo>
                    <a:pt x="606" y="679"/>
                  </a:lnTo>
                  <a:lnTo>
                    <a:pt x="593" y="682"/>
                  </a:lnTo>
                  <a:lnTo>
                    <a:pt x="578" y="684"/>
                  </a:lnTo>
                  <a:lnTo>
                    <a:pt x="561" y="686"/>
                  </a:lnTo>
                  <a:lnTo>
                    <a:pt x="542" y="688"/>
                  </a:lnTo>
                  <a:lnTo>
                    <a:pt x="521" y="691"/>
                  </a:lnTo>
                  <a:lnTo>
                    <a:pt x="498" y="693"/>
                  </a:lnTo>
                  <a:lnTo>
                    <a:pt x="472" y="694"/>
                  </a:lnTo>
                  <a:lnTo>
                    <a:pt x="445" y="695"/>
                  </a:lnTo>
                  <a:lnTo>
                    <a:pt x="414" y="695"/>
                  </a:lnTo>
                  <a:lnTo>
                    <a:pt x="381" y="694"/>
                  </a:lnTo>
                  <a:lnTo>
                    <a:pt x="346" y="693"/>
                  </a:lnTo>
                  <a:lnTo>
                    <a:pt x="299" y="688"/>
                  </a:lnTo>
                  <a:lnTo>
                    <a:pt x="257" y="682"/>
                  </a:lnTo>
                  <a:lnTo>
                    <a:pt x="219" y="673"/>
                  </a:lnTo>
                  <a:lnTo>
                    <a:pt x="186" y="661"/>
                  </a:lnTo>
                  <a:lnTo>
                    <a:pt x="159" y="647"/>
                  </a:lnTo>
                  <a:lnTo>
                    <a:pt x="134" y="632"/>
                  </a:lnTo>
                  <a:lnTo>
                    <a:pt x="112" y="615"/>
                  </a:lnTo>
                  <a:lnTo>
                    <a:pt x="95" y="599"/>
                  </a:lnTo>
                  <a:lnTo>
                    <a:pt x="79" y="581"/>
                  </a:lnTo>
                  <a:lnTo>
                    <a:pt x="67" y="564"/>
                  </a:lnTo>
                  <a:lnTo>
                    <a:pt x="57" y="546"/>
                  </a:lnTo>
                  <a:lnTo>
                    <a:pt x="49" y="531"/>
                  </a:lnTo>
                  <a:lnTo>
                    <a:pt x="43" y="516"/>
                  </a:lnTo>
                  <a:lnTo>
                    <a:pt x="38" y="503"/>
                  </a:lnTo>
                  <a:lnTo>
                    <a:pt x="34" y="491"/>
                  </a:lnTo>
                  <a:lnTo>
                    <a:pt x="31" y="483"/>
                  </a:lnTo>
                  <a:lnTo>
                    <a:pt x="24" y="465"/>
                  </a:lnTo>
                  <a:lnTo>
                    <a:pt x="16" y="438"/>
                  </a:lnTo>
                  <a:lnTo>
                    <a:pt x="9" y="406"/>
                  </a:lnTo>
                  <a:lnTo>
                    <a:pt x="3" y="369"/>
                  </a:lnTo>
                  <a:lnTo>
                    <a:pt x="0" y="329"/>
                  </a:lnTo>
                  <a:lnTo>
                    <a:pt x="0" y="287"/>
                  </a:lnTo>
                  <a:lnTo>
                    <a:pt x="5" y="246"/>
                  </a:lnTo>
                  <a:lnTo>
                    <a:pt x="15" y="205"/>
                  </a:lnTo>
                  <a:lnTo>
                    <a:pt x="26" y="176"/>
                  </a:lnTo>
                  <a:lnTo>
                    <a:pt x="40" y="150"/>
                  </a:lnTo>
                  <a:lnTo>
                    <a:pt x="54" y="127"/>
                  </a:lnTo>
                  <a:lnTo>
                    <a:pt x="71" y="106"/>
                  </a:lnTo>
                  <a:lnTo>
                    <a:pt x="89" y="87"/>
                  </a:lnTo>
                  <a:lnTo>
                    <a:pt x="109" y="70"/>
                  </a:lnTo>
                  <a:lnTo>
                    <a:pt x="130" y="56"/>
                  </a:lnTo>
                  <a:lnTo>
                    <a:pt x="151" y="44"/>
                  </a:lnTo>
                  <a:lnTo>
                    <a:pt x="174" y="33"/>
                  </a:lnTo>
                  <a:lnTo>
                    <a:pt x="197" y="24"/>
                  </a:lnTo>
                  <a:lnTo>
                    <a:pt x="221" y="17"/>
                  </a:lnTo>
                  <a:lnTo>
                    <a:pt x="245" y="11"/>
                  </a:lnTo>
                  <a:lnTo>
                    <a:pt x="270" y="7"/>
                  </a:lnTo>
                  <a:lnTo>
                    <a:pt x="296" y="3"/>
                  </a:lnTo>
                  <a:lnTo>
                    <a:pt x="321" y="1"/>
                  </a:lnTo>
                  <a:lnTo>
                    <a:pt x="345" y="0"/>
                  </a:lnTo>
                  <a:lnTo>
                    <a:pt x="370" y="0"/>
                  </a:lnTo>
                  <a:lnTo>
                    <a:pt x="394" y="1"/>
                  </a:lnTo>
                  <a:lnTo>
                    <a:pt x="419" y="3"/>
                  </a:lnTo>
                  <a:lnTo>
                    <a:pt x="441" y="7"/>
                  </a:lnTo>
                  <a:lnTo>
                    <a:pt x="465" y="10"/>
                  </a:lnTo>
                  <a:lnTo>
                    <a:pt x="487" y="14"/>
                  </a:lnTo>
                  <a:lnTo>
                    <a:pt x="508" y="18"/>
                  </a:lnTo>
                  <a:lnTo>
                    <a:pt x="529" y="23"/>
                  </a:lnTo>
                  <a:lnTo>
                    <a:pt x="548" y="27"/>
                  </a:lnTo>
                  <a:lnTo>
                    <a:pt x="566" y="32"/>
                  </a:lnTo>
                  <a:lnTo>
                    <a:pt x="583" y="37"/>
                  </a:lnTo>
                  <a:lnTo>
                    <a:pt x="598" y="43"/>
                  </a:lnTo>
                  <a:lnTo>
                    <a:pt x="612" y="47"/>
                  </a:lnTo>
                  <a:lnTo>
                    <a:pt x="624" y="51"/>
                  </a:lnTo>
                  <a:lnTo>
                    <a:pt x="633" y="55"/>
                  </a:lnTo>
                  <a:lnTo>
                    <a:pt x="642" y="58"/>
                  </a:lnTo>
                  <a:lnTo>
                    <a:pt x="648" y="60"/>
                  </a:lnTo>
                  <a:lnTo>
                    <a:pt x="657" y="63"/>
                  </a:lnTo>
                  <a:lnTo>
                    <a:pt x="666" y="67"/>
                  </a:lnTo>
                  <a:lnTo>
                    <a:pt x="679" y="72"/>
                  </a:lnTo>
                  <a:lnTo>
                    <a:pt x="691" y="76"/>
                  </a:lnTo>
                  <a:lnTo>
                    <a:pt x="705" y="82"/>
                  </a:lnTo>
                  <a:lnTo>
                    <a:pt x="720" y="89"/>
                  </a:lnTo>
                  <a:lnTo>
                    <a:pt x="735" y="97"/>
                  </a:lnTo>
                  <a:lnTo>
                    <a:pt x="753" y="107"/>
                  </a:lnTo>
                  <a:lnTo>
                    <a:pt x="774" y="119"/>
                  </a:lnTo>
                  <a:lnTo>
                    <a:pt x="796" y="131"/>
                  </a:lnTo>
                  <a:lnTo>
                    <a:pt x="820" y="144"/>
                  </a:lnTo>
                  <a:lnTo>
                    <a:pt x="843" y="157"/>
                  </a:lnTo>
                  <a:lnTo>
                    <a:pt x="864" y="167"/>
                  </a:lnTo>
                  <a:lnTo>
                    <a:pt x="884" y="178"/>
                  </a:lnTo>
                  <a:lnTo>
                    <a:pt x="898" y="184"/>
                  </a:lnTo>
                  <a:lnTo>
                    <a:pt x="910" y="188"/>
                  </a:lnTo>
                  <a:lnTo>
                    <a:pt x="922" y="191"/>
                  </a:lnTo>
                  <a:lnTo>
                    <a:pt x="934" y="194"/>
                  </a:lnTo>
                  <a:lnTo>
                    <a:pt x="947" y="196"/>
                  </a:lnTo>
                  <a:lnTo>
                    <a:pt x="959" y="199"/>
                  </a:lnTo>
                  <a:lnTo>
                    <a:pt x="973" y="202"/>
                  </a:lnTo>
                  <a:lnTo>
                    <a:pt x="986" y="205"/>
                  </a:lnTo>
                  <a:lnTo>
                    <a:pt x="1000" y="209"/>
                  </a:lnTo>
                  <a:lnTo>
                    <a:pt x="1012" y="213"/>
                  </a:lnTo>
                  <a:lnTo>
                    <a:pt x="1025" y="218"/>
                  </a:lnTo>
                  <a:lnTo>
                    <a:pt x="1038" y="224"/>
                  </a:lnTo>
                  <a:lnTo>
                    <a:pt x="1049" y="231"/>
                  </a:lnTo>
                  <a:lnTo>
                    <a:pt x="1062" y="241"/>
                  </a:lnTo>
                  <a:lnTo>
                    <a:pt x="1072" y="251"/>
                  </a:lnTo>
                  <a:lnTo>
                    <a:pt x="1082" y="263"/>
                  </a:lnTo>
                  <a:lnTo>
                    <a:pt x="1091" y="278"/>
                  </a:lnTo>
                  <a:lnTo>
                    <a:pt x="1100" y="293"/>
                  </a:lnTo>
                  <a:lnTo>
                    <a:pt x="1108" y="312"/>
                  </a:lnTo>
                  <a:lnTo>
                    <a:pt x="1117" y="335"/>
                  </a:lnTo>
                  <a:lnTo>
                    <a:pt x="1126" y="360"/>
                  </a:lnTo>
                  <a:lnTo>
                    <a:pt x="1133" y="387"/>
                  </a:lnTo>
                  <a:lnTo>
                    <a:pt x="1138" y="415"/>
                  </a:lnTo>
                  <a:lnTo>
                    <a:pt x="1141" y="443"/>
                  </a:lnTo>
                  <a:lnTo>
                    <a:pt x="1141" y="471"/>
                  </a:lnTo>
                  <a:lnTo>
                    <a:pt x="1140" y="486"/>
                  </a:lnTo>
                  <a:lnTo>
                    <a:pt x="1137" y="501"/>
                  </a:lnTo>
                  <a:lnTo>
                    <a:pt x="1133" y="514"/>
                  </a:lnTo>
                  <a:lnTo>
                    <a:pt x="1127" y="526"/>
                  </a:lnTo>
                  <a:lnTo>
                    <a:pt x="1119" y="539"/>
                  </a:lnTo>
                  <a:lnTo>
                    <a:pt x="1110" y="549"/>
                  </a:lnTo>
                  <a:lnTo>
                    <a:pt x="1100" y="558"/>
                  </a:lnTo>
                  <a:lnTo>
                    <a:pt x="1086" y="566"/>
                  </a:lnTo>
                  <a:lnTo>
                    <a:pt x="1052" y="582"/>
                  </a:lnTo>
                  <a:lnTo>
                    <a:pt x="1025" y="596"/>
                  </a:lnTo>
                  <a:lnTo>
                    <a:pt x="1007" y="606"/>
                  </a:lnTo>
                  <a:lnTo>
                    <a:pt x="992" y="614"/>
                  </a:lnTo>
                  <a:lnTo>
                    <a:pt x="983" y="620"/>
                  </a:lnTo>
                  <a:lnTo>
                    <a:pt x="976" y="626"/>
                  </a:lnTo>
                  <a:lnTo>
                    <a:pt x="969" y="630"/>
                  </a:lnTo>
                  <a:lnTo>
                    <a:pt x="962" y="635"/>
                  </a:lnTo>
                  <a:lnTo>
                    <a:pt x="955" y="640"/>
                  </a:lnTo>
                  <a:lnTo>
                    <a:pt x="946" y="644"/>
                  </a:lnTo>
                  <a:lnTo>
                    <a:pt x="937" y="648"/>
                  </a:lnTo>
                  <a:lnTo>
                    <a:pt x="925" y="651"/>
                  </a:lnTo>
                  <a:lnTo>
                    <a:pt x="913" y="654"/>
                  </a:lnTo>
                  <a:lnTo>
                    <a:pt x="898" y="655"/>
                  </a:lnTo>
                  <a:lnTo>
                    <a:pt x="883" y="654"/>
                  </a:lnTo>
                  <a:lnTo>
                    <a:pt x="864" y="652"/>
                  </a:lnTo>
                  <a:lnTo>
                    <a:pt x="854" y="651"/>
                  </a:lnTo>
                  <a:lnTo>
                    <a:pt x="843" y="650"/>
                  </a:lnTo>
                  <a:lnTo>
                    <a:pt x="830" y="649"/>
                  </a:lnTo>
                  <a:lnTo>
                    <a:pt x="817" y="649"/>
                  </a:lnTo>
                  <a:lnTo>
                    <a:pt x="803" y="649"/>
                  </a:lnTo>
                  <a:lnTo>
                    <a:pt x="788" y="650"/>
                  </a:lnTo>
                  <a:lnTo>
                    <a:pt x="774" y="650"/>
                  </a:lnTo>
                  <a:lnTo>
                    <a:pt x="758" y="651"/>
                  </a:lnTo>
                  <a:lnTo>
                    <a:pt x="744" y="652"/>
                  </a:lnTo>
                  <a:lnTo>
                    <a:pt x="729" y="654"/>
                  </a:lnTo>
                  <a:lnTo>
                    <a:pt x="715" y="655"/>
                  </a:lnTo>
                  <a:lnTo>
                    <a:pt x="700" y="658"/>
                  </a:lnTo>
                  <a:lnTo>
                    <a:pt x="687" y="660"/>
                  </a:lnTo>
                  <a:lnTo>
                    <a:pt x="675" y="663"/>
                  </a:lnTo>
                  <a:lnTo>
                    <a:pt x="662" y="665"/>
                  </a:lnTo>
                  <a:lnTo>
                    <a:pt x="652" y="668"/>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1" name="Freeform 197">
              <a:extLst>
                <a:ext uri="{FF2B5EF4-FFF2-40B4-BE49-F238E27FC236}">
                  <a16:creationId xmlns:a16="http://schemas.microsoft.com/office/drawing/2014/main" id="{3DBCBE8D-3B14-46D0-96E3-2DCEA240285C}"/>
                </a:ext>
              </a:extLst>
            </p:cNvPr>
            <p:cNvSpPr>
              <a:spLocks/>
            </p:cNvSpPr>
            <p:nvPr/>
          </p:nvSpPr>
          <p:spPr bwMode="auto">
            <a:xfrm>
              <a:off x="881" y="3780"/>
              <a:ext cx="325" cy="265"/>
            </a:xfrm>
            <a:custGeom>
              <a:avLst/>
              <a:gdLst>
                <a:gd name="T0" fmla="*/ 0 w 974"/>
                <a:gd name="T1" fmla="*/ 0 h 796"/>
                <a:gd name="T2" fmla="*/ 0 w 974"/>
                <a:gd name="T3" fmla="*/ 0 h 796"/>
                <a:gd name="T4" fmla="*/ 0 w 974"/>
                <a:gd name="T5" fmla="*/ 0 h 796"/>
                <a:gd name="T6" fmla="*/ 0 w 974"/>
                <a:gd name="T7" fmla="*/ 0 h 796"/>
                <a:gd name="T8" fmla="*/ 0 w 974"/>
                <a:gd name="T9" fmla="*/ 0 h 796"/>
                <a:gd name="T10" fmla="*/ 0 w 974"/>
                <a:gd name="T11" fmla="*/ 0 h 796"/>
                <a:gd name="T12" fmla="*/ 0 w 974"/>
                <a:gd name="T13" fmla="*/ 0 h 796"/>
                <a:gd name="T14" fmla="*/ 0 w 974"/>
                <a:gd name="T15" fmla="*/ 0 h 796"/>
                <a:gd name="T16" fmla="*/ 0 w 974"/>
                <a:gd name="T17" fmla="*/ 0 h 796"/>
                <a:gd name="T18" fmla="*/ 0 w 974"/>
                <a:gd name="T19" fmla="*/ 0 h 796"/>
                <a:gd name="T20" fmla="*/ 0 w 974"/>
                <a:gd name="T21" fmla="*/ 0 h 796"/>
                <a:gd name="T22" fmla="*/ 0 w 974"/>
                <a:gd name="T23" fmla="*/ 0 h 796"/>
                <a:gd name="T24" fmla="*/ 0 w 974"/>
                <a:gd name="T25" fmla="*/ 0 h 796"/>
                <a:gd name="T26" fmla="*/ 0 w 974"/>
                <a:gd name="T27" fmla="*/ 0 h 796"/>
                <a:gd name="T28" fmla="*/ 0 w 974"/>
                <a:gd name="T29" fmla="*/ 0 h 796"/>
                <a:gd name="T30" fmla="*/ 0 w 974"/>
                <a:gd name="T31" fmla="*/ 0 h 796"/>
                <a:gd name="T32" fmla="*/ 0 w 974"/>
                <a:gd name="T33" fmla="*/ 0 h 796"/>
                <a:gd name="T34" fmla="*/ 0 w 974"/>
                <a:gd name="T35" fmla="*/ 0 h 796"/>
                <a:gd name="T36" fmla="*/ 0 w 974"/>
                <a:gd name="T37" fmla="*/ 0 h 796"/>
                <a:gd name="T38" fmla="*/ 0 w 974"/>
                <a:gd name="T39" fmla="*/ 0 h 796"/>
                <a:gd name="T40" fmla="*/ 0 w 974"/>
                <a:gd name="T41" fmla="*/ 0 h 796"/>
                <a:gd name="T42" fmla="*/ 0 w 974"/>
                <a:gd name="T43" fmla="*/ 0 h 796"/>
                <a:gd name="T44" fmla="*/ 0 w 974"/>
                <a:gd name="T45" fmla="*/ 0 h 796"/>
                <a:gd name="T46" fmla="*/ 0 w 974"/>
                <a:gd name="T47" fmla="*/ 0 h 796"/>
                <a:gd name="T48" fmla="*/ 0 w 974"/>
                <a:gd name="T49" fmla="*/ 0 h 796"/>
                <a:gd name="T50" fmla="*/ 0 w 974"/>
                <a:gd name="T51" fmla="*/ 0 h 796"/>
                <a:gd name="T52" fmla="*/ 0 w 974"/>
                <a:gd name="T53" fmla="*/ 0 h 796"/>
                <a:gd name="T54" fmla="*/ 0 w 974"/>
                <a:gd name="T55" fmla="*/ 0 h 796"/>
                <a:gd name="T56" fmla="*/ 0 w 974"/>
                <a:gd name="T57" fmla="*/ 0 h 796"/>
                <a:gd name="T58" fmla="*/ 0 w 974"/>
                <a:gd name="T59" fmla="*/ 0 h 796"/>
                <a:gd name="T60" fmla="*/ 0 w 974"/>
                <a:gd name="T61" fmla="*/ 0 h 796"/>
                <a:gd name="T62" fmla="*/ 0 w 974"/>
                <a:gd name="T63" fmla="*/ 0 h 796"/>
                <a:gd name="T64" fmla="*/ 0 w 974"/>
                <a:gd name="T65" fmla="*/ 0 h 796"/>
                <a:gd name="T66" fmla="*/ 0 w 974"/>
                <a:gd name="T67" fmla="*/ 0 h 796"/>
                <a:gd name="T68" fmla="*/ 0 w 974"/>
                <a:gd name="T69" fmla="*/ 0 h 796"/>
                <a:gd name="T70" fmla="*/ 0 w 974"/>
                <a:gd name="T71" fmla="*/ 0 h 796"/>
                <a:gd name="T72" fmla="*/ 0 w 974"/>
                <a:gd name="T73" fmla="*/ 0 h 796"/>
                <a:gd name="T74" fmla="*/ 0 w 974"/>
                <a:gd name="T75" fmla="*/ 0 h 796"/>
                <a:gd name="T76" fmla="*/ 0 w 974"/>
                <a:gd name="T77" fmla="*/ 0 h 796"/>
                <a:gd name="T78" fmla="*/ 0 w 974"/>
                <a:gd name="T79" fmla="*/ 0 h 796"/>
                <a:gd name="T80" fmla="*/ 0 w 974"/>
                <a:gd name="T81" fmla="*/ 0 h 796"/>
                <a:gd name="T82" fmla="*/ 0 w 974"/>
                <a:gd name="T83" fmla="*/ 0 h 796"/>
                <a:gd name="T84" fmla="*/ 0 w 974"/>
                <a:gd name="T85" fmla="*/ 0 h 796"/>
                <a:gd name="T86" fmla="*/ 0 w 974"/>
                <a:gd name="T87" fmla="*/ 0 h 796"/>
                <a:gd name="T88" fmla="*/ 0 w 974"/>
                <a:gd name="T89" fmla="*/ 0 h 796"/>
                <a:gd name="T90" fmla="*/ 0 w 974"/>
                <a:gd name="T91" fmla="*/ 0 h 796"/>
                <a:gd name="T92" fmla="*/ 0 w 974"/>
                <a:gd name="T93" fmla="*/ 0 h 79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74" h="796">
                  <a:moveTo>
                    <a:pt x="897" y="128"/>
                  </a:moveTo>
                  <a:lnTo>
                    <a:pt x="909" y="128"/>
                  </a:lnTo>
                  <a:lnTo>
                    <a:pt x="922" y="127"/>
                  </a:lnTo>
                  <a:lnTo>
                    <a:pt x="933" y="124"/>
                  </a:lnTo>
                  <a:lnTo>
                    <a:pt x="944" y="120"/>
                  </a:lnTo>
                  <a:lnTo>
                    <a:pt x="954" y="114"/>
                  </a:lnTo>
                  <a:lnTo>
                    <a:pt x="961" y="105"/>
                  </a:lnTo>
                  <a:lnTo>
                    <a:pt x="968" y="96"/>
                  </a:lnTo>
                  <a:lnTo>
                    <a:pt x="972" y="85"/>
                  </a:lnTo>
                  <a:lnTo>
                    <a:pt x="974" y="72"/>
                  </a:lnTo>
                  <a:lnTo>
                    <a:pt x="974" y="61"/>
                  </a:lnTo>
                  <a:lnTo>
                    <a:pt x="971" y="50"/>
                  </a:lnTo>
                  <a:lnTo>
                    <a:pt x="967" y="38"/>
                  </a:lnTo>
                  <a:lnTo>
                    <a:pt x="960" y="29"/>
                  </a:lnTo>
                  <a:lnTo>
                    <a:pt x="952" y="21"/>
                  </a:lnTo>
                  <a:lnTo>
                    <a:pt x="941" y="14"/>
                  </a:lnTo>
                  <a:lnTo>
                    <a:pt x="930" y="9"/>
                  </a:lnTo>
                  <a:lnTo>
                    <a:pt x="920" y="7"/>
                  </a:lnTo>
                  <a:lnTo>
                    <a:pt x="907" y="4"/>
                  </a:lnTo>
                  <a:lnTo>
                    <a:pt x="892" y="2"/>
                  </a:lnTo>
                  <a:lnTo>
                    <a:pt x="875" y="1"/>
                  </a:lnTo>
                  <a:lnTo>
                    <a:pt x="857" y="0"/>
                  </a:lnTo>
                  <a:lnTo>
                    <a:pt x="836" y="1"/>
                  </a:lnTo>
                  <a:lnTo>
                    <a:pt x="814" y="2"/>
                  </a:lnTo>
                  <a:lnTo>
                    <a:pt x="792" y="5"/>
                  </a:lnTo>
                  <a:lnTo>
                    <a:pt x="779" y="7"/>
                  </a:lnTo>
                  <a:lnTo>
                    <a:pt x="766" y="10"/>
                  </a:lnTo>
                  <a:lnTo>
                    <a:pt x="751" y="15"/>
                  </a:lnTo>
                  <a:lnTo>
                    <a:pt x="736" y="20"/>
                  </a:lnTo>
                  <a:lnTo>
                    <a:pt x="719" y="27"/>
                  </a:lnTo>
                  <a:lnTo>
                    <a:pt x="702" y="34"/>
                  </a:lnTo>
                  <a:lnTo>
                    <a:pt x="684" y="43"/>
                  </a:lnTo>
                  <a:lnTo>
                    <a:pt x="666" y="53"/>
                  </a:lnTo>
                  <a:lnTo>
                    <a:pt x="646" y="65"/>
                  </a:lnTo>
                  <a:lnTo>
                    <a:pt x="627" y="78"/>
                  </a:lnTo>
                  <a:lnTo>
                    <a:pt x="606" y="92"/>
                  </a:lnTo>
                  <a:lnTo>
                    <a:pt x="585" y="108"/>
                  </a:lnTo>
                  <a:lnTo>
                    <a:pt x="565" y="126"/>
                  </a:lnTo>
                  <a:lnTo>
                    <a:pt x="544" y="145"/>
                  </a:lnTo>
                  <a:lnTo>
                    <a:pt x="522" y="165"/>
                  </a:lnTo>
                  <a:lnTo>
                    <a:pt x="502" y="188"/>
                  </a:lnTo>
                  <a:lnTo>
                    <a:pt x="481" y="212"/>
                  </a:lnTo>
                  <a:lnTo>
                    <a:pt x="462" y="234"/>
                  </a:lnTo>
                  <a:lnTo>
                    <a:pt x="444" y="256"/>
                  </a:lnTo>
                  <a:lnTo>
                    <a:pt x="426" y="278"/>
                  </a:lnTo>
                  <a:lnTo>
                    <a:pt x="409" y="299"/>
                  </a:lnTo>
                  <a:lnTo>
                    <a:pt x="392" y="319"/>
                  </a:lnTo>
                  <a:lnTo>
                    <a:pt x="376" y="339"/>
                  </a:lnTo>
                  <a:lnTo>
                    <a:pt x="359" y="356"/>
                  </a:lnTo>
                  <a:lnTo>
                    <a:pt x="343" y="374"/>
                  </a:lnTo>
                  <a:lnTo>
                    <a:pt x="327" y="389"/>
                  </a:lnTo>
                  <a:lnTo>
                    <a:pt x="310" y="405"/>
                  </a:lnTo>
                  <a:lnTo>
                    <a:pt x="293" y="418"/>
                  </a:lnTo>
                  <a:lnTo>
                    <a:pt x="276" y="429"/>
                  </a:lnTo>
                  <a:lnTo>
                    <a:pt x="257" y="440"/>
                  </a:lnTo>
                  <a:lnTo>
                    <a:pt x="239" y="449"/>
                  </a:lnTo>
                  <a:lnTo>
                    <a:pt x="218" y="456"/>
                  </a:lnTo>
                  <a:lnTo>
                    <a:pt x="183" y="466"/>
                  </a:lnTo>
                  <a:lnTo>
                    <a:pt x="159" y="473"/>
                  </a:lnTo>
                  <a:lnTo>
                    <a:pt x="143" y="476"/>
                  </a:lnTo>
                  <a:lnTo>
                    <a:pt x="131" y="477"/>
                  </a:lnTo>
                  <a:lnTo>
                    <a:pt x="124" y="476"/>
                  </a:lnTo>
                  <a:lnTo>
                    <a:pt x="116" y="475"/>
                  </a:lnTo>
                  <a:lnTo>
                    <a:pt x="105" y="475"/>
                  </a:lnTo>
                  <a:lnTo>
                    <a:pt x="91" y="476"/>
                  </a:lnTo>
                  <a:lnTo>
                    <a:pt x="74" y="480"/>
                  </a:lnTo>
                  <a:lnTo>
                    <a:pt x="56" y="489"/>
                  </a:lnTo>
                  <a:lnTo>
                    <a:pt x="39" y="503"/>
                  </a:lnTo>
                  <a:lnTo>
                    <a:pt x="24" y="520"/>
                  </a:lnTo>
                  <a:lnTo>
                    <a:pt x="12" y="543"/>
                  </a:lnTo>
                  <a:lnTo>
                    <a:pt x="3" y="570"/>
                  </a:lnTo>
                  <a:lnTo>
                    <a:pt x="0" y="602"/>
                  </a:lnTo>
                  <a:lnTo>
                    <a:pt x="4" y="638"/>
                  </a:lnTo>
                  <a:lnTo>
                    <a:pt x="6" y="647"/>
                  </a:lnTo>
                  <a:lnTo>
                    <a:pt x="8" y="657"/>
                  </a:lnTo>
                  <a:lnTo>
                    <a:pt x="12" y="668"/>
                  </a:lnTo>
                  <a:lnTo>
                    <a:pt x="16" y="678"/>
                  </a:lnTo>
                  <a:lnTo>
                    <a:pt x="25" y="701"/>
                  </a:lnTo>
                  <a:lnTo>
                    <a:pt x="35" y="720"/>
                  </a:lnTo>
                  <a:lnTo>
                    <a:pt x="46" y="738"/>
                  </a:lnTo>
                  <a:lnTo>
                    <a:pt x="57" y="752"/>
                  </a:lnTo>
                  <a:lnTo>
                    <a:pt x="68" y="765"/>
                  </a:lnTo>
                  <a:lnTo>
                    <a:pt x="81" y="774"/>
                  </a:lnTo>
                  <a:lnTo>
                    <a:pt x="92" y="782"/>
                  </a:lnTo>
                  <a:lnTo>
                    <a:pt x="104" y="787"/>
                  </a:lnTo>
                  <a:lnTo>
                    <a:pt x="116" y="792"/>
                  </a:lnTo>
                  <a:lnTo>
                    <a:pt x="128" y="795"/>
                  </a:lnTo>
                  <a:lnTo>
                    <a:pt x="139" y="796"/>
                  </a:lnTo>
                  <a:lnTo>
                    <a:pt x="150" y="796"/>
                  </a:lnTo>
                  <a:lnTo>
                    <a:pt x="160" y="795"/>
                  </a:lnTo>
                  <a:lnTo>
                    <a:pt x="170" y="792"/>
                  </a:lnTo>
                  <a:lnTo>
                    <a:pt x="179" y="789"/>
                  </a:lnTo>
                  <a:lnTo>
                    <a:pt x="187" y="786"/>
                  </a:lnTo>
                  <a:lnTo>
                    <a:pt x="203" y="777"/>
                  </a:lnTo>
                  <a:lnTo>
                    <a:pt x="222" y="764"/>
                  </a:lnTo>
                  <a:lnTo>
                    <a:pt x="242" y="748"/>
                  </a:lnTo>
                  <a:lnTo>
                    <a:pt x="261" y="731"/>
                  </a:lnTo>
                  <a:lnTo>
                    <a:pt x="281" y="712"/>
                  </a:lnTo>
                  <a:lnTo>
                    <a:pt x="299" y="693"/>
                  </a:lnTo>
                  <a:lnTo>
                    <a:pt x="316" y="677"/>
                  </a:lnTo>
                  <a:lnTo>
                    <a:pt x="330" y="662"/>
                  </a:lnTo>
                  <a:lnTo>
                    <a:pt x="345" y="647"/>
                  </a:lnTo>
                  <a:lnTo>
                    <a:pt x="360" y="629"/>
                  </a:lnTo>
                  <a:lnTo>
                    <a:pt x="376" y="610"/>
                  </a:lnTo>
                  <a:lnTo>
                    <a:pt x="390" y="588"/>
                  </a:lnTo>
                  <a:lnTo>
                    <a:pt x="405" y="567"/>
                  </a:lnTo>
                  <a:lnTo>
                    <a:pt x="418" y="544"/>
                  </a:lnTo>
                  <a:lnTo>
                    <a:pt x="431" y="520"/>
                  </a:lnTo>
                  <a:lnTo>
                    <a:pt x="442" y="496"/>
                  </a:lnTo>
                  <a:lnTo>
                    <a:pt x="446" y="487"/>
                  </a:lnTo>
                  <a:lnTo>
                    <a:pt x="452" y="476"/>
                  </a:lnTo>
                  <a:lnTo>
                    <a:pt x="461" y="461"/>
                  </a:lnTo>
                  <a:lnTo>
                    <a:pt x="471" y="445"/>
                  </a:lnTo>
                  <a:lnTo>
                    <a:pt x="483" y="426"/>
                  </a:lnTo>
                  <a:lnTo>
                    <a:pt x="497" y="407"/>
                  </a:lnTo>
                  <a:lnTo>
                    <a:pt x="511" y="386"/>
                  </a:lnTo>
                  <a:lnTo>
                    <a:pt x="526" y="364"/>
                  </a:lnTo>
                  <a:lnTo>
                    <a:pt x="543" y="343"/>
                  </a:lnTo>
                  <a:lnTo>
                    <a:pt x="561" y="320"/>
                  </a:lnTo>
                  <a:lnTo>
                    <a:pt x="579" y="298"/>
                  </a:lnTo>
                  <a:lnTo>
                    <a:pt x="599" y="277"/>
                  </a:lnTo>
                  <a:lnTo>
                    <a:pt x="618" y="256"/>
                  </a:lnTo>
                  <a:lnTo>
                    <a:pt x="638" y="236"/>
                  </a:lnTo>
                  <a:lnTo>
                    <a:pt x="658" y="218"/>
                  </a:lnTo>
                  <a:lnTo>
                    <a:pt x="678" y="201"/>
                  </a:lnTo>
                  <a:lnTo>
                    <a:pt x="693" y="191"/>
                  </a:lnTo>
                  <a:lnTo>
                    <a:pt x="706" y="181"/>
                  </a:lnTo>
                  <a:lnTo>
                    <a:pt x="718" y="171"/>
                  </a:lnTo>
                  <a:lnTo>
                    <a:pt x="730" y="163"/>
                  </a:lnTo>
                  <a:lnTo>
                    <a:pt x="742" y="156"/>
                  </a:lnTo>
                  <a:lnTo>
                    <a:pt x="752" y="150"/>
                  </a:lnTo>
                  <a:lnTo>
                    <a:pt x="764" y="144"/>
                  </a:lnTo>
                  <a:lnTo>
                    <a:pt x="775" y="139"/>
                  </a:lnTo>
                  <a:lnTo>
                    <a:pt x="788" y="135"/>
                  </a:lnTo>
                  <a:lnTo>
                    <a:pt x="800" y="132"/>
                  </a:lnTo>
                  <a:lnTo>
                    <a:pt x="812" y="129"/>
                  </a:lnTo>
                  <a:lnTo>
                    <a:pt x="827" y="128"/>
                  </a:lnTo>
                  <a:lnTo>
                    <a:pt x="842" y="127"/>
                  </a:lnTo>
                  <a:lnTo>
                    <a:pt x="859" y="126"/>
                  </a:lnTo>
                  <a:lnTo>
                    <a:pt x="877" y="127"/>
                  </a:lnTo>
                  <a:lnTo>
                    <a:pt x="897" y="128"/>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2" name="Freeform 198">
              <a:extLst>
                <a:ext uri="{FF2B5EF4-FFF2-40B4-BE49-F238E27FC236}">
                  <a16:creationId xmlns:a16="http://schemas.microsoft.com/office/drawing/2014/main" id="{17447B49-73B3-42B4-BB1A-7F19D84032F4}"/>
                </a:ext>
              </a:extLst>
            </p:cNvPr>
            <p:cNvSpPr>
              <a:spLocks/>
            </p:cNvSpPr>
            <p:nvPr/>
          </p:nvSpPr>
          <p:spPr bwMode="auto">
            <a:xfrm>
              <a:off x="1173" y="3782"/>
              <a:ext cx="60" cy="44"/>
            </a:xfrm>
            <a:custGeom>
              <a:avLst/>
              <a:gdLst>
                <a:gd name="T0" fmla="*/ 0 w 180"/>
                <a:gd name="T1" fmla="*/ 0 h 134"/>
                <a:gd name="T2" fmla="*/ 0 w 180"/>
                <a:gd name="T3" fmla="*/ 0 h 134"/>
                <a:gd name="T4" fmla="*/ 0 w 180"/>
                <a:gd name="T5" fmla="*/ 0 h 134"/>
                <a:gd name="T6" fmla="*/ 0 w 180"/>
                <a:gd name="T7" fmla="*/ 0 h 134"/>
                <a:gd name="T8" fmla="*/ 0 w 180"/>
                <a:gd name="T9" fmla="*/ 0 h 134"/>
                <a:gd name="T10" fmla="*/ 0 w 180"/>
                <a:gd name="T11" fmla="*/ 0 h 134"/>
                <a:gd name="T12" fmla="*/ 0 w 180"/>
                <a:gd name="T13" fmla="*/ 0 h 134"/>
                <a:gd name="T14" fmla="*/ 0 w 180"/>
                <a:gd name="T15" fmla="*/ 0 h 134"/>
                <a:gd name="T16" fmla="*/ 0 w 180"/>
                <a:gd name="T17" fmla="*/ 0 h 134"/>
                <a:gd name="T18" fmla="*/ 0 w 180"/>
                <a:gd name="T19" fmla="*/ 0 h 134"/>
                <a:gd name="T20" fmla="*/ 0 w 180"/>
                <a:gd name="T21" fmla="*/ 0 h 134"/>
                <a:gd name="T22" fmla="*/ 0 w 180"/>
                <a:gd name="T23" fmla="*/ 0 h 134"/>
                <a:gd name="T24" fmla="*/ 0 w 180"/>
                <a:gd name="T25" fmla="*/ 0 h 134"/>
                <a:gd name="T26" fmla="*/ 0 w 180"/>
                <a:gd name="T27" fmla="*/ 0 h 134"/>
                <a:gd name="T28" fmla="*/ 0 w 180"/>
                <a:gd name="T29" fmla="*/ 0 h 134"/>
                <a:gd name="T30" fmla="*/ 0 w 180"/>
                <a:gd name="T31" fmla="*/ 0 h 134"/>
                <a:gd name="T32" fmla="*/ 0 w 180"/>
                <a:gd name="T33" fmla="*/ 0 h 134"/>
                <a:gd name="T34" fmla="*/ 0 w 180"/>
                <a:gd name="T35" fmla="*/ 0 h 134"/>
                <a:gd name="T36" fmla="*/ 0 w 180"/>
                <a:gd name="T37" fmla="*/ 0 h 134"/>
                <a:gd name="T38" fmla="*/ 0 w 180"/>
                <a:gd name="T39" fmla="*/ 0 h 134"/>
                <a:gd name="T40" fmla="*/ 0 w 180"/>
                <a:gd name="T41" fmla="*/ 0 h 134"/>
                <a:gd name="T42" fmla="*/ 0 w 180"/>
                <a:gd name="T43" fmla="*/ 0 h 134"/>
                <a:gd name="T44" fmla="*/ 0 w 180"/>
                <a:gd name="T45" fmla="*/ 0 h 134"/>
                <a:gd name="T46" fmla="*/ 0 w 180"/>
                <a:gd name="T47" fmla="*/ 0 h 134"/>
                <a:gd name="T48" fmla="*/ 0 w 180"/>
                <a:gd name="T49" fmla="*/ 0 h 134"/>
                <a:gd name="T50" fmla="*/ 0 w 180"/>
                <a:gd name="T51" fmla="*/ 0 h 134"/>
                <a:gd name="T52" fmla="*/ 0 w 180"/>
                <a:gd name="T53" fmla="*/ 0 h 134"/>
                <a:gd name="T54" fmla="*/ 0 w 180"/>
                <a:gd name="T55" fmla="*/ 0 h 134"/>
                <a:gd name="T56" fmla="*/ 0 w 180"/>
                <a:gd name="T57" fmla="*/ 0 h 134"/>
                <a:gd name="T58" fmla="*/ 0 w 180"/>
                <a:gd name="T59" fmla="*/ 0 h 134"/>
                <a:gd name="T60" fmla="*/ 0 w 180"/>
                <a:gd name="T61" fmla="*/ 0 h 134"/>
                <a:gd name="T62" fmla="*/ 0 w 180"/>
                <a:gd name="T63" fmla="*/ 0 h 134"/>
                <a:gd name="T64" fmla="*/ 0 w 180"/>
                <a:gd name="T65" fmla="*/ 0 h 134"/>
                <a:gd name="T66" fmla="*/ 0 w 180"/>
                <a:gd name="T67" fmla="*/ 0 h 134"/>
                <a:gd name="T68" fmla="*/ 0 w 180"/>
                <a:gd name="T69" fmla="*/ 0 h 134"/>
                <a:gd name="T70" fmla="*/ 0 w 180"/>
                <a:gd name="T71" fmla="*/ 0 h 134"/>
                <a:gd name="T72" fmla="*/ 0 w 180"/>
                <a:gd name="T73" fmla="*/ 0 h 134"/>
                <a:gd name="T74" fmla="*/ 0 w 180"/>
                <a:gd name="T75" fmla="*/ 0 h 134"/>
                <a:gd name="T76" fmla="*/ 0 w 180"/>
                <a:gd name="T77" fmla="*/ 0 h 134"/>
                <a:gd name="T78" fmla="*/ 0 w 180"/>
                <a:gd name="T79" fmla="*/ 0 h 1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0" h="134">
                  <a:moveTo>
                    <a:pt x="63" y="7"/>
                  </a:moveTo>
                  <a:lnTo>
                    <a:pt x="59" y="4"/>
                  </a:lnTo>
                  <a:lnTo>
                    <a:pt x="55" y="2"/>
                  </a:lnTo>
                  <a:lnTo>
                    <a:pt x="50" y="1"/>
                  </a:lnTo>
                  <a:lnTo>
                    <a:pt x="46" y="0"/>
                  </a:lnTo>
                  <a:lnTo>
                    <a:pt x="41" y="0"/>
                  </a:lnTo>
                  <a:lnTo>
                    <a:pt x="36" y="1"/>
                  </a:lnTo>
                  <a:lnTo>
                    <a:pt x="32" y="4"/>
                  </a:lnTo>
                  <a:lnTo>
                    <a:pt x="29" y="9"/>
                  </a:lnTo>
                  <a:lnTo>
                    <a:pt x="25" y="18"/>
                  </a:lnTo>
                  <a:lnTo>
                    <a:pt x="22" y="26"/>
                  </a:lnTo>
                  <a:lnTo>
                    <a:pt x="18" y="34"/>
                  </a:lnTo>
                  <a:lnTo>
                    <a:pt x="14" y="42"/>
                  </a:lnTo>
                  <a:lnTo>
                    <a:pt x="8" y="52"/>
                  </a:lnTo>
                  <a:lnTo>
                    <a:pt x="1" y="66"/>
                  </a:lnTo>
                  <a:lnTo>
                    <a:pt x="0" y="82"/>
                  </a:lnTo>
                  <a:lnTo>
                    <a:pt x="9" y="93"/>
                  </a:lnTo>
                  <a:lnTo>
                    <a:pt x="10" y="102"/>
                  </a:lnTo>
                  <a:lnTo>
                    <a:pt x="12" y="113"/>
                  </a:lnTo>
                  <a:lnTo>
                    <a:pt x="18" y="122"/>
                  </a:lnTo>
                  <a:lnTo>
                    <a:pt x="29" y="127"/>
                  </a:lnTo>
                  <a:lnTo>
                    <a:pt x="36" y="128"/>
                  </a:lnTo>
                  <a:lnTo>
                    <a:pt x="44" y="128"/>
                  </a:lnTo>
                  <a:lnTo>
                    <a:pt x="50" y="128"/>
                  </a:lnTo>
                  <a:lnTo>
                    <a:pt x="56" y="127"/>
                  </a:lnTo>
                  <a:lnTo>
                    <a:pt x="62" y="126"/>
                  </a:lnTo>
                  <a:lnTo>
                    <a:pt x="67" y="126"/>
                  </a:lnTo>
                  <a:lnTo>
                    <a:pt x="72" y="125"/>
                  </a:lnTo>
                  <a:lnTo>
                    <a:pt x="76" y="125"/>
                  </a:lnTo>
                  <a:lnTo>
                    <a:pt x="80" y="125"/>
                  </a:lnTo>
                  <a:lnTo>
                    <a:pt x="84" y="125"/>
                  </a:lnTo>
                  <a:lnTo>
                    <a:pt x="88" y="125"/>
                  </a:lnTo>
                  <a:lnTo>
                    <a:pt x="92" y="126"/>
                  </a:lnTo>
                  <a:lnTo>
                    <a:pt x="96" y="126"/>
                  </a:lnTo>
                  <a:lnTo>
                    <a:pt x="99" y="127"/>
                  </a:lnTo>
                  <a:lnTo>
                    <a:pt x="104" y="128"/>
                  </a:lnTo>
                  <a:lnTo>
                    <a:pt x="107" y="129"/>
                  </a:lnTo>
                  <a:lnTo>
                    <a:pt x="110" y="130"/>
                  </a:lnTo>
                  <a:lnTo>
                    <a:pt x="115" y="131"/>
                  </a:lnTo>
                  <a:lnTo>
                    <a:pt x="120" y="132"/>
                  </a:lnTo>
                  <a:lnTo>
                    <a:pt x="125" y="132"/>
                  </a:lnTo>
                  <a:lnTo>
                    <a:pt x="130" y="133"/>
                  </a:lnTo>
                  <a:lnTo>
                    <a:pt x="136" y="133"/>
                  </a:lnTo>
                  <a:lnTo>
                    <a:pt x="141" y="134"/>
                  </a:lnTo>
                  <a:lnTo>
                    <a:pt x="145" y="134"/>
                  </a:lnTo>
                  <a:lnTo>
                    <a:pt x="153" y="134"/>
                  </a:lnTo>
                  <a:lnTo>
                    <a:pt x="160" y="132"/>
                  </a:lnTo>
                  <a:lnTo>
                    <a:pt x="164" y="128"/>
                  </a:lnTo>
                  <a:lnTo>
                    <a:pt x="165" y="122"/>
                  </a:lnTo>
                  <a:lnTo>
                    <a:pt x="170" y="122"/>
                  </a:lnTo>
                  <a:lnTo>
                    <a:pt x="173" y="119"/>
                  </a:lnTo>
                  <a:lnTo>
                    <a:pt x="176" y="116"/>
                  </a:lnTo>
                  <a:lnTo>
                    <a:pt x="179" y="111"/>
                  </a:lnTo>
                  <a:lnTo>
                    <a:pt x="180" y="106"/>
                  </a:lnTo>
                  <a:lnTo>
                    <a:pt x="180" y="99"/>
                  </a:lnTo>
                  <a:lnTo>
                    <a:pt x="179" y="93"/>
                  </a:lnTo>
                  <a:lnTo>
                    <a:pt x="176" y="87"/>
                  </a:lnTo>
                  <a:lnTo>
                    <a:pt x="174" y="80"/>
                  </a:lnTo>
                  <a:lnTo>
                    <a:pt x="172" y="71"/>
                  </a:lnTo>
                  <a:lnTo>
                    <a:pt x="171" y="62"/>
                  </a:lnTo>
                  <a:lnTo>
                    <a:pt x="169" y="55"/>
                  </a:lnTo>
                  <a:lnTo>
                    <a:pt x="167" y="51"/>
                  </a:lnTo>
                  <a:lnTo>
                    <a:pt x="164" y="48"/>
                  </a:lnTo>
                  <a:lnTo>
                    <a:pt x="161" y="45"/>
                  </a:lnTo>
                  <a:lnTo>
                    <a:pt x="157" y="42"/>
                  </a:lnTo>
                  <a:lnTo>
                    <a:pt x="153" y="40"/>
                  </a:lnTo>
                  <a:lnTo>
                    <a:pt x="148" y="37"/>
                  </a:lnTo>
                  <a:lnTo>
                    <a:pt x="143" y="35"/>
                  </a:lnTo>
                  <a:lnTo>
                    <a:pt x="137" y="33"/>
                  </a:lnTo>
                  <a:lnTo>
                    <a:pt x="128" y="31"/>
                  </a:lnTo>
                  <a:lnTo>
                    <a:pt x="121" y="28"/>
                  </a:lnTo>
                  <a:lnTo>
                    <a:pt x="115" y="25"/>
                  </a:lnTo>
                  <a:lnTo>
                    <a:pt x="109" y="20"/>
                  </a:lnTo>
                  <a:lnTo>
                    <a:pt x="103" y="15"/>
                  </a:lnTo>
                  <a:lnTo>
                    <a:pt x="97" y="11"/>
                  </a:lnTo>
                  <a:lnTo>
                    <a:pt x="91" y="8"/>
                  </a:lnTo>
                  <a:lnTo>
                    <a:pt x="85" y="8"/>
                  </a:lnTo>
                  <a:lnTo>
                    <a:pt x="80" y="9"/>
                  </a:lnTo>
                  <a:lnTo>
                    <a:pt x="75" y="10"/>
                  </a:lnTo>
                  <a:lnTo>
                    <a:pt x="70" y="10"/>
                  </a:lnTo>
                  <a:lnTo>
                    <a:pt x="63" y="7"/>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3" name="Freeform 199">
              <a:extLst>
                <a:ext uri="{FF2B5EF4-FFF2-40B4-BE49-F238E27FC236}">
                  <a16:creationId xmlns:a16="http://schemas.microsoft.com/office/drawing/2014/main" id="{057BAF07-41E8-415B-AC9F-BFA9BAB4BE5B}"/>
                </a:ext>
              </a:extLst>
            </p:cNvPr>
            <p:cNvSpPr>
              <a:spLocks/>
            </p:cNvSpPr>
            <p:nvPr/>
          </p:nvSpPr>
          <p:spPr bwMode="auto">
            <a:xfrm>
              <a:off x="1173" y="3785"/>
              <a:ext cx="55" cy="41"/>
            </a:xfrm>
            <a:custGeom>
              <a:avLst/>
              <a:gdLst>
                <a:gd name="T0" fmla="*/ 0 w 165"/>
                <a:gd name="T1" fmla="*/ 0 h 125"/>
                <a:gd name="T2" fmla="*/ 0 w 165"/>
                <a:gd name="T3" fmla="*/ 0 h 125"/>
                <a:gd name="T4" fmla="*/ 0 w 165"/>
                <a:gd name="T5" fmla="*/ 0 h 125"/>
                <a:gd name="T6" fmla="*/ 0 w 165"/>
                <a:gd name="T7" fmla="*/ 0 h 125"/>
                <a:gd name="T8" fmla="*/ 0 w 165"/>
                <a:gd name="T9" fmla="*/ 0 h 125"/>
                <a:gd name="T10" fmla="*/ 0 w 165"/>
                <a:gd name="T11" fmla="*/ 0 h 125"/>
                <a:gd name="T12" fmla="*/ 0 w 165"/>
                <a:gd name="T13" fmla="*/ 0 h 125"/>
                <a:gd name="T14" fmla="*/ 0 w 165"/>
                <a:gd name="T15" fmla="*/ 0 h 125"/>
                <a:gd name="T16" fmla="*/ 0 w 165"/>
                <a:gd name="T17" fmla="*/ 0 h 125"/>
                <a:gd name="T18" fmla="*/ 0 w 165"/>
                <a:gd name="T19" fmla="*/ 0 h 125"/>
                <a:gd name="T20" fmla="*/ 0 w 165"/>
                <a:gd name="T21" fmla="*/ 0 h 125"/>
                <a:gd name="T22" fmla="*/ 0 w 165"/>
                <a:gd name="T23" fmla="*/ 0 h 125"/>
                <a:gd name="T24" fmla="*/ 0 w 165"/>
                <a:gd name="T25" fmla="*/ 0 h 125"/>
                <a:gd name="T26" fmla="*/ 0 w 165"/>
                <a:gd name="T27" fmla="*/ 0 h 125"/>
                <a:gd name="T28" fmla="*/ 0 w 165"/>
                <a:gd name="T29" fmla="*/ 0 h 125"/>
                <a:gd name="T30" fmla="*/ 0 w 165"/>
                <a:gd name="T31" fmla="*/ 0 h 125"/>
                <a:gd name="T32" fmla="*/ 0 w 165"/>
                <a:gd name="T33" fmla="*/ 0 h 125"/>
                <a:gd name="T34" fmla="*/ 0 w 165"/>
                <a:gd name="T35" fmla="*/ 0 h 125"/>
                <a:gd name="T36" fmla="*/ 0 w 165"/>
                <a:gd name="T37" fmla="*/ 0 h 125"/>
                <a:gd name="T38" fmla="*/ 0 w 165"/>
                <a:gd name="T39" fmla="*/ 0 h 125"/>
                <a:gd name="T40" fmla="*/ 0 w 165"/>
                <a:gd name="T41" fmla="*/ 0 h 125"/>
                <a:gd name="T42" fmla="*/ 0 w 165"/>
                <a:gd name="T43" fmla="*/ 0 h 125"/>
                <a:gd name="T44" fmla="*/ 0 w 165"/>
                <a:gd name="T45" fmla="*/ 0 h 125"/>
                <a:gd name="T46" fmla="*/ 0 w 165"/>
                <a:gd name="T47" fmla="*/ 0 h 125"/>
                <a:gd name="T48" fmla="*/ 0 w 165"/>
                <a:gd name="T49" fmla="*/ 0 h 125"/>
                <a:gd name="T50" fmla="*/ 0 w 165"/>
                <a:gd name="T51" fmla="*/ 0 h 125"/>
                <a:gd name="T52" fmla="*/ 0 w 165"/>
                <a:gd name="T53" fmla="*/ 0 h 125"/>
                <a:gd name="T54" fmla="*/ 0 w 165"/>
                <a:gd name="T55" fmla="*/ 0 h 125"/>
                <a:gd name="T56" fmla="*/ 0 w 165"/>
                <a:gd name="T57" fmla="*/ 0 h 125"/>
                <a:gd name="T58" fmla="*/ 0 w 165"/>
                <a:gd name="T59" fmla="*/ 0 h 125"/>
                <a:gd name="T60" fmla="*/ 0 w 165"/>
                <a:gd name="T61" fmla="*/ 0 h 125"/>
                <a:gd name="T62" fmla="*/ 0 w 165"/>
                <a:gd name="T63" fmla="*/ 0 h 125"/>
                <a:gd name="T64" fmla="*/ 0 w 165"/>
                <a:gd name="T65" fmla="*/ 0 h 125"/>
                <a:gd name="T66" fmla="*/ 0 w 165"/>
                <a:gd name="T67" fmla="*/ 0 h 125"/>
                <a:gd name="T68" fmla="*/ 0 w 165"/>
                <a:gd name="T69" fmla="*/ 0 h 125"/>
                <a:gd name="T70" fmla="*/ 0 w 165"/>
                <a:gd name="T71" fmla="*/ 0 h 125"/>
                <a:gd name="T72" fmla="*/ 0 w 165"/>
                <a:gd name="T73" fmla="*/ 0 h 125"/>
                <a:gd name="T74" fmla="*/ 0 w 165"/>
                <a:gd name="T75" fmla="*/ 0 h 125"/>
                <a:gd name="T76" fmla="*/ 0 w 165"/>
                <a:gd name="T77" fmla="*/ 0 h 125"/>
                <a:gd name="T78" fmla="*/ 0 w 165"/>
                <a:gd name="T79" fmla="*/ 0 h 125"/>
                <a:gd name="T80" fmla="*/ 0 w 165"/>
                <a:gd name="T81" fmla="*/ 0 h 125"/>
                <a:gd name="T82" fmla="*/ 0 w 165"/>
                <a:gd name="T83" fmla="*/ 0 h 125"/>
                <a:gd name="T84" fmla="*/ 0 w 165"/>
                <a:gd name="T85" fmla="*/ 0 h 125"/>
                <a:gd name="T86" fmla="*/ 0 w 165"/>
                <a:gd name="T87" fmla="*/ 0 h 125"/>
                <a:gd name="T88" fmla="*/ 0 w 165"/>
                <a:gd name="T89" fmla="*/ 0 h 125"/>
                <a:gd name="T90" fmla="*/ 0 w 165"/>
                <a:gd name="T91" fmla="*/ 0 h 125"/>
                <a:gd name="T92" fmla="*/ 0 w 165"/>
                <a:gd name="T93" fmla="*/ 0 h 125"/>
                <a:gd name="T94" fmla="*/ 0 w 165"/>
                <a:gd name="T95" fmla="*/ 0 h 125"/>
                <a:gd name="T96" fmla="*/ 0 w 165"/>
                <a:gd name="T97" fmla="*/ 0 h 125"/>
                <a:gd name="T98" fmla="*/ 0 w 165"/>
                <a:gd name="T99" fmla="*/ 0 h 125"/>
                <a:gd name="T100" fmla="*/ 0 w 165"/>
                <a:gd name="T101" fmla="*/ 0 h 125"/>
                <a:gd name="T102" fmla="*/ 0 w 165"/>
                <a:gd name="T103" fmla="*/ 0 h 1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5" h="125">
                  <a:moveTo>
                    <a:pt x="29" y="0"/>
                  </a:moveTo>
                  <a:lnTo>
                    <a:pt x="29" y="8"/>
                  </a:lnTo>
                  <a:lnTo>
                    <a:pt x="29" y="14"/>
                  </a:lnTo>
                  <a:lnTo>
                    <a:pt x="28" y="21"/>
                  </a:lnTo>
                  <a:lnTo>
                    <a:pt x="25" y="27"/>
                  </a:lnTo>
                  <a:lnTo>
                    <a:pt x="20" y="37"/>
                  </a:lnTo>
                  <a:lnTo>
                    <a:pt x="16" y="47"/>
                  </a:lnTo>
                  <a:lnTo>
                    <a:pt x="15" y="57"/>
                  </a:lnTo>
                  <a:lnTo>
                    <a:pt x="19" y="65"/>
                  </a:lnTo>
                  <a:lnTo>
                    <a:pt x="25" y="66"/>
                  </a:lnTo>
                  <a:lnTo>
                    <a:pt x="29" y="62"/>
                  </a:lnTo>
                  <a:lnTo>
                    <a:pt x="31" y="56"/>
                  </a:lnTo>
                  <a:lnTo>
                    <a:pt x="32" y="53"/>
                  </a:lnTo>
                  <a:lnTo>
                    <a:pt x="32" y="48"/>
                  </a:lnTo>
                  <a:lnTo>
                    <a:pt x="32" y="37"/>
                  </a:lnTo>
                  <a:lnTo>
                    <a:pt x="34" y="25"/>
                  </a:lnTo>
                  <a:lnTo>
                    <a:pt x="41" y="19"/>
                  </a:lnTo>
                  <a:lnTo>
                    <a:pt x="40" y="26"/>
                  </a:lnTo>
                  <a:lnTo>
                    <a:pt x="42" y="36"/>
                  </a:lnTo>
                  <a:lnTo>
                    <a:pt x="46" y="43"/>
                  </a:lnTo>
                  <a:lnTo>
                    <a:pt x="54" y="48"/>
                  </a:lnTo>
                  <a:lnTo>
                    <a:pt x="48" y="55"/>
                  </a:lnTo>
                  <a:lnTo>
                    <a:pt x="44" y="63"/>
                  </a:lnTo>
                  <a:lnTo>
                    <a:pt x="44" y="69"/>
                  </a:lnTo>
                  <a:lnTo>
                    <a:pt x="51" y="71"/>
                  </a:lnTo>
                  <a:lnTo>
                    <a:pt x="57" y="70"/>
                  </a:lnTo>
                  <a:lnTo>
                    <a:pt x="65" y="68"/>
                  </a:lnTo>
                  <a:lnTo>
                    <a:pt x="74" y="66"/>
                  </a:lnTo>
                  <a:lnTo>
                    <a:pt x="82" y="64"/>
                  </a:lnTo>
                  <a:lnTo>
                    <a:pt x="90" y="62"/>
                  </a:lnTo>
                  <a:lnTo>
                    <a:pt x="97" y="60"/>
                  </a:lnTo>
                  <a:lnTo>
                    <a:pt x="104" y="62"/>
                  </a:lnTo>
                  <a:lnTo>
                    <a:pt x="109" y="64"/>
                  </a:lnTo>
                  <a:lnTo>
                    <a:pt x="103" y="64"/>
                  </a:lnTo>
                  <a:lnTo>
                    <a:pt x="92" y="65"/>
                  </a:lnTo>
                  <a:lnTo>
                    <a:pt x="81" y="67"/>
                  </a:lnTo>
                  <a:lnTo>
                    <a:pt x="70" y="70"/>
                  </a:lnTo>
                  <a:lnTo>
                    <a:pt x="57" y="74"/>
                  </a:lnTo>
                  <a:lnTo>
                    <a:pt x="48" y="80"/>
                  </a:lnTo>
                  <a:lnTo>
                    <a:pt x="41" y="88"/>
                  </a:lnTo>
                  <a:lnTo>
                    <a:pt x="39" y="100"/>
                  </a:lnTo>
                  <a:lnTo>
                    <a:pt x="40" y="103"/>
                  </a:lnTo>
                  <a:lnTo>
                    <a:pt x="44" y="106"/>
                  </a:lnTo>
                  <a:lnTo>
                    <a:pt x="50" y="107"/>
                  </a:lnTo>
                  <a:lnTo>
                    <a:pt x="57" y="107"/>
                  </a:lnTo>
                  <a:lnTo>
                    <a:pt x="65" y="107"/>
                  </a:lnTo>
                  <a:lnTo>
                    <a:pt x="73" y="107"/>
                  </a:lnTo>
                  <a:lnTo>
                    <a:pt x="80" y="106"/>
                  </a:lnTo>
                  <a:lnTo>
                    <a:pt x="85" y="105"/>
                  </a:lnTo>
                  <a:lnTo>
                    <a:pt x="89" y="104"/>
                  </a:lnTo>
                  <a:lnTo>
                    <a:pt x="94" y="104"/>
                  </a:lnTo>
                  <a:lnTo>
                    <a:pt x="99" y="104"/>
                  </a:lnTo>
                  <a:lnTo>
                    <a:pt x="104" y="104"/>
                  </a:lnTo>
                  <a:lnTo>
                    <a:pt x="109" y="105"/>
                  </a:lnTo>
                  <a:lnTo>
                    <a:pt x="113" y="106"/>
                  </a:lnTo>
                  <a:lnTo>
                    <a:pt x="117" y="107"/>
                  </a:lnTo>
                  <a:lnTo>
                    <a:pt x="121" y="109"/>
                  </a:lnTo>
                  <a:lnTo>
                    <a:pt x="128" y="112"/>
                  </a:lnTo>
                  <a:lnTo>
                    <a:pt x="136" y="115"/>
                  </a:lnTo>
                  <a:lnTo>
                    <a:pt x="143" y="116"/>
                  </a:lnTo>
                  <a:lnTo>
                    <a:pt x="150" y="117"/>
                  </a:lnTo>
                  <a:lnTo>
                    <a:pt x="156" y="117"/>
                  </a:lnTo>
                  <a:lnTo>
                    <a:pt x="160" y="116"/>
                  </a:lnTo>
                  <a:lnTo>
                    <a:pt x="163" y="115"/>
                  </a:lnTo>
                  <a:lnTo>
                    <a:pt x="165" y="113"/>
                  </a:lnTo>
                  <a:lnTo>
                    <a:pt x="164" y="119"/>
                  </a:lnTo>
                  <a:lnTo>
                    <a:pt x="160" y="123"/>
                  </a:lnTo>
                  <a:lnTo>
                    <a:pt x="153" y="125"/>
                  </a:lnTo>
                  <a:lnTo>
                    <a:pt x="145" y="125"/>
                  </a:lnTo>
                  <a:lnTo>
                    <a:pt x="141" y="125"/>
                  </a:lnTo>
                  <a:lnTo>
                    <a:pt x="136" y="124"/>
                  </a:lnTo>
                  <a:lnTo>
                    <a:pt x="130" y="124"/>
                  </a:lnTo>
                  <a:lnTo>
                    <a:pt x="125" y="123"/>
                  </a:lnTo>
                  <a:lnTo>
                    <a:pt x="120" y="123"/>
                  </a:lnTo>
                  <a:lnTo>
                    <a:pt x="115" y="122"/>
                  </a:lnTo>
                  <a:lnTo>
                    <a:pt x="110" y="121"/>
                  </a:lnTo>
                  <a:lnTo>
                    <a:pt x="107" y="120"/>
                  </a:lnTo>
                  <a:lnTo>
                    <a:pt x="104" y="119"/>
                  </a:lnTo>
                  <a:lnTo>
                    <a:pt x="99" y="118"/>
                  </a:lnTo>
                  <a:lnTo>
                    <a:pt x="96" y="117"/>
                  </a:lnTo>
                  <a:lnTo>
                    <a:pt x="92" y="117"/>
                  </a:lnTo>
                  <a:lnTo>
                    <a:pt x="88" y="116"/>
                  </a:lnTo>
                  <a:lnTo>
                    <a:pt x="84" y="116"/>
                  </a:lnTo>
                  <a:lnTo>
                    <a:pt x="80" y="116"/>
                  </a:lnTo>
                  <a:lnTo>
                    <a:pt x="76" y="116"/>
                  </a:lnTo>
                  <a:lnTo>
                    <a:pt x="72" y="116"/>
                  </a:lnTo>
                  <a:lnTo>
                    <a:pt x="67" y="117"/>
                  </a:lnTo>
                  <a:lnTo>
                    <a:pt x="62" y="117"/>
                  </a:lnTo>
                  <a:lnTo>
                    <a:pt x="56" y="118"/>
                  </a:lnTo>
                  <a:lnTo>
                    <a:pt x="50" y="119"/>
                  </a:lnTo>
                  <a:lnTo>
                    <a:pt x="44" y="119"/>
                  </a:lnTo>
                  <a:lnTo>
                    <a:pt x="36" y="119"/>
                  </a:lnTo>
                  <a:lnTo>
                    <a:pt x="29" y="118"/>
                  </a:lnTo>
                  <a:lnTo>
                    <a:pt x="18" y="113"/>
                  </a:lnTo>
                  <a:lnTo>
                    <a:pt x="12" y="104"/>
                  </a:lnTo>
                  <a:lnTo>
                    <a:pt x="10" y="93"/>
                  </a:lnTo>
                  <a:lnTo>
                    <a:pt x="9" y="84"/>
                  </a:lnTo>
                  <a:lnTo>
                    <a:pt x="0" y="73"/>
                  </a:lnTo>
                  <a:lnTo>
                    <a:pt x="1" y="57"/>
                  </a:lnTo>
                  <a:lnTo>
                    <a:pt x="8" y="43"/>
                  </a:lnTo>
                  <a:lnTo>
                    <a:pt x="14" y="33"/>
                  </a:lnTo>
                  <a:lnTo>
                    <a:pt x="18" y="25"/>
                  </a:lnTo>
                  <a:lnTo>
                    <a:pt x="22" y="17"/>
                  </a:lnTo>
                  <a:lnTo>
                    <a:pt x="25" y="9"/>
                  </a:lnTo>
                  <a:lnTo>
                    <a:pt x="2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4" name="Freeform 200">
              <a:extLst>
                <a:ext uri="{FF2B5EF4-FFF2-40B4-BE49-F238E27FC236}">
                  <a16:creationId xmlns:a16="http://schemas.microsoft.com/office/drawing/2014/main" id="{3F27734F-E709-4C75-A88D-B99BDDD72BA7}"/>
                </a:ext>
              </a:extLst>
            </p:cNvPr>
            <p:cNvSpPr>
              <a:spLocks/>
            </p:cNvSpPr>
            <p:nvPr/>
          </p:nvSpPr>
          <p:spPr bwMode="auto">
            <a:xfrm>
              <a:off x="1218" y="3802"/>
              <a:ext cx="5" cy="5"/>
            </a:xfrm>
            <a:custGeom>
              <a:avLst/>
              <a:gdLst>
                <a:gd name="T0" fmla="*/ 0 w 15"/>
                <a:gd name="T1" fmla="*/ 0 h 15"/>
                <a:gd name="T2" fmla="*/ 0 w 15"/>
                <a:gd name="T3" fmla="*/ 0 h 15"/>
                <a:gd name="T4" fmla="*/ 0 w 15"/>
                <a:gd name="T5" fmla="*/ 0 h 15"/>
                <a:gd name="T6" fmla="*/ 0 w 15"/>
                <a:gd name="T7" fmla="*/ 0 h 15"/>
                <a:gd name="T8" fmla="*/ 0 w 15"/>
                <a:gd name="T9" fmla="*/ 0 h 15"/>
                <a:gd name="T10" fmla="*/ 0 w 15"/>
                <a:gd name="T11" fmla="*/ 0 h 15"/>
                <a:gd name="T12" fmla="*/ 0 w 15"/>
                <a:gd name="T13" fmla="*/ 0 h 15"/>
                <a:gd name="T14" fmla="*/ 0 w 15"/>
                <a:gd name="T15" fmla="*/ 0 h 15"/>
                <a:gd name="T16" fmla="*/ 0 w 15"/>
                <a:gd name="T17" fmla="*/ 0 h 15"/>
                <a:gd name="T18" fmla="*/ 0 w 15"/>
                <a:gd name="T19" fmla="*/ 0 h 15"/>
                <a:gd name="T20" fmla="*/ 0 w 15"/>
                <a:gd name="T21" fmla="*/ 0 h 15"/>
                <a:gd name="T22" fmla="*/ 0 w 15"/>
                <a:gd name="T23" fmla="*/ 0 h 15"/>
                <a:gd name="T24" fmla="*/ 0 w 15"/>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 h="15">
                  <a:moveTo>
                    <a:pt x="14" y="15"/>
                  </a:moveTo>
                  <a:lnTo>
                    <a:pt x="15" y="13"/>
                  </a:lnTo>
                  <a:lnTo>
                    <a:pt x="13" y="7"/>
                  </a:lnTo>
                  <a:lnTo>
                    <a:pt x="10" y="3"/>
                  </a:lnTo>
                  <a:lnTo>
                    <a:pt x="5" y="0"/>
                  </a:lnTo>
                  <a:lnTo>
                    <a:pt x="0" y="0"/>
                  </a:lnTo>
                  <a:lnTo>
                    <a:pt x="0" y="3"/>
                  </a:lnTo>
                  <a:lnTo>
                    <a:pt x="2" y="6"/>
                  </a:lnTo>
                  <a:lnTo>
                    <a:pt x="5" y="10"/>
                  </a:lnTo>
                  <a:lnTo>
                    <a:pt x="8" y="12"/>
                  </a:lnTo>
                  <a:lnTo>
                    <a:pt x="10" y="14"/>
                  </a:lnTo>
                  <a:lnTo>
                    <a:pt x="11" y="15"/>
                  </a:lnTo>
                  <a:lnTo>
                    <a:pt x="14"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5" name="Freeform 201">
              <a:extLst>
                <a:ext uri="{FF2B5EF4-FFF2-40B4-BE49-F238E27FC236}">
                  <a16:creationId xmlns:a16="http://schemas.microsoft.com/office/drawing/2014/main" id="{17989ACC-21FD-4FB4-99A6-4DC371B4C8E1}"/>
                </a:ext>
              </a:extLst>
            </p:cNvPr>
            <p:cNvSpPr>
              <a:spLocks/>
            </p:cNvSpPr>
            <p:nvPr/>
          </p:nvSpPr>
          <p:spPr bwMode="auto">
            <a:xfrm>
              <a:off x="1197" y="3796"/>
              <a:ext cx="8" cy="5"/>
            </a:xfrm>
            <a:custGeom>
              <a:avLst/>
              <a:gdLst>
                <a:gd name="T0" fmla="*/ 0 w 22"/>
                <a:gd name="T1" fmla="*/ 0 h 13"/>
                <a:gd name="T2" fmla="*/ 0 w 22"/>
                <a:gd name="T3" fmla="*/ 0 h 13"/>
                <a:gd name="T4" fmla="*/ 0 w 22"/>
                <a:gd name="T5" fmla="*/ 0 h 13"/>
                <a:gd name="T6" fmla="*/ 0 w 22"/>
                <a:gd name="T7" fmla="*/ 0 h 13"/>
                <a:gd name="T8" fmla="*/ 0 w 22"/>
                <a:gd name="T9" fmla="*/ 0 h 13"/>
                <a:gd name="T10" fmla="*/ 0 w 22"/>
                <a:gd name="T11" fmla="*/ 0 h 13"/>
                <a:gd name="T12" fmla="*/ 0 w 22"/>
                <a:gd name="T13" fmla="*/ 0 h 13"/>
                <a:gd name="T14" fmla="*/ 0 w 22"/>
                <a:gd name="T15" fmla="*/ 0 h 13"/>
                <a:gd name="T16" fmla="*/ 0 w 22"/>
                <a:gd name="T17" fmla="*/ 0 h 13"/>
                <a:gd name="T18" fmla="*/ 0 w 22"/>
                <a:gd name="T19" fmla="*/ 0 h 13"/>
                <a:gd name="T20" fmla="*/ 0 w 22"/>
                <a:gd name="T21" fmla="*/ 0 h 13"/>
                <a:gd name="T22" fmla="*/ 0 w 22"/>
                <a:gd name="T23" fmla="*/ 0 h 13"/>
                <a:gd name="T24" fmla="*/ 0 w 22"/>
                <a:gd name="T25" fmla="*/ 0 h 13"/>
                <a:gd name="T26" fmla="*/ 0 w 22"/>
                <a:gd name="T27" fmla="*/ 0 h 13"/>
                <a:gd name="T28" fmla="*/ 0 w 22"/>
                <a:gd name="T29" fmla="*/ 0 h 13"/>
                <a:gd name="T30" fmla="*/ 0 w 22"/>
                <a:gd name="T31" fmla="*/ 0 h 13"/>
                <a:gd name="T32" fmla="*/ 0 w 22"/>
                <a:gd name="T33" fmla="*/ 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3">
                  <a:moveTo>
                    <a:pt x="0" y="6"/>
                  </a:moveTo>
                  <a:lnTo>
                    <a:pt x="0" y="3"/>
                  </a:lnTo>
                  <a:lnTo>
                    <a:pt x="3" y="1"/>
                  </a:lnTo>
                  <a:lnTo>
                    <a:pt x="6" y="1"/>
                  </a:lnTo>
                  <a:lnTo>
                    <a:pt x="10" y="0"/>
                  </a:lnTo>
                  <a:lnTo>
                    <a:pt x="14" y="0"/>
                  </a:lnTo>
                  <a:lnTo>
                    <a:pt x="17" y="2"/>
                  </a:lnTo>
                  <a:lnTo>
                    <a:pt x="18" y="5"/>
                  </a:lnTo>
                  <a:lnTo>
                    <a:pt x="20" y="7"/>
                  </a:lnTo>
                  <a:lnTo>
                    <a:pt x="22" y="9"/>
                  </a:lnTo>
                  <a:lnTo>
                    <a:pt x="21" y="11"/>
                  </a:lnTo>
                  <a:lnTo>
                    <a:pt x="19" y="12"/>
                  </a:lnTo>
                  <a:lnTo>
                    <a:pt x="16" y="13"/>
                  </a:lnTo>
                  <a:lnTo>
                    <a:pt x="12" y="13"/>
                  </a:lnTo>
                  <a:lnTo>
                    <a:pt x="7" y="12"/>
                  </a:lnTo>
                  <a:lnTo>
                    <a:pt x="2" y="1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6" name="Freeform 202">
              <a:extLst>
                <a:ext uri="{FF2B5EF4-FFF2-40B4-BE49-F238E27FC236}">
                  <a16:creationId xmlns:a16="http://schemas.microsoft.com/office/drawing/2014/main" id="{17B55FB6-C68B-4FDD-852B-75EA25D64744}"/>
                </a:ext>
              </a:extLst>
            </p:cNvPr>
            <p:cNvSpPr>
              <a:spLocks/>
            </p:cNvSpPr>
            <p:nvPr/>
          </p:nvSpPr>
          <p:spPr bwMode="auto">
            <a:xfrm>
              <a:off x="1202" y="3812"/>
              <a:ext cx="26" cy="10"/>
            </a:xfrm>
            <a:custGeom>
              <a:avLst/>
              <a:gdLst>
                <a:gd name="T0" fmla="*/ 0 w 78"/>
                <a:gd name="T1" fmla="*/ 0 h 31"/>
                <a:gd name="T2" fmla="*/ 0 w 78"/>
                <a:gd name="T3" fmla="*/ 0 h 31"/>
                <a:gd name="T4" fmla="*/ 0 w 78"/>
                <a:gd name="T5" fmla="*/ 0 h 31"/>
                <a:gd name="T6" fmla="*/ 0 w 78"/>
                <a:gd name="T7" fmla="*/ 0 h 31"/>
                <a:gd name="T8" fmla="*/ 0 w 78"/>
                <a:gd name="T9" fmla="*/ 0 h 31"/>
                <a:gd name="T10" fmla="*/ 0 w 78"/>
                <a:gd name="T11" fmla="*/ 0 h 31"/>
                <a:gd name="T12" fmla="*/ 0 w 78"/>
                <a:gd name="T13" fmla="*/ 0 h 31"/>
                <a:gd name="T14" fmla="*/ 0 w 78"/>
                <a:gd name="T15" fmla="*/ 0 h 31"/>
                <a:gd name="T16" fmla="*/ 0 w 78"/>
                <a:gd name="T17" fmla="*/ 0 h 31"/>
                <a:gd name="T18" fmla="*/ 0 w 78"/>
                <a:gd name="T19" fmla="*/ 0 h 31"/>
                <a:gd name="T20" fmla="*/ 0 w 78"/>
                <a:gd name="T21" fmla="*/ 0 h 31"/>
                <a:gd name="T22" fmla="*/ 0 w 78"/>
                <a:gd name="T23" fmla="*/ 0 h 31"/>
                <a:gd name="T24" fmla="*/ 0 w 78"/>
                <a:gd name="T25" fmla="*/ 0 h 31"/>
                <a:gd name="T26" fmla="*/ 0 w 78"/>
                <a:gd name="T27" fmla="*/ 0 h 31"/>
                <a:gd name="T28" fmla="*/ 0 w 78"/>
                <a:gd name="T29" fmla="*/ 0 h 31"/>
                <a:gd name="T30" fmla="*/ 0 w 78"/>
                <a:gd name="T31" fmla="*/ 0 h 31"/>
                <a:gd name="T32" fmla="*/ 0 w 78"/>
                <a:gd name="T33" fmla="*/ 0 h 31"/>
                <a:gd name="T34" fmla="*/ 0 w 78"/>
                <a:gd name="T35" fmla="*/ 0 h 31"/>
                <a:gd name="T36" fmla="*/ 0 w 78"/>
                <a:gd name="T37" fmla="*/ 0 h 31"/>
                <a:gd name="T38" fmla="*/ 0 w 78"/>
                <a:gd name="T39" fmla="*/ 0 h 31"/>
                <a:gd name="T40" fmla="*/ 0 w 78"/>
                <a:gd name="T41" fmla="*/ 0 h 31"/>
                <a:gd name="T42" fmla="*/ 0 w 78"/>
                <a:gd name="T43" fmla="*/ 0 h 31"/>
                <a:gd name="T44" fmla="*/ 0 w 78"/>
                <a:gd name="T45" fmla="*/ 0 h 31"/>
                <a:gd name="T46" fmla="*/ 0 w 78"/>
                <a:gd name="T47" fmla="*/ 0 h 31"/>
                <a:gd name="T48" fmla="*/ 0 w 78"/>
                <a:gd name="T49" fmla="*/ 0 h 31"/>
                <a:gd name="T50" fmla="*/ 0 w 78"/>
                <a:gd name="T51" fmla="*/ 0 h 31"/>
                <a:gd name="T52" fmla="*/ 0 w 78"/>
                <a:gd name="T53" fmla="*/ 0 h 31"/>
                <a:gd name="T54" fmla="*/ 0 w 78"/>
                <a:gd name="T55" fmla="*/ 0 h 31"/>
                <a:gd name="T56" fmla="*/ 0 w 78"/>
                <a:gd name="T57" fmla="*/ 0 h 31"/>
                <a:gd name="T58" fmla="*/ 0 w 78"/>
                <a:gd name="T59" fmla="*/ 0 h 31"/>
                <a:gd name="T60" fmla="*/ 0 w 78"/>
                <a:gd name="T61" fmla="*/ 0 h 31"/>
                <a:gd name="T62" fmla="*/ 0 w 78"/>
                <a:gd name="T63" fmla="*/ 0 h 31"/>
                <a:gd name="T64" fmla="*/ 0 w 78"/>
                <a:gd name="T65" fmla="*/ 0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31">
                  <a:moveTo>
                    <a:pt x="78" y="31"/>
                  </a:moveTo>
                  <a:lnTo>
                    <a:pt x="75" y="29"/>
                  </a:lnTo>
                  <a:lnTo>
                    <a:pt x="71" y="27"/>
                  </a:lnTo>
                  <a:lnTo>
                    <a:pt x="65" y="26"/>
                  </a:lnTo>
                  <a:lnTo>
                    <a:pt x="60" y="25"/>
                  </a:lnTo>
                  <a:lnTo>
                    <a:pt x="54" y="24"/>
                  </a:lnTo>
                  <a:lnTo>
                    <a:pt x="48" y="21"/>
                  </a:lnTo>
                  <a:lnTo>
                    <a:pt x="40" y="17"/>
                  </a:lnTo>
                  <a:lnTo>
                    <a:pt x="35" y="15"/>
                  </a:lnTo>
                  <a:lnTo>
                    <a:pt x="31" y="13"/>
                  </a:lnTo>
                  <a:lnTo>
                    <a:pt x="27" y="11"/>
                  </a:lnTo>
                  <a:lnTo>
                    <a:pt x="20" y="10"/>
                  </a:lnTo>
                  <a:lnTo>
                    <a:pt x="11" y="13"/>
                  </a:lnTo>
                  <a:lnTo>
                    <a:pt x="3" y="14"/>
                  </a:lnTo>
                  <a:lnTo>
                    <a:pt x="0" y="10"/>
                  </a:lnTo>
                  <a:lnTo>
                    <a:pt x="0" y="6"/>
                  </a:lnTo>
                  <a:lnTo>
                    <a:pt x="6" y="3"/>
                  </a:lnTo>
                  <a:lnTo>
                    <a:pt x="13" y="1"/>
                  </a:lnTo>
                  <a:lnTo>
                    <a:pt x="19" y="0"/>
                  </a:lnTo>
                  <a:lnTo>
                    <a:pt x="23" y="0"/>
                  </a:lnTo>
                  <a:lnTo>
                    <a:pt x="27" y="2"/>
                  </a:lnTo>
                  <a:lnTo>
                    <a:pt x="31" y="5"/>
                  </a:lnTo>
                  <a:lnTo>
                    <a:pt x="35" y="8"/>
                  </a:lnTo>
                  <a:lnTo>
                    <a:pt x="40" y="11"/>
                  </a:lnTo>
                  <a:lnTo>
                    <a:pt x="46" y="15"/>
                  </a:lnTo>
                  <a:lnTo>
                    <a:pt x="51" y="16"/>
                  </a:lnTo>
                  <a:lnTo>
                    <a:pt x="55" y="17"/>
                  </a:lnTo>
                  <a:lnTo>
                    <a:pt x="60" y="17"/>
                  </a:lnTo>
                  <a:lnTo>
                    <a:pt x="64" y="18"/>
                  </a:lnTo>
                  <a:lnTo>
                    <a:pt x="69" y="20"/>
                  </a:lnTo>
                  <a:lnTo>
                    <a:pt x="73" y="22"/>
                  </a:lnTo>
                  <a:lnTo>
                    <a:pt x="76" y="26"/>
                  </a:lnTo>
                  <a:lnTo>
                    <a:pt x="78"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7" name="Freeform 203">
              <a:extLst>
                <a:ext uri="{FF2B5EF4-FFF2-40B4-BE49-F238E27FC236}">
                  <a16:creationId xmlns:a16="http://schemas.microsoft.com/office/drawing/2014/main" id="{77BE0E69-BE54-4749-BFFE-87627045F7F4}"/>
                </a:ext>
              </a:extLst>
            </p:cNvPr>
            <p:cNvSpPr>
              <a:spLocks/>
            </p:cNvSpPr>
            <p:nvPr/>
          </p:nvSpPr>
          <p:spPr bwMode="auto">
            <a:xfrm>
              <a:off x="1191" y="3787"/>
              <a:ext cx="33" cy="12"/>
            </a:xfrm>
            <a:custGeom>
              <a:avLst/>
              <a:gdLst>
                <a:gd name="T0" fmla="*/ 0 w 98"/>
                <a:gd name="T1" fmla="*/ 0 h 35"/>
                <a:gd name="T2" fmla="*/ 0 w 98"/>
                <a:gd name="T3" fmla="*/ 0 h 35"/>
                <a:gd name="T4" fmla="*/ 0 w 98"/>
                <a:gd name="T5" fmla="*/ 0 h 35"/>
                <a:gd name="T6" fmla="*/ 0 w 98"/>
                <a:gd name="T7" fmla="*/ 0 h 35"/>
                <a:gd name="T8" fmla="*/ 0 w 98"/>
                <a:gd name="T9" fmla="*/ 0 h 35"/>
                <a:gd name="T10" fmla="*/ 0 w 98"/>
                <a:gd name="T11" fmla="*/ 0 h 35"/>
                <a:gd name="T12" fmla="*/ 0 w 98"/>
                <a:gd name="T13" fmla="*/ 0 h 35"/>
                <a:gd name="T14" fmla="*/ 0 w 98"/>
                <a:gd name="T15" fmla="*/ 0 h 35"/>
                <a:gd name="T16" fmla="*/ 0 w 98"/>
                <a:gd name="T17" fmla="*/ 0 h 35"/>
                <a:gd name="T18" fmla="*/ 0 w 98"/>
                <a:gd name="T19" fmla="*/ 0 h 35"/>
                <a:gd name="T20" fmla="*/ 0 w 98"/>
                <a:gd name="T21" fmla="*/ 0 h 35"/>
                <a:gd name="T22" fmla="*/ 0 w 98"/>
                <a:gd name="T23" fmla="*/ 0 h 35"/>
                <a:gd name="T24" fmla="*/ 0 w 98"/>
                <a:gd name="T25" fmla="*/ 0 h 35"/>
                <a:gd name="T26" fmla="*/ 0 w 98"/>
                <a:gd name="T27" fmla="*/ 0 h 35"/>
                <a:gd name="T28" fmla="*/ 0 w 98"/>
                <a:gd name="T29" fmla="*/ 0 h 35"/>
                <a:gd name="T30" fmla="*/ 0 w 98"/>
                <a:gd name="T31" fmla="*/ 0 h 35"/>
                <a:gd name="T32" fmla="*/ 0 w 98"/>
                <a:gd name="T33" fmla="*/ 0 h 35"/>
                <a:gd name="T34" fmla="*/ 0 w 98"/>
                <a:gd name="T35" fmla="*/ 0 h 35"/>
                <a:gd name="T36" fmla="*/ 0 w 98"/>
                <a:gd name="T37" fmla="*/ 0 h 35"/>
                <a:gd name="T38" fmla="*/ 0 w 98"/>
                <a:gd name="T39" fmla="*/ 0 h 35"/>
                <a:gd name="T40" fmla="*/ 0 w 98"/>
                <a:gd name="T41" fmla="*/ 0 h 35"/>
                <a:gd name="T42" fmla="*/ 0 w 98"/>
                <a:gd name="T43" fmla="*/ 0 h 35"/>
                <a:gd name="T44" fmla="*/ 0 w 98"/>
                <a:gd name="T45" fmla="*/ 0 h 35"/>
                <a:gd name="T46" fmla="*/ 0 w 98"/>
                <a:gd name="T47" fmla="*/ 0 h 35"/>
                <a:gd name="T48" fmla="*/ 0 w 98"/>
                <a:gd name="T49" fmla="*/ 0 h 35"/>
                <a:gd name="T50" fmla="*/ 0 w 98"/>
                <a:gd name="T51" fmla="*/ 0 h 35"/>
                <a:gd name="T52" fmla="*/ 0 w 98"/>
                <a:gd name="T53" fmla="*/ 0 h 35"/>
                <a:gd name="T54" fmla="*/ 0 w 98"/>
                <a:gd name="T55" fmla="*/ 0 h 35"/>
                <a:gd name="T56" fmla="*/ 0 w 98"/>
                <a:gd name="T57" fmla="*/ 0 h 35"/>
                <a:gd name="T58" fmla="*/ 0 w 98"/>
                <a:gd name="T59" fmla="*/ 0 h 35"/>
                <a:gd name="T60" fmla="*/ 0 w 98"/>
                <a:gd name="T61" fmla="*/ 0 h 35"/>
                <a:gd name="T62" fmla="*/ 0 w 98"/>
                <a:gd name="T63" fmla="*/ 0 h 35"/>
                <a:gd name="T64" fmla="*/ 0 w 98"/>
                <a:gd name="T65" fmla="*/ 0 h 35"/>
                <a:gd name="T66" fmla="*/ 0 w 98"/>
                <a:gd name="T67" fmla="*/ 0 h 35"/>
                <a:gd name="T68" fmla="*/ 0 w 98"/>
                <a:gd name="T69" fmla="*/ 0 h 35"/>
                <a:gd name="T70" fmla="*/ 0 w 98"/>
                <a:gd name="T71" fmla="*/ 0 h 35"/>
                <a:gd name="T72" fmla="*/ 0 w 98"/>
                <a:gd name="T73" fmla="*/ 0 h 3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8" h="35">
                  <a:moveTo>
                    <a:pt x="0" y="16"/>
                  </a:moveTo>
                  <a:lnTo>
                    <a:pt x="2" y="14"/>
                  </a:lnTo>
                  <a:lnTo>
                    <a:pt x="6" y="12"/>
                  </a:lnTo>
                  <a:lnTo>
                    <a:pt x="12" y="10"/>
                  </a:lnTo>
                  <a:lnTo>
                    <a:pt x="21" y="9"/>
                  </a:lnTo>
                  <a:lnTo>
                    <a:pt x="29" y="9"/>
                  </a:lnTo>
                  <a:lnTo>
                    <a:pt x="36" y="9"/>
                  </a:lnTo>
                  <a:lnTo>
                    <a:pt x="43" y="11"/>
                  </a:lnTo>
                  <a:lnTo>
                    <a:pt x="48" y="15"/>
                  </a:lnTo>
                  <a:lnTo>
                    <a:pt x="54" y="24"/>
                  </a:lnTo>
                  <a:lnTo>
                    <a:pt x="61" y="28"/>
                  </a:lnTo>
                  <a:lnTo>
                    <a:pt x="69" y="30"/>
                  </a:lnTo>
                  <a:lnTo>
                    <a:pt x="76" y="31"/>
                  </a:lnTo>
                  <a:lnTo>
                    <a:pt x="84" y="31"/>
                  </a:lnTo>
                  <a:lnTo>
                    <a:pt x="90" y="31"/>
                  </a:lnTo>
                  <a:lnTo>
                    <a:pt x="95" y="32"/>
                  </a:lnTo>
                  <a:lnTo>
                    <a:pt x="98" y="35"/>
                  </a:lnTo>
                  <a:lnTo>
                    <a:pt x="96" y="31"/>
                  </a:lnTo>
                  <a:lnTo>
                    <a:pt x="92" y="27"/>
                  </a:lnTo>
                  <a:lnTo>
                    <a:pt x="86" y="24"/>
                  </a:lnTo>
                  <a:lnTo>
                    <a:pt x="78" y="23"/>
                  </a:lnTo>
                  <a:lnTo>
                    <a:pt x="74" y="23"/>
                  </a:lnTo>
                  <a:lnTo>
                    <a:pt x="70" y="20"/>
                  </a:lnTo>
                  <a:lnTo>
                    <a:pt x="66" y="18"/>
                  </a:lnTo>
                  <a:lnTo>
                    <a:pt x="61" y="16"/>
                  </a:lnTo>
                  <a:lnTo>
                    <a:pt x="57" y="13"/>
                  </a:lnTo>
                  <a:lnTo>
                    <a:pt x="53" y="11"/>
                  </a:lnTo>
                  <a:lnTo>
                    <a:pt x="49" y="8"/>
                  </a:lnTo>
                  <a:lnTo>
                    <a:pt x="46" y="6"/>
                  </a:lnTo>
                  <a:lnTo>
                    <a:pt x="43" y="4"/>
                  </a:lnTo>
                  <a:lnTo>
                    <a:pt x="37" y="2"/>
                  </a:lnTo>
                  <a:lnTo>
                    <a:pt x="31" y="1"/>
                  </a:lnTo>
                  <a:lnTo>
                    <a:pt x="23" y="0"/>
                  </a:lnTo>
                  <a:lnTo>
                    <a:pt x="16" y="1"/>
                  </a:lnTo>
                  <a:lnTo>
                    <a:pt x="8" y="4"/>
                  </a:lnTo>
                  <a:lnTo>
                    <a:pt x="3" y="9"/>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8" name="Freeform 204">
              <a:extLst>
                <a:ext uri="{FF2B5EF4-FFF2-40B4-BE49-F238E27FC236}">
                  <a16:creationId xmlns:a16="http://schemas.microsoft.com/office/drawing/2014/main" id="{05D5634E-7E5A-4CED-B64F-D9C25B57C8C7}"/>
                </a:ext>
              </a:extLst>
            </p:cNvPr>
            <p:cNvSpPr>
              <a:spLocks/>
            </p:cNvSpPr>
            <p:nvPr/>
          </p:nvSpPr>
          <p:spPr bwMode="auto">
            <a:xfrm>
              <a:off x="373" y="4087"/>
              <a:ext cx="154" cy="53"/>
            </a:xfrm>
            <a:custGeom>
              <a:avLst/>
              <a:gdLst>
                <a:gd name="T0" fmla="*/ 0 w 462"/>
                <a:gd name="T1" fmla="*/ 0 h 159"/>
                <a:gd name="T2" fmla="*/ 0 w 462"/>
                <a:gd name="T3" fmla="*/ 0 h 159"/>
                <a:gd name="T4" fmla="*/ 0 w 462"/>
                <a:gd name="T5" fmla="*/ 0 h 159"/>
                <a:gd name="T6" fmla="*/ 0 w 462"/>
                <a:gd name="T7" fmla="*/ 0 h 159"/>
                <a:gd name="T8" fmla="*/ 0 w 462"/>
                <a:gd name="T9" fmla="*/ 0 h 159"/>
                <a:gd name="T10" fmla="*/ 0 w 462"/>
                <a:gd name="T11" fmla="*/ 0 h 159"/>
                <a:gd name="T12" fmla="*/ 0 w 462"/>
                <a:gd name="T13" fmla="*/ 0 h 159"/>
                <a:gd name="T14" fmla="*/ 0 w 462"/>
                <a:gd name="T15" fmla="*/ 0 h 159"/>
                <a:gd name="T16" fmla="*/ 0 w 462"/>
                <a:gd name="T17" fmla="*/ 0 h 159"/>
                <a:gd name="T18" fmla="*/ 0 w 462"/>
                <a:gd name="T19" fmla="*/ 0 h 159"/>
                <a:gd name="T20" fmla="*/ 0 w 462"/>
                <a:gd name="T21" fmla="*/ 0 h 159"/>
                <a:gd name="T22" fmla="*/ 0 w 462"/>
                <a:gd name="T23" fmla="*/ 0 h 159"/>
                <a:gd name="T24" fmla="*/ 0 w 462"/>
                <a:gd name="T25" fmla="*/ 0 h 159"/>
                <a:gd name="T26" fmla="*/ 0 w 462"/>
                <a:gd name="T27" fmla="*/ 0 h 159"/>
                <a:gd name="T28" fmla="*/ 0 w 462"/>
                <a:gd name="T29" fmla="*/ 0 h 159"/>
                <a:gd name="T30" fmla="*/ 0 w 462"/>
                <a:gd name="T31" fmla="*/ 0 h 159"/>
                <a:gd name="T32" fmla="*/ 0 w 462"/>
                <a:gd name="T33" fmla="*/ 0 h 159"/>
                <a:gd name="T34" fmla="*/ 0 w 462"/>
                <a:gd name="T35" fmla="*/ 0 h 159"/>
                <a:gd name="T36" fmla="*/ 0 w 462"/>
                <a:gd name="T37" fmla="*/ 0 h 159"/>
                <a:gd name="T38" fmla="*/ 0 w 462"/>
                <a:gd name="T39" fmla="*/ 0 h 159"/>
                <a:gd name="T40" fmla="*/ 0 w 462"/>
                <a:gd name="T41" fmla="*/ 0 h 159"/>
                <a:gd name="T42" fmla="*/ 0 w 462"/>
                <a:gd name="T43" fmla="*/ 0 h 159"/>
                <a:gd name="T44" fmla="*/ 0 w 462"/>
                <a:gd name="T45" fmla="*/ 0 h 159"/>
                <a:gd name="T46" fmla="*/ 0 w 462"/>
                <a:gd name="T47" fmla="*/ 0 h 159"/>
                <a:gd name="T48" fmla="*/ 0 w 462"/>
                <a:gd name="T49" fmla="*/ 0 h 159"/>
                <a:gd name="T50" fmla="*/ 0 w 462"/>
                <a:gd name="T51" fmla="*/ 0 h 159"/>
                <a:gd name="T52" fmla="*/ 0 w 462"/>
                <a:gd name="T53" fmla="*/ 0 h 159"/>
                <a:gd name="T54" fmla="*/ 0 w 462"/>
                <a:gd name="T55" fmla="*/ 0 h 159"/>
                <a:gd name="T56" fmla="*/ 0 w 462"/>
                <a:gd name="T57" fmla="*/ 0 h 159"/>
                <a:gd name="T58" fmla="*/ 0 w 462"/>
                <a:gd name="T59" fmla="*/ 0 h 159"/>
                <a:gd name="T60" fmla="*/ 0 w 462"/>
                <a:gd name="T61" fmla="*/ 0 h 159"/>
                <a:gd name="T62" fmla="*/ 0 w 462"/>
                <a:gd name="T63" fmla="*/ 0 h 159"/>
                <a:gd name="T64" fmla="*/ 0 w 462"/>
                <a:gd name="T65" fmla="*/ 0 h 159"/>
                <a:gd name="T66" fmla="*/ 0 w 462"/>
                <a:gd name="T67" fmla="*/ 0 h 1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62" h="159">
                  <a:moveTo>
                    <a:pt x="55" y="0"/>
                  </a:moveTo>
                  <a:lnTo>
                    <a:pt x="62" y="6"/>
                  </a:lnTo>
                  <a:lnTo>
                    <a:pt x="74" y="13"/>
                  </a:lnTo>
                  <a:lnTo>
                    <a:pt x="91" y="21"/>
                  </a:lnTo>
                  <a:lnTo>
                    <a:pt x="109" y="30"/>
                  </a:lnTo>
                  <a:lnTo>
                    <a:pt x="132" y="42"/>
                  </a:lnTo>
                  <a:lnTo>
                    <a:pt x="158" y="53"/>
                  </a:lnTo>
                  <a:lnTo>
                    <a:pt x="185" y="64"/>
                  </a:lnTo>
                  <a:lnTo>
                    <a:pt x="214" y="77"/>
                  </a:lnTo>
                  <a:lnTo>
                    <a:pt x="244" y="89"/>
                  </a:lnTo>
                  <a:lnTo>
                    <a:pt x="276" y="102"/>
                  </a:lnTo>
                  <a:lnTo>
                    <a:pt x="308" y="114"/>
                  </a:lnTo>
                  <a:lnTo>
                    <a:pt x="340" y="125"/>
                  </a:lnTo>
                  <a:lnTo>
                    <a:pt x="372" y="136"/>
                  </a:lnTo>
                  <a:lnTo>
                    <a:pt x="403" y="145"/>
                  </a:lnTo>
                  <a:lnTo>
                    <a:pt x="433" y="153"/>
                  </a:lnTo>
                  <a:lnTo>
                    <a:pt x="462" y="159"/>
                  </a:lnTo>
                  <a:lnTo>
                    <a:pt x="432" y="156"/>
                  </a:lnTo>
                  <a:lnTo>
                    <a:pt x="400" y="152"/>
                  </a:lnTo>
                  <a:lnTo>
                    <a:pt x="366" y="145"/>
                  </a:lnTo>
                  <a:lnTo>
                    <a:pt x="331" y="138"/>
                  </a:lnTo>
                  <a:lnTo>
                    <a:pt x="295" y="128"/>
                  </a:lnTo>
                  <a:lnTo>
                    <a:pt x="259" y="119"/>
                  </a:lnTo>
                  <a:lnTo>
                    <a:pt x="224" y="109"/>
                  </a:lnTo>
                  <a:lnTo>
                    <a:pt x="189" y="97"/>
                  </a:lnTo>
                  <a:lnTo>
                    <a:pt x="156" y="87"/>
                  </a:lnTo>
                  <a:lnTo>
                    <a:pt x="124" y="76"/>
                  </a:lnTo>
                  <a:lnTo>
                    <a:pt x="94" y="65"/>
                  </a:lnTo>
                  <a:lnTo>
                    <a:pt x="68" y="56"/>
                  </a:lnTo>
                  <a:lnTo>
                    <a:pt x="44" y="48"/>
                  </a:lnTo>
                  <a:lnTo>
                    <a:pt x="25" y="41"/>
                  </a:lnTo>
                  <a:lnTo>
                    <a:pt x="10" y="34"/>
                  </a:lnTo>
                  <a:lnTo>
                    <a:pt x="0" y="30"/>
                  </a:lnTo>
                  <a:lnTo>
                    <a:pt x="55"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9" name="Freeform 205">
              <a:extLst>
                <a:ext uri="{FF2B5EF4-FFF2-40B4-BE49-F238E27FC236}">
                  <a16:creationId xmlns:a16="http://schemas.microsoft.com/office/drawing/2014/main" id="{FA4F6051-974C-4E62-8E80-EBA439090191}"/>
                </a:ext>
              </a:extLst>
            </p:cNvPr>
            <p:cNvSpPr>
              <a:spLocks/>
            </p:cNvSpPr>
            <p:nvPr/>
          </p:nvSpPr>
          <p:spPr bwMode="auto">
            <a:xfrm>
              <a:off x="236" y="4047"/>
              <a:ext cx="90" cy="43"/>
            </a:xfrm>
            <a:custGeom>
              <a:avLst/>
              <a:gdLst>
                <a:gd name="T0" fmla="*/ 0 w 270"/>
                <a:gd name="T1" fmla="*/ 0 h 129"/>
                <a:gd name="T2" fmla="*/ 0 w 270"/>
                <a:gd name="T3" fmla="*/ 0 h 129"/>
                <a:gd name="T4" fmla="*/ 0 w 270"/>
                <a:gd name="T5" fmla="*/ 0 h 129"/>
                <a:gd name="T6" fmla="*/ 0 w 270"/>
                <a:gd name="T7" fmla="*/ 0 h 129"/>
                <a:gd name="T8" fmla="*/ 0 w 270"/>
                <a:gd name="T9" fmla="*/ 0 h 129"/>
                <a:gd name="T10" fmla="*/ 0 w 270"/>
                <a:gd name="T11" fmla="*/ 0 h 129"/>
                <a:gd name="T12" fmla="*/ 0 w 270"/>
                <a:gd name="T13" fmla="*/ 0 h 129"/>
                <a:gd name="T14" fmla="*/ 0 w 270"/>
                <a:gd name="T15" fmla="*/ 0 h 129"/>
                <a:gd name="T16" fmla="*/ 0 w 270"/>
                <a:gd name="T17" fmla="*/ 0 h 129"/>
                <a:gd name="T18" fmla="*/ 0 w 270"/>
                <a:gd name="T19" fmla="*/ 0 h 129"/>
                <a:gd name="T20" fmla="*/ 0 w 270"/>
                <a:gd name="T21" fmla="*/ 0 h 129"/>
                <a:gd name="T22" fmla="*/ 0 w 270"/>
                <a:gd name="T23" fmla="*/ 0 h 129"/>
                <a:gd name="T24" fmla="*/ 0 w 270"/>
                <a:gd name="T25" fmla="*/ 0 h 129"/>
                <a:gd name="T26" fmla="*/ 0 w 270"/>
                <a:gd name="T27" fmla="*/ 0 h 129"/>
                <a:gd name="T28" fmla="*/ 0 w 270"/>
                <a:gd name="T29" fmla="*/ 0 h 129"/>
                <a:gd name="T30" fmla="*/ 0 w 270"/>
                <a:gd name="T31" fmla="*/ 0 h 129"/>
                <a:gd name="T32" fmla="*/ 0 w 270"/>
                <a:gd name="T33" fmla="*/ 0 h 129"/>
                <a:gd name="T34" fmla="*/ 0 w 270"/>
                <a:gd name="T35" fmla="*/ 0 h 129"/>
                <a:gd name="T36" fmla="*/ 0 w 270"/>
                <a:gd name="T37" fmla="*/ 0 h 129"/>
                <a:gd name="T38" fmla="*/ 0 w 270"/>
                <a:gd name="T39" fmla="*/ 0 h 129"/>
                <a:gd name="T40" fmla="*/ 0 w 270"/>
                <a:gd name="T41" fmla="*/ 0 h 129"/>
                <a:gd name="T42" fmla="*/ 0 w 270"/>
                <a:gd name="T43" fmla="*/ 0 h 129"/>
                <a:gd name="T44" fmla="*/ 0 w 270"/>
                <a:gd name="T45" fmla="*/ 0 h 129"/>
                <a:gd name="T46" fmla="*/ 0 w 270"/>
                <a:gd name="T47" fmla="*/ 0 h 129"/>
                <a:gd name="T48" fmla="*/ 0 w 270"/>
                <a:gd name="T49" fmla="*/ 0 h 129"/>
                <a:gd name="T50" fmla="*/ 0 w 270"/>
                <a:gd name="T51" fmla="*/ 0 h 129"/>
                <a:gd name="T52" fmla="*/ 0 w 270"/>
                <a:gd name="T53" fmla="*/ 0 h 129"/>
                <a:gd name="T54" fmla="*/ 0 w 270"/>
                <a:gd name="T55" fmla="*/ 0 h 129"/>
                <a:gd name="T56" fmla="*/ 0 w 270"/>
                <a:gd name="T57" fmla="*/ 0 h 129"/>
                <a:gd name="T58" fmla="*/ 0 w 270"/>
                <a:gd name="T59" fmla="*/ 0 h 129"/>
                <a:gd name="T60" fmla="*/ 0 w 270"/>
                <a:gd name="T61" fmla="*/ 0 h 129"/>
                <a:gd name="T62" fmla="*/ 0 w 270"/>
                <a:gd name="T63" fmla="*/ 0 h 129"/>
                <a:gd name="T64" fmla="*/ 0 w 270"/>
                <a:gd name="T65" fmla="*/ 0 h 129"/>
                <a:gd name="T66" fmla="*/ 0 w 270"/>
                <a:gd name="T67" fmla="*/ 0 h 129"/>
                <a:gd name="T68" fmla="*/ 0 w 270"/>
                <a:gd name="T69" fmla="*/ 0 h 129"/>
                <a:gd name="T70" fmla="*/ 0 w 270"/>
                <a:gd name="T71" fmla="*/ 0 h 129"/>
                <a:gd name="T72" fmla="*/ 0 w 270"/>
                <a:gd name="T73" fmla="*/ 0 h 1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70" h="129">
                  <a:moveTo>
                    <a:pt x="243" y="50"/>
                  </a:moveTo>
                  <a:lnTo>
                    <a:pt x="249" y="45"/>
                  </a:lnTo>
                  <a:lnTo>
                    <a:pt x="256" y="40"/>
                  </a:lnTo>
                  <a:lnTo>
                    <a:pt x="263" y="35"/>
                  </a:lnTo>
                  <a:lnTo>
                    <a:pt x="270" y="29"/>
                  </a:lnTo>
                  <a:lnTo>
                    <a:pt x="254" y="20"/>
                  </a:lnTo>
                  <a:lnTo>
                    <a:pt x="233" y="13"/>
                  </a:lnTo>
                  <a:lnTo>
                    <a:pt x="211" y="7"/>
                  </a:lnTo>
                  <a:lnTo>
                    <a:pt x="186" y="3"/>
                  </a:lnTo>
                  <a:lnTo>
                    <a:pt x="160" y="1"/>
                  </a:lnTo>
                  <a:lnTo>
                    <a:pt x="133" y="0"/>
                  </a:lnTo>
                  <a:lnTo>
                    <a:pt x="107" y="2"/>
                  </a:lnTo>
                  <a:lnTo>
                    <a:pt x="83" y="5"/>
                  </a:lnTo>
                  <a:lnTo>
                    <a:pt x="60" y="11"/>
                  </a:lnTo>
                  <a:lnTo>
                    <a:pt x="40" y="19"/>
                  </a:lnTo>
                  <a:lnTo>
                    <a:pt x="23" y="31"/>
                  </a:lnTo>
                  <a:lnTo>
                    <a:pt x="10" y="44"/>
                  </a:lnTo>
                  <a:lnTo>
                    <a:pt x="2" y="61"/>
                  </a:lnTo>
                  <a:lnTo>
                    <a:pt x="0" y="80"/>
                  </a:lnTo>
                  <a:lnTo>
                    <a:pt x="3" y="103"/>
                  </a:lnTo>
                  <a:lnTo>
                    <a:pt x="15" y="129"/>
                  </a:lnTo>
                  <a:lnTo>
                    <a:pt x="11" y="116"/>
                  </a:lnTo>
                  <a:lnTo>
                    <a:pt x="12" y="104"/>
                  </a:lnTo>
                  <a:lnTo>
                    <a:pt x="17" y="92"/>
                  </a:lnTo>
                  <a:lnTo>
                    <a:pt x="23" y="80"/>
                  </a:lnTo>
                  <a:lnTo>
                    <a:pt x="33" y="70"/>
                  </a:lnTo>
                  <a:lnTo>
                    <a:pt x="44" y="61"/>
                  </a:lnTo>
                  <a:lnTo>
                    <a:pt x="59" y="52"/>
                  </a:lnTo>
                  <a:lnTo>
                    <a:pt x="75" y="46"/>
                  </a:lnTo>
                  <a:lnTo>
                    <a:pt x="93" y="40"/>
                  </a:lnTo>
                  <a:lnTo>
                    <a:pt x="113" y="36"/>
                  </a:lnTo>
                  <a:lnTo>
                    <a:pt x="132" y="34"/>
                  </a:lnTo>
                  <a:lnTo>
                    <a:pt x="154" y="33"/>
                  </a:lnTo>
                  <a:lnTo>
                    <a:pt x="176" y="34"/>
                  </a:lnTo>
                  <a:lnTo>
                    <a:pt x="198" y="37"/>
                  </a:lnTo>
                  <a:lnTo>
                    <a:pt x="220" y="43"/>
                  </a:lnTo>
                  <a:lnTo>
                    <a:pt x="243" y="5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0" name="Freeform 206">
              <a:extLst>
                <a:ext uri="{FF2B5EF4-FFF2-40B4-BE49-F238E27FC236}">
                  <a16:creationId xmlns:a16="http://schemas.microsoft.com/office/drawing/2014/main" id="{249883C3-5398-48FF-94A1-915AC3FFD70B}"/>
                </a:ext>
              </a:extLst>
            </p:cNvPr>
            <p:cNvSpPr>
              <a:spLocks/>
            </p:cNvSpPr>
            <p:nvPr/>
          </p:nvSpPr>
          <p:spPr bwMode="auto">
            <a:xfrm>
              <a:off x="183" y="3957"/>
              <a:ext cx="572" cy="185"/>
            </a:xfrm>
            <a:custGeom>
              <a:avLst/>
              <a:gdLst>
                <a:gd name="T0" fmla="*/ 0 w 1714"/>
                <a:gd name="T1" fmla="*/ 0 h 557"/>
                <a:gd name="T2" fmla="*/ 0 w 1714"/>
                <a:gd name="T3" fmla="*/ 0 h 557"/>
                <a:gd name="T4" fmla="*/ 0 w 1714"/>
                <a:gd name="T5" fmla="*/ 0 h 557"/>
                <a:gd name="T6" fmla="*/ 0 w 1714"/>
                <a:gd name="T7" fmla="*/ 0 h 557"/>
                <a:gd name="T8" fmla="*/ 0 w 1714"/>
                <a:gd name="T9" fmla="*/ 0 h 557"/>
                <a:gd name="T10" fmla="*/ 0 w 1714"/>
                <a:gd name="T11" fmla="*/ 0 h 557"/>
                <a:gd name="T12" fmla="*/ 0 w 1714"/>
                <a:gd name="T13" fmla="*/ 0 h 557"/>
                <a:gd name="T14" fmla="*/ 0 w 1714"/>
                <a:gd name="T15" fmla="*/ 0 h 557"/>
                <a:gd name="T16" fmla="*/ 0 w 1714"/>
                <a:gd name="T17" fmla="*/ 0 h 557"/>
                <a:gd name="T18" fmla="*/ 0 w 1714"/>
                <a:gd name="T19" fmla="*/ 0 h 557"/>
                <a:gd name="T20" fmla="*/ 0 w 1714"/>
                <a:gd name="T21" fmla="*/ 0 h 557"/>
                <a:gd name="T22" fmla="*/ 0 w 1714"/>
                <a:gd name="T23" fmla="*/ 0 h 557"/>
                <a:gd name="T24" fmla="*/ 0 w 1714"/>
                <a:gd name="T25" fmla="*/ 0 h 557"/>
                <a:gd name="T26" fmla="*/ 0 w 1714"/>
                <a:gd name="T27" fmla="*/ 0 h 557"/>
                <a:gd name="T28" fmla="*/ 0 w 1714"/>
                <a:gd name="T29" fmla="*/ 0 h 557"/>
                <a:gd name="T30" fmla="*/ 0 w 1714"/>
                <a:gd name="T31" fmla="*/ 0 h 557"/>
                <a:gd name="T32" fmla="*/ 0 w 1714"/>
                <a:gd name="T33" fmla="*/ 0 h 557"/>
                <a:gd name="T34" fmla="*/ 0 w 1714"/>
                <a:gd name="T35" fmla="*/ 0 h 557"/>
                <a:gd name="T36" fmla="*/ 0 w 1714"/>
                <a:gd name="T37" fmla="*/ 0 h 557"/>
                <a:gd name="T38" fmla="*/ 0 w 1714"/>
                <a:gd name="T39" fmla="*/ 0 h 557"/>
                <a:gd name="T40" fmla="*/ 0 w 1714"/>
                <a:gd name="T41" fmla="*/ 0 h 557"/>
                <a:gd name="T42" fmla="*/ 0 w 1714"/>
                <a:gd name="T43" fmla="*/ 0 h 557"/>
                <a:gd name="T44" fmla="*/ 0 w 1714"/>
                <a:gd name="T45" fmla="*/ 0 h 557"/>
                <a:gd name="T46" fmla="*/ 0 w 1714"/>
                <a:gd name="T47" fmla="*/ 0 h 557"/>
                <a:gd name="T48" fmla="*/ 0 w 1714"/>
                <a:gd name="T49" fmla="*/ 0 h 557"/>
                <a:gd name="T50" fmla="*/ 0 w 1714"/>
                <a:gd name="T51" fmla="*/ 0 h 557"/>
                <a:gd name="T52" fmla="*/ 0 w 1714"/>
                <a:gd name="T53" fmla="*/ 0 h 557"/>
                <a:gd name="T54" fmla="*/ 0 w 1714"/>
                <a:gd name="T55" fmla="*/ 0 h 557"/>
                <a:gd name="T56" fmla="*/ 0 w 1714"/>
                <a:gd name="T57" fmla="*/ 0 h 557"/>
                <a:gd name="T58" fmla="*/ 0 w 1714"/>
                <a:gd name="T59" fmla="*/ 0 h 557"/>
                <a:gd name="T60" fmla="*/ 0 w 1714"/>
                <a:gd name="T61" fmla="*/ 0 h 557"/>
                <a:gd name="T62" fmla="*/ 0 w 1714"/>
                <a:gd name="T63" fmla="*/ 0 h 557"/>
                <a:gd name="T64" fmla="*/ 0 w 1714"/>
                <a:gd name="T65" fmla="*/ 0 h 557"/>
                <a:gd name="T66" fmla="*/ 0 w 1714"/>
                <a:gd name="T67" fmla="*/ 0 h 557"/>
                <a:gd name="T68" fmla="*/ 0 w 1714"/>
                <a:gd name="T69" fmla="*/ 0 h 557"/>
                <a:gd name="T70" fmla="*/ 0 w 1714"/>
                <a:gd name="T71" fmla="*/ 0 h 557"/>
                <a:gd name="T72" fmla="*/ 0 w 1714"/>
                <a:gd name="T73" fmla="*/ 0 h 557"/>
                <a:gd name="T74" fmla="*/ 0 w 1714"/>
                <a:gd name="T75" fmla="*/ 0 h 557"/>
                <a:gd name="T76" fmla="*/ 0 w 1714"/>
                <a:gd name="T77" fmla="*/ 0 h 557"/>
                <a:gd name="T78" fmla="*/ 0 w 1714"/>
                <a:gd name="T79" fmla="*/ 0 h 557"/>
                <a:gd name="T80" fmla="*/ 0 w 1714"/>
                <a:gd name="T81" fmla="*/ 0 h 557"/>
                <a:gd name="T82" fmla="*/ 0 w 1714"/>
                <a:gd name="T83" fmla="*/ 0 h 557"/>
                <a:gd name="T84" fmla="*/ 0 w 1714"/>
                <a:gd name="T85" fmla="*/ 0 h 557"/>
                <a:gd name="T86" fmla="*/ 0 w 1714"/>
                <a:gd name="T87" fmla="*/ 0 h 557"/>
                <a:gd name="T88" fmla="*/ 0 w 1714"/>
                <a:gd name="T89" fmla="*/ 0 h 557"/>
                <a:gd name="T90" fmla="*/ 0 w 1714"/>
                <a:gd name="T91" fmla="*/ 0 h 557"/>
                <a:gd name="T92" fmla="*/ 0 w 1714"/>
                <a:gd name="T93" fmla="*/ 0 h 557"/>
                <a:gd name="T94" fmla="*/ 0 w 1714"/>
                <a:gd name="T95" fmla="*/ 0 h 557"/>
                <a:gd name="T96" fmla="*/ 0 w 1714"/>
                <a:gd name="T97" fmla="*/ 0 h 557"/>
                <a:gd name="T98" fmla="*/ 0 w 1714"/>
                <a:gd name="T99" fmla="*/ 0 h 557"/>
                <a:gd name="T100" fmla="*/ 0 w 1714"/>
                <a:gd name="T101" fmla="*/ 0 h 557"/>
                <a:gd name="T102" fmla="*/ 0 w 1714"/>
                <a:gd name="T103" fmla="*/ 0 h 557"/>
                <a:gd name="T104" fmla="*/ 0 w 1714"/>
                <a:gd name="T105" fmla="*/ 0 h 557"/>
                <a:gd name="T106" fmla="*/ 0 w 1714"/>
                <a:gd name="T107" fmla="*/ 0 h 557"/>
                <a:gd name="T108" fmla="*/ 0 w 1714"/>
                <a:gd name="T109" fmla="*/ 0 h 5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14" h="557">
                  <a:moveTo>
                    <a:pt x="98" y="493"/>
                  </a:moveTo>
                  <a:lnTo>
                    <a:pt x="119" y="502"/>
                  </a:lnTo>
                  <a:lnTo>
                    <a:pt x="141" y="509"/>
                  </a:lnTo>
                  <a:lnTo>
                    <a:pt x="162" y="514"/>
                  </a:lnTo>
                  <a:lnTo>
                    <a:pt x="185" y="517"/>
                  </a:lnTo>
                  <a:lnTo>
                    <a:pt x="209" y="519"/>
                  </a:lnTo>
                  <a:lnTo>
                    <a:pt x="231" y="519"/>
                  </a:lnTo>
                  <a:lnTo>
                    <a:pt x="255" y="518"/>
                  </a:lnTo>
                  <a:lnTo>
                    <a:pt x="278" y="515"/>
                  </a:lnTo>
                  <a:lnTo>
                    <a:pt x="300" y="512"/>
                  </a:lnTo>
                  <a:lnTo>
                    <a:pt x="321" y="507"/>
                  </a:lnTo>
                  <a:lnTo>
                    <a:pt x="343" y="502"/>
                  </a:lnTo>
                  <a:lnTo>
                    <a:pt x="362" y="495"/>
                  </a:lnTo>
                  <a:lnTo>
                    <a:pt x="381" y="488"/>
                  </a:lnTo>
                  <a:lnTo>
                    <a:pt x="399" y="480"/>
                  </a:lnTo>
                  <a:lnTo>
                    <a:pt x="414" y="473"/>
                  </a:lnTo>
                  <a:lnTo>
                    <a:pt x="427" y="465"/>
                  </a:lnTo>
                  <a:lnTo>
                    <a:pt x="441" y="456"/>
                  </a:lnTo>
                  <a:lnTo>
                    <a:pt x="456" y="447"/>
                  </a:lnTo>
                  <a:lnTo>
                    <a:pt x="471" y="439"/>
                  </a:lnTo>
                  <a:lnTo>
                    <a:pt x="486" y="432"/>
                  </a:lnTo>
                  <a:lnTo>
                    <a:pt x="503" y="423"/>
                  </a:lnTo>
                  <a:lnTo>
                    <a:pt x="519" y="415"/>
                  </a:lnTo>
                  <a:lnTo>
                    <a:pt x="535" y="407"/>
                  </a:lnTo>
                  <a:lnTo>
                    <a:pt x="551" y="400"/>
                  </a:lnTo>
                  <a:lnTo>
                    <a:pt x="568" y="391"/>
                  </a:lnTo>
                  <a:lnTo>
                    <a:pt x="584" y="383"/>
                  </a:lnTo>
                  <a:lnTo>
                    <a:pt x="600" y="376"/>
                  </a:lnTo>
                  <a:lnTo>
                    <a:pt x="615" y="368"/>
                  </a:lnTo>
                  <a:lnTo>
                    <a:pt x="631" y="359"/>
                  </a:lnTo>
                  <a:lnTo>
                    <a:pt x="645" y="351"/>
                  </a:lnTo>
                  <a:lnTo>
                    <a:pt x="659" y="343"/>
                  </a:lnTo>
                  <a:lnTo>
                    <a:pt x="672" y="335"/>
                  </a:lnTo>
                  <a:lnTo>
                    <a:pt x="684" y="326"/>
                  </a:lnTo>
                  <a:lnTo>
                    <a:pt x="698" y="317"/>
                  </a:lnTo>
                  <a:lnTo>
                    <a:pt x="711" y="309"/>
                  </a:lnTo>
                  <a:lnTo>
                    <a:pt x="725" y="302"/>
                  </a:lnTo>
                  <a:lnTo>
                    <a:pt x="738" y="293"/>
                  </a:lnTo>
                  <a:lnTo>
                    <a:pt x="750" y="286"/>
                  </a:lnTo>
                  <a:lnTo>
                    <a:pt x="764" y="280"/>
                  </a:lnTo>
                  <a:lnTo>
                    <a:pt x="777" y="274"/>
                  </a:lnTo>
                  <a:lnTo>
                    <a:pt x="790" y="269"/>
                  </a:lnTo>
                  <a:lnTo>
                    <a:pt x="801" y="265"/>
                  </a:lnTo>
                  <a:lnTo>
                    <a:pt x="812" y="260"/>
                  </a:lnTo>
                  <a:lnTo>
                    <a:pt x="824" y="257"/>
                  </a:lnTo>
                  <a:lnTo>
                    <a:pt x="834" y="256"/>
                  </a:lnTo>
                  <a:lnTo>
                    <a:pt x="843" y="255"/>
                  </a:lnTo>
                  <a:lnTo>
                    <a:pt x="853" y="255"/>
                  </a:lnTo>
                  <a:lnTo>
                    <a:pt x="860" y="257"/>
                  </a:lnTo>
                  <a:lnTo>
                    <a:pt x="868" y="259"/>
                  </a:lnTo>
                  <a:lnTo>
                    <a:pt x="875" y="260"/>
                  </a:lnTo>
                  <a:lnTo>
                    <a:pt x="883" y="259"/>
                  </a:lnTo>
                  <a:lnTo>
                    <a:pt x="890" y="258"/>
                  </a:lnTo>
                  <a:lnTo>
                    <a:pt x="897" y="255"/>
                  </a:lnTo>
                  <a:lnTo>
                    <a:pt x="905" y="252"/>
                  </a:lnTo>
                  <a:lnTo>
                    <a:pt x="916" y="249"/>
                  </a:lnTo>
                  <a:lnTo>
                    <a:pt x="926" y="245"/>
                  </a:lnTo>
                  <a:lnTo>
                    <a:pt x="935" y="242"/>
                  </a:lnTo>
                  <a:lnTo>
                    <a:pt x="941" y="240"/>
                  </a:lnTo>
                  <a:lnTo>
                    <a:pt x="945" y="239"/>
                  </a:lnTo>
                  <a:lnTo>
                    <a:pt x="943" y="238"/>
                  </a:lnTo>
                  <a:lnTo>
                    <a:pt x="941" y="236"/>
                  </a:lnTo>
                  <a:lnTo>
                    <a:pt x="936" y="234"/>
                  </a:lnTo>
                  <a:lnTo>
                    <a:pt x="929" y="229"/>
                  </a:lnTo>
                  <a:lnTo>
                    <a:pt x="921" y="224"/>
                  </a:lnTo>
                  <a:lnTo>
                    <a:pt x="915" y="218"/>
                  </a:lnTo>
                  <a:lnTo>
                    <a:pt x="914" y="214"/>
                  </a:lnTo>
                  <a:lnTo>
                    <a:pt x="917" y="211"/>
                  </a:lnTo>
                  <a:lnTo>
                    <a:pt x="922" y="209"/>
                  </a:lnTo>
                  <a:lnTo>
                    <a:pt x="929" y="209"/>
                  </a:lnTo>
                  <a:lnTo>
                    <a:pt x="937" y="210"/>
                  </a:lnTo>
                  <a:lnTo>
                    <a:pt x="946" y="213"/>
                  </a:lnTo>
                  <a:lnTo>
                    <a:pt x="952" y="217"/>
                  </a:lnTo>
                  <a:lnTo>
                    <a:pt x="957" y="221"/>
                  </a:lnTo>
                  <a:lnTo>
                    <a:pt x="962" y="224"/>
                  </a:lnTo>
                  <a:lnTo>
                    <a:pt x="967" y="227"/>
                  </a:lnTo>
                  <a:lnTo>
                    <a:pt x="973" y="231"/>
                  </a:lnTo>
                  <a:lnTo>
                    <a:pt x="980" y="234"/>
                  </a:lnTo>
                  <a:lnTo>
                    <a:pt x="989" y="238"/>
                  </a:lnTo>
                  <a:lnTo>
                    <a:pt x="1000" y="242"/>
                  </a:lnTo>
                  <a:lnTo>
                    <a:pt x="1014" y="247"/>
                  </a:lnTo>
                  <a:lnTo>
                    <a:pt x="1027" y="252"/>
                  </a:lnTo>
                  <a:lnTo>
                    <a:pt x="1036" y="255"/>
                  </a:lnTo>
                  <a:lnTo>
                    <a:pt x="1043" y="258"/>
                  </a:lnTo>
                  <a:lnTo>
                    <a:pt x="1047" y="259"/>
                  </a:lnTo>
                  <a:lnTo>
                    <a:pt x="1051" y="261"/>
                  </a:lnTo>
                  <a:lnTo>
                    <a:pt x="1056" y="261"/>
                  </a:lnTo>
                  <a:lnTo>
                    <a:pt x="1063" y="262"/>
                  </a:lnTo>
                  <a:lnTo>
                    <a:pt x="1072" y="264"/>
                  </a:lnTo>
                  <a:lnTo>
                    <a:pt x="1082" y="264"/>
                  </a:lnTo>
                  <a:lnTo>
                    <a:pt x="1087" y="262"/>
                  </a:lnTo>
                  <a:lnTo>
                    <a:pt x="1088" y="260"/>
                  </a:lnTo>
                  <a:lnTo>
                    <a:pt x="1087" y="256"/>
                  </a:lnTo>
                  <a:lnTo>
                    <a:pt x="1084" y="252"/>
                  </a:lnTo>
                  <a:lnTo>
                    <a:pt x="1078" y="247"/>
                  </a:lnTo>
                  <a:lnTo>
                    <a:pt x="1071" y="241"/>
                  </a:lnTo>
                  <a:lnTo>
                    <a:pt x="1065" y="235"/>
                  </a:lnTo>
                  <a:lnTo>
                    <a:pt x="1059" y="226"/>
                  </a:lnTo>
                  <a:lnTo>
                    <a:pt x="1051" y="215"/>
                  </a:lnTo>
                  <a:lnTo>
                    <a:pt x="1043" y="201"/>
                  </a:lnTo>
                  <a:lnTo>
                    <a:pt x="1034" y="185"/>
                  </a:lnTo>
                  <a:lnTo>
                    <a:pt x="1027" y="169"/>
                  </a:lnTo>
                  <a:lnTo>
                    <a:pt x="1020" y="154"/>
                  </a:lnTo>
                  <a:lnTo>
                    <a:pt x="1015" y="141"/>
                  </a:lnTo>
                  <a:lnTo>
                    <a:pt x="1012" y="131"/>
                  </a:lnTo>
                  <a:lnTo>
                    <a:pt x="1011" y="123"/>
                  </a:lnTo>
                  <a:lnTo>
                    <a:pt x="1012" y="117"/>
                  </a:lnTo>
                  <a:lnTo>
                    <a:pt x="1014" y="113"/>
                  </a:lnTo>
                  <a:lnTo>
                    <a:pt x="1018" y="112"/>
                  </a:lnTo>
                  <a:lnTo>
                    <a:pt x="1023" y="114"/>
                  </a:lnTo>
                  <a:lnTo>
                    <a:pt x="1028" y="118"/>
                  </a:lnTo>
                  <a:lnTo>
                    <a:pt x="1033" y="125"/>
                  </a:lnTo>
                  <a:lnTo>
                    <a:pt x="1037" y="135"/>
                  </a:lnTo>
                  <a:lnTo>
                    <a:pt x="1043" y="147"/>
                  </a:lnTo>
                  <a:lnTo>
                    <a:pt x="1050" y="161"/>
                  </a:lnTo>
                  <a:lnTo>
                    <a:pt x="1060" y="178"/>
                  </a:lnTo>
                  <a:lnTo>
                    <a:pt x="1071" y="195"/>
                  </a:lnTo>
                  <a:lnTo>
                    <a:pt x="1084" y="213"/>
                  </a:lnTo>
                  <a:lnTo>
                    <a:pt x="1096" y="229"/>
                  </a:lnTo>
                  <a:lnTo>
                    <a:pt x="1108" y="244"/>
                  </a:lnTo>
                  <a:lnTo>
                    <a:pt x="1119" y="255"/>
                  </a:lnTo>
                  <a:lnTo>
                    <a:pt x="1132" y="266"/>
                  </a:lnTo>
                  <a:lnTo>
                    <a:pt x="1150" y="276"/>
                  </a:lnTo>
                  <a:lnTo>
                    <a:pt x="1168" y="284"/>
                  </a:lnTo>
                  <a:lnTo>
                    <a:pt x="1186" y="290"/>
                  </a:lnTo>
                  <a:lnTo>
                    <a:pt x="1198" y="292"/>
                  </a:lnTo>
                  <a:lnTo>
                    <a:pt x="1204" y="289"/>
                  </a:lnTo>
                  <a:lnTo>
                    <a:pt x="1198" y="279"/>
                  </a:lnTo>
                  <a:lnTo>
                    <a:pt x="1181" y="260"/>
                  </a:lnTo>
                  <a:lnTo>
                    <a:pt x="1159" y="238"/>
                  </a:lnTo>
                  <a:lnTo>
                    <a:pt x="1143" y="215"/>
                  </a:lnTo>
                  <a:lnTo>
                    <a:pt x="1131" y="192"/>
                  </a:lnTo>
                  <a:lnTo>
                    <a:pt x="1123" y="172"/>
                  </a:lnTo>
                  <a:lnTo>
                    <a:pt x="1118" y="153"/>
                  </a:lnTo>
                  <a:lnTo>
                    <a:pt x="1115" y="137"/>
                  </a:lnTo>
                  <a:lnTo>
                    <a:pt x="1112" y="122"/>
                  </a:lnTo>
                  <a:lnTo>
                    <a:pt x="1109" y="111"/>
                  </a:lnTo>
                  <a:lnTo>
                    <a:pt x="1107" y="95"/>
                  </a:lnTo>
                  <a:lnTo>
                    <a:pt x="1108" y="73"/>
                  </a:lnTo>
                  <a:lnTo>
                    <a:pt x="1111" y="46"/>
                  </a:lnTo>
                  <a:lnTo>
                    <a:pt x="1115" y="22"/>
                  </a:lnTo>
                  <a:lnTo>
                    <a:pt x="1120" y="5"/>
                  </a:lnTo>
                  <a:lnTo>
                    <a:pt x="1124" y="0"/>
                  </a:lnTo>
                  <a:lnTo>
                    <a:pt x="1126" y="13"/>
                  </a:lnTo>
                  <a:lnTo>
                    <a:pt x="1127" y="47"/>
                  </a:lnTo>
                  <a:lnTo>
                    <a:pt x="1128" y="80"/>
                  </a:lnTo>
                  <a:lnTo>
                    <a:pt x="1132" y="111"/>
                  </a:lnTo>
                  <a:lnTo>
                    <a:pt x="1140" y="140"/>
                  </a:lnTo>
                  <a:lnTo>
                    <a:pt x="1150" y="167"/>
                  </a:lnTo>
                  <a:lnTo>
                    <a:pt x="1163" y="190"/>
                  </a:lnTo>
                  <a:lnTo>
                    <a:pt x="1180" y="212"/>
                  </a:lnTo>
                  <a:lnTo>
                    <a:pt x="1197" y="231"/>
                  </a:lnTo>
                  <a:lnTo>
                    <a:pt x="1219" y="248"/>
                  </a:lnTo>
                  <a:lnTo>
                    <a:pt x="1242" y="262"/>
                  </a:lnTo>
                  <a:lnTo>
                    <a:pt x="1267" y="276"/>
                  </a:lnTo>
                  <a:lnTo>
                    <a:pt x="1292" y="286"/>
                  </a:lnTo>
                  <a:lnTo>
                    <a:pt x="1321" y="294"/>
                  </a:lnTo>
                  <a:lnTo>
                    <a:pt x="1350" y="301"/>
                  </a:lnTo>
                  <a:lnTo>
                    <a:pt x="1381" y="305"/>
                  </a:lnTo>
                  <a:lnTo>
                    <a:pt x="1413" y="307"/>
                  </a:lnTo>
                  <a:lnTo>
                    <a:pt x="1446" y="307"/>
                  </a:lnTo>
                  <a:lnTo>
                    <a:pt x="1478" y="304"/>
                  </a:lnTo>
                  <a:lnTo>
                    <a:pt x="1508" y="298"/>
                  </a:lnTo>
                  <a:lnTo>
                    <a:pt x="1535" y="288"/>
                  </a:lnTo>
                  <a:lnTo>
                    <a:pt x="1561" y="276"/>
                  </a:lnTo>
                  <a:lnTo>
                    <a:pt x="1583" y="261"/>
                  </a:lnTo>
                  <a:lnTo>
                    <a:pt x="1604" y="245"/>
                  </a:lnTo>
                  <a:lnTo>
                    <a:pt x="1623" y="227"/>
                  </a:lnTo>
                  <a:lnTo>
                    <a:pt x="1640" y="209"/>
                  </a:lnTo>
                  <a:lnTo>
                    <a:pt x="1655" y="189"/>
                  </a:lnTo>
                  <a:lnTo>
                    <a:pt x="1668" y="171"/>
                  </a:lnTo>
                  <a:lnTo>
                    <a:pt x="1679" y="151"/>
                  </a:lnTo>
                  <a:lnTo>
                    <a:pt x="1690" y="133"/>
                  </a:lnTo>
                  <a:lnTo>
                    <a:pt x="1698" y="116"/>
                  </a:lnTo>
                  <a:lnTo>
                    <a:pt x="1705" y="101"/>
                  </a:lnTo>
                  <a:lnTo>
                    <a:pt x="1710" y="87"/>
                  </a:lnTo>
                  <a:lnTo>
                    <a:pt x="1714" y="76"/>
                  </a:lnTo>
                  <a:lnTo>
                    <a:pt x="1713" y="86"/>
                  </a:lnTo>
                  <a:lnTo>
                    <a:pt x="1711" y="102"/>
                  </a:lnTo>
                  <a:lnTo>
                    <a:pt x="1707" y="120"/>
                  </a:lnTo>
                  <a:lnTo>
                    <a:pt x="1700" y="141"/>
                  </a:lnTo>
                  <a:lnTo>
                    <a:pt x="1691" y="164"/>
                  </a:lnTo>
                  <a:lnTo>
                    <a:pt x="1679" y="189"/>
                  </a:lnTo>
                  <a:lnTo>
                    <a:pt x="1665" y="215"/>
                  </a:lnTo>
                  <a:lnTo>
                    <a:pt x="1648" y="240"/>
                  </a:lnTo>
                  <a:lnTo>
                    <a:pt x="1629" y="265"/>
                  </a:lnTo>
                  <a:lnTo>
                    <a:pt x="1606" y="286"/>
                  </a:lnTo>
                  <a:lnTo>
                    <a:pt x="1580" y="307"/>
                  </a:lnTo>
                  <a:lnTo>
                    <a:pt x="1551" y="323"/>
                  </a:lnTo>
                  <a:lnTo>
                    <a:pt x="1518" y="336"/>
                  </a:lnTo>
                  <a:lnTo>
                    <a:pt x="1482" y="343"/>
                  </a:lnTo>
                  <a:lnTo>
                    <a:pt x="1443" y="345"/>
                  </a:lnTo>
                  <a:lnTo>
                    <a:pt x="1400" y="341"/>
                  </a:lnTo>
                  <a:lnTo>
                    <a:pt x="1355" y="334"/>
                  </a:lnTo>
                  <a:lnTo>
                    <a:pt x="1312" y="325"/>
                  </a:lnTo>
                  <a:lnTo>
                    <a:pt x="1272" y="318"/>
                  </a:lnTo>
                  <a:lnTo>
                    <a:pt x="1231" y="312"/>
                  </a:lnTo>
                  <a:lnTo>
                    <a:pt x="1194" y="306"/>
                  </a:lnTo>
                  <a:lnTo>
                    <a:pt x="1159" y="300"/>
                  </a:lnTo>
                  <a:lnTo>
                    <a:pt x="1126" y="294"/>
                  </a:lnTo>
                  <a:lnTo>
                    <a:pt x="1094" y="289"/>
                  </a:lnTo>
                  <a:lnTo>
                    <a:pt x="1065" y="285"/>
                  </a:lnTo>
                  <a:lnTo>
                    <a:pt x="1039" y="281"/>
                  </a:lnTo>
                  <a:lnTo>
                    <a:pt x="1015" y="278"/>
                  </a:lnTo>
                  <a:lnTo>
                    <a:pt x="993" y="276"/>
                  </a:lnTo>
                  <a:lnTo>
                    <a:pt x="974" y="275"/>
                  </a:lnTo>
                  <a:lnTo>
                    <a:pt x="958" y="274"/>
                  </a:lnTo>
                  <a:lnTo>
                    <a:pt x="945" y="275"/>
                  </a:lnTo>
                  <a:lnTo>
                    <a:pt x="934" y="276"/>
                  </a:lnTo>
                  <a:lnTo>
                    <a:pt x="940" y="277"/>
                  </a:lnTo>
                  <a:lnTo>
                    <a:pt x="947" y="279"/>
                  </a:lnTo>
                  <a:lnTo>
                    <a:pt x="952" y="282"/>
                  </a:lnTo>
                  <a:lnTo>
                    <a:pt x="956" y="285"/>
                  </a:lnTo>
                  <a:lnTo>
                    <a:pt x="960" y="288"/>
                  </a:lnTo>
                  <a:lnTo>
                    <a:pt x="963" y="291"/>
                  </a:lnTo>
                  <a:lnTo>
                    <a:pt x="964" y="293"/>
                  </a:lnTo>
                  <a:lnTo>
                    <a:pt x="965" y="294"/>
                  </a:lnTo>
                  <a:lnTo>
                    <a:pt x="950" y="296"/>
                  </a:lnTo>
                  <a:lnTo>
                    <a:pt x="932" y="299"/>
                  </a:lnTo>
                  <a:lnTo>
                    <a:pt x="913" y="302"/>
                  </a:lnTo>
                  <a:lnTo>
                    <a:pt x="892" y="306"/>
                  </a:lnTo>
                  <a:lnTo>
                    <a:pt x="869" y="310"/>
                  </a:lnTo>
                  <a:lnTo>
                    <a:pt x="845" y="316"/>
                  </a:lnTo>
                  <a:lnTo>
                    <a:pt x="822" y="322"/>
                  </a:lnTo>
                  <a:lnTo>
                    <a:pt x="796" y="330"/>
                  </a:lnTo>
                  <a:lnTo>
                    <a:pt x="770" y="337"/>
                  </a:lnTo>
                  <a:lnTo>
                    <a:pt x="744" y="346"/>
                  </a:lnTo>
                  <a:lnTo>
                    <a:pt x="719" y="355"/>
                  </a:lnTo>
                  <a:lnTo>
                    <a:pt x="694" y="365"/>
                  </a:lnTo>
                  <a:lnTo>
                    <a:pt x="669" y="375"/>
                  </a:lnTo>
                  <a:lnTo>
                    <a:pt x="644" y="386"/>
                  </a:lnTo>
                  <a:lnTo>
                    <a:pt x="621" y="398"/>
                  </a:lnTo>
                  <a:lnTo>
                    <a:pt x="600" y="410"/>
                  </a:lnTo>
                  <a:lnTo>
                    <a:pt x="573" y="425"/>
                  </a:lnTo>
                  <a:lnTo>
                    <a:pt x="546" y="442"/>
                  </a:lnTo>
                  <a:lnTo>
                    <a:pt x="519" y="456"/>
                  </a:lnTo>
                  <a:lnTo>
                    <a:pt x="492" y="471"/>
                  </a:lnTo>
                  <a:lnTo>
                    <a:pt x="466" y="484"/>
                  </a:lnTo>
                  <a:lnTo>
                    <a:pt x="440" y="498"/>
                  </a:lnTo>
                  <a:lnTo>
                    <a:pt x="413" y="510"/>
                  </a:lnTo>
                  <a:lnTo>
                    <a:pt x="386" y="520"/>
                  </a:lnTo>
                  <a:lnTo>
                    <a:pt x="360" y="531"/>
                  </a:lnTo>
                  <a:lnTo>
                    <a:pt x="334" y="539"/>
                  </a:lnTo>
                  <a:lnTo>
                    <a:pt x="308" y="545"/>
                  </a:lnTo>
                  <a:lnTo>
                    <a:pt x="281" y="551"/>
                  </a:lnTo>
                  <a:lnTo>
                    <a:pt x="255" y="554"/>
                  </a:lnTo>
                  <a:lnTo>
                    <a:pt x="229" y="557"/>
                  </a:lnTo>
                  <a:lnTo>
                    <a:pt x="204" y="557"/>
                  </a:lnTo>
                  <a:lnTo>
                    <a:pt x="178" y="554"/>
                  </a:lnTo>
                  <a:lnTo>
                    <a:pt x="162" y="552"/>
                  </a:lnTo>
                  <a:lnTo>
                    <a:pt x="146" y="548"/>
                  </a:lnTo>
                  <a:lnTo>
                    <a:pt x="130" y="544"/>
                  </a:lnTo>
                  <a:lnTo>
                    <a:pt x="116" y="538"/>
                  </a:lnTo>
                  <a:lnTo>
                    <a:pt x="100" y="532"/>
                  </a:lnTo>
                  <a:lnTo>
                    <a:pt x="86" y="525"/>
                  </a:lnTo>
                  <a:lnTo>
                    <a:pt x="72" y="517"/>
                  </a:lnTo>
                  <a:lnTo>
                    <a:pt x="60" y="508"/>
                  </a:lnTo>
                  <a:lnTo>
                    <a:pt x="48" y="500"/>
                  </a:lnTo>
                  <a:lnTo>
                    <a:pt x="37" y="489"/>
                  </a:lnTo>
                  <a:lnTo>
                    <a:pt x="27" y="480"/>
                  </a:lnTo>
                  <a:lnTo>
                    <a:pt x="19" y="470"/>
                  </a:lnTo>
                  <a:lnTo>
                    <a:pt x="12" y="460"/>
                  </a:lnTo>
                  <a:lnTo>
                    <a:pt x="6" y="449"/>
                  </a:lnTo>
                  <a:lnTo>
                    <a:pt x="2" y="438"/>
                  </a:lnTo>
                  <a:lnTo>
                    <a:pt x="0" y="428"/>
                  </a:lnTo>
                  <a:lnTo>
                    <a:pt x="1" y="387"/>
                  </a:lnTo>
                  <a:lnTo>
                    <a:pt x="5" y="353"/>
                  </a:lnTo>
                  <a:lnTo>
                    <a:pt x="14" y="323"/>
                  </a:lnTo>
                  <a:lnTo>
                    <a:pt x="25" y="299"/>
                  </a:lnTo>
                  <a:lnTo>
                    <a:pt x="20" y="316"/>
                  </a:lnTo>
                  <a:lnTo>
                    <a:pt x="17" y="338"/>
                  </a:lnTo>
                  <a:lnTo>
                    <a:pt x="15" y="363"/>
                  </a:lnTo>
                  <a:lnTo>
                    <a:pt x="18" y="389"/>
                  </a:lnTo>
                  <a:lnTo>
                    <a:pt x="26" y="417"/>
                  </a:lnTo>
                  <a:lnTo>
                    <a:pt x="40" y="445"/>
                  </a:lnTo>
                  <a:lnTo>
                    <a:pt x="64" y="470"/>
                  </a:lnTo>
                  <a:lnTo>
                    <a:pt x="98" y="4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1" name="Freeform 207">
              <a:extLst>
                <a:ext uri="{FF2B5EF4-FFF2-40B4-BE49-F238E27FC236}">
                  <a16:creationId xmlns:a16="http://schemas.microsoft.com/office/drawing/2014/main" id="{597AD40F-8096-4FA8-9C12-B899E734A661}"/>
                </a:ext>
              </a:extLst>
            </p:cNvPr>
            <p:cNvSpPr>
              <a:spLocks/>
            </p:cNvSpPr>
            <p:nvPr/>
          </p:nvSpPr>
          <p:spPr bwMode="auto">
            <a:xfrm>
              <a:off x="239" y="4058"/>
              <a:ext cx="78" cy="32"/>
            </a:xfrm>
            <a:custGeom>
              <a:avLst/>
              <a:gdLst>
                <a:gd name="T0" fmla="*/ 0 w 232"/>
                <a:gd name="T1" fmla="*/ 0 h 96"/>
                <a:gd name="T2" fmla="*/ 0 w 232"/>
                <a:gd name="T3" fmla="*/ 0 h 96"/>
                <a:gd name="T4" fmla="*/ 0 w 232"/>
                <a:gd name="T5" fmla="*/ 0 h 96"/>
                <a:gd name="T6" fmla="*/ 0 w 232"/>
                <a:gd name="T7" fmla="*/ 0 h 96"/>
                <a:gd name="T8" fmla="*/ 0 w 232"/>
                <a:gd name="T9" fmla="*/ 0 h 96"/>
                <a:gd name="T10" fmla="*/ 0 w 232"/>
                <a:gd name="T11" fmla="*/ 0 h 96"/>
                <a:gd name="T12" fmla="*/ 0 w 232"/>
                <a:gd name="T13" fmla="*/ 0 h 96"/>
                <a:gd name="T14" fmla="*/ 0 w 232"/>
                <a:gd name="T15" fmla="*/ 0 h 96"/>
                <a:gd name="T16" fmla="*/ 0 w 232"/>
                <a:gd name="T17" fmla="*/ 0 h 96"/>
                <a:gd name="T18" fmla="*/ 0 w 232"/>
                <a:gd name="T19" fmla="*/ 0 h 96"/>
                <a:gd name="T20" fmla="*/ 0 w 232"/>
                <a:gd name="T21" fmla="*/ 0 h 96"/>
                <a:gd name="T22" fmla="*/ 0 w 232"/>
                <a:gd name="T23" fmla="*/ 0 h 96"/>
                <a:gd name="T24" fmla="*/ 0 w 232"/>
                <a:gd name="T25" fmla="*/ 0 h 96"/>
                <a:gd name="T26" fmla="*/ 0 w 232"/>
                <a:gd name="T27" fmla="*/ 0 h 96"/>
                <a:gd name="T28" fmla="*/ 0 w 232"/>
                <a:gd name="T29" fmla="*/ 0 h 96"/>
                <a:gd name="T30" fmla="*/ 0 w 232"/>
                <a:gd name="T31" fmla="*/ 0 h 96"/>
                <a:gd name="T32" fmla="*/ 0 w 232"/>
                <a:gd name="T33" fmla="*/ 0 h 96"/>
                <a:gd name="T34" fmla="*/ 0 w 232"/>
                <a:gd name="T35" fmla="*/ 0 h 96"/>
                <a:gd name="T36" fmla="*/ 0 w 232"/>
                <a:gd name="T37" fmla="*/ 0 h 96"/>
                <a:gd name="T38" fmla="*/ 0 w 232"/>
                <a:gd name="T39" fmla="*/ 0 h 96"/>
                <a:gd name="T40" fmla="*/ 0 w 232"/>
                <a:gd name="T41" fmla="*/ 0 h 96"/>
                <a:gd name="T42" fmla="*/ 0 w 232"/>
                <a:gd name="T43" fmla="*/ 0 h 96"/>
                <a:gd name="T44" fmla="*/ 0 w 232"/>
                <a:gd name="T45" fmla="*/ 0 h 96"/>
                <a:gd name="T46" fmla="*/ 0 w 232"/>
                <a:gd name="T47" fmla="*/ 0 h 96"/>
                <a:gd name="T48" fmla="*/ 0 w 232"/>
                <a:gd name="T49" fmla="*/ 0 h 96"/>
                <a:gd name="T50" fmla="*/ 0 w 232"/>
                <a:gd name="T51" fmla="*/ 0 h 96"/>
                <a:gd name="T52" fmla="*/ 0 w 232"/>
                <a:gd name="T53" fmla="*/ 0 h 96"/>
                <a:gd name="T54" fmla="*/ 0 w 232"/>
                <a:gd name="T55" fmla="*/ 0 h 96"/>
                <a:gd name="T56" fmla="*/ 0 w 232"/>
                <a:gd name="T57" fmla="*/ 0 h 96"/>
                <a:gd name="T58" fmla="*/ 0 w 232"/>
                <a:gd name="T59" fmla="*/ 0 h 96"/>
                <a:gd name="T60" fmla="*/ 0 w 232"/>
                <a:gd name="T61" fmla="*/ 0 h 96"/>
                <a:gd name="T62" fmla="*/ 0 w 232"/>
                <a:gd name="T63" fmla="*/ 0 h 96"/>
                <a:gd name="T64" fmla="*/ 0 w 232"/>
                <a:gd name="T65" fmla="*/ 0 h 96"/>
                <a:gd name="T66" fmla="*/ 0 w 232"/>
                <a:gd name="T67" fmla="*/ 0 h 96"/>
                <a:gd name="T68" fmla="*/ 0 w 232"/>
                <a:gd name="T69" fmla="*/ 0 h 96"/>
                <a:gd name="T70" fmla="*/ 0 w 232"/>
                <a:gd name="T71" fmla="*/ 0 h 96"/>
                <a:gd name="T72" fmla="*/ 0 w 232"/>
                <a:gd name="T73" fmla="*/ 0 h 96"/>
                <a:gd name="T74" fmla="*/ 0 w 232"/>
                <a:gd name="T75" fmla="*/ 0 h 96"/>
                <a:gd name="T76" fmla="*/ 0 w 232"/>
                <a:gd name="T77" fmla="*/ 0 h 96"/>
                <a:gd name="T78" fmla="*/ 0 w 232"/>
                <a:gd name="T79" fmla="*/ 0 h 96"/>
                <a:gd name="T80" fmla="*/ 0 w 232"/>
                <a:gd name="T81" fmla="*/ 0 h 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32" h="96">
                  <a:moveTo>
                    <a:pt x="232" y="17"/>
                  </a:moveTo>
                  <a:lnTo>
                    <a:pt x="229" y="19"/>
                  </a:lnTo>
                  <a:lnTo>
                    <a:pt x="224" y="22"/>
                  </a:lnTo>
                  <a:lnTo>
                    <a:pt x="218" y="27"/>
                  </a:lnTo>
                  <a:lnTo>
                    <a:pt x="212" y="31"/>
                  </a:lnTo>
                  <a:lnTo>
                    <a:pt x="205" y="36"/>
                  </a:lnTo>
                  <a:lnTo>
                    <a:pt x="200" y="40"/>
                  </a:lnTo>
                  <a:lnTo>
                    <a:pt x="194" y="43"/>
                  </a:lnTo>
                  <a:lnTo>
                    <a:pt x="191" y="45"/>
                  </a:lnTo>
                  <a:lnTo>
                    <a:pt x="182" y="41"/>
                  </a:lnTo>
                  <a:lnTo>
                    <a:pt x="172" y="38"/>
                  </a:lnTo>
                  <a:lnTo>
                    <a:pt x="158" y="34"/>
                  </a:lnTo>
                  <a:lnTo>
                    <a:pt x="145" y="32"/>
                  </a:lnTo>
                  <a:lnTo>
                    <a:pt x="129" y="30"/>
                  </a:lnTo>
                  <a:lnTo>
                    <a:pt x="114" y="29"/>
                  </a:lnTo>
                  <a:lnTo>
                    <a:pt x="98" y="28"/>
                  </a:lnTo>
                  <a:lnTo>
                    <a:pt x="83" y="29"/>
                  </a:lnTo>
                  <a:lnTo>
                    <a:pt x="68" y="32"/>
                  </a:lnTo>
                  <a:lnTo>
                    <a:pt x="53" y="35"/>
                  </a:lnTo>
                  <a:lnTo>
                    <a:pt x="40" y="40"/>
                  </a:lnTo>
                  <a:lnTo>
                    <a:pt x="28" y="47"/>
                  </a:lnTo>
                  <a:lnTo>
                    <a:pt x="18" y="57"/>
                  </a:lnTo>
                  <a:lnTo>
                    <a:pt x="11" y="67"/>
                  </a:lnTo>
                  <a:lnTo>
                    <a:pt x="6" y="80"/>
                  </a:lnTo>
                  <a:lnTo>
                    <a:pt x="4" y="96"/>
                  </a:lnTo>
                  <a:lnTo>
                    <a:pt x="0" y="83"/>
                  </a:lnTo>
                  <a:lnTo>
                    <a:pt x="1" y="71"/>
                  </a:lnTo>
                  <a:lnTo>
                    <a:pt x="6" y="59"/>
                  </a:lnTo>
                  <a:lnTo>
                    <a:pt x="12" y="47"/>
                  </a:lnTo>
                  <a:lnTo>
                    <a:pt x="22" y="37"/>
                  </a:lnTo>
                  <a:lnTo>
                    <a:pt x="33" y="28"/>
                  </a:lnTo>
                  <a:lnTo>
                    <a:pt x="48" y="19"/>
                  </a:lnTo>
                  <a:lnTo>
                    <a:pt x="64" y="13"/>
                  </a:lnTo>
                  <a:lnTo>
                    <a:pt x="82" y="7"/>
                  </a:lnTo>
                  <a:lnTo>
                    <a:pt x="102" y="3"/>
                  </a:lnTo>
                  <a:lnTo>
                    <a:pt x="121" y="1"/>
                  </a:lnTo>
                  <a:lnTo>
                    <a:pt x="143" y="0"/>
                  </a:lnTo>
                  <a:lnTo>
                    <a:pt x="165" y="1"/>
                  </a:lnTo>
                  <a:lnTo>
                    <a:pt x="187" y="4"/>
                  </a:lnTo>
                  <a:lnTo>
                    <a:pt x="209" y="10"/>
                  </a:lnTo>
                  <a:lnTo>
                    <a:pt x="232"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2" name="Freeform 208">
              <a:extLst>
                <a:ext uri="{FF2B5EF4-FFF2-40B4-BE49-F238E27FC236}">
                  <a16:creationId xmlns:a16="http://schemas.microsoft.com/office/drawing/2014/main" id="{86EEDAD1-E348-416C-95D6-3E63A1B7CAFC}"/>
                </a:ext>
              </a:extLst>
            </p:cNvPr>
            <p:cNvSpPr>
              <a:spLocks/>
            </p:cNvSpPr>
            <p:nvPr/>
          </p:nvSpPr>
          <p:spPr bwMode="auto">
            <a:xfrm>
              <a:off x="363" y="4097"/>
              <a:ext cx="164" cy="44"/>
            </a:xfrm>
            <a:custGeom>
              <a:avLst/>
              <a:gdLst>
                <a:gd name="T0" fmla="*/ 0 w 494"/>
                <a:gd name="T1" fmla="*/ 0 h 131"/>
                <a:gd name="T2" fmla="*/ 0 w 494"/>
                <a:gd name="T3" fmla="*/ 0 h 131"/>
                <a:gd name="T4" fmla="*/ 0 w 494"/>
                <a:gd name="T5" fmla="*/ 0 h 131"/>
                <a:gd name="T6" fmla="*/ 0 w 494"/>
                <a:gd name="T7" fmla="*/ 0 h 131"/>
                <a:gd name="T8" fmla="*/ 0 w 494"/>
                <a:gd name="T9" fmla="*/ 0 h 131"/>
                <a:gd name="T10" fmla="*/ 0 w 494"/>
                <a:gd name="T11" fmla="*/ 0 h 131"/>
                <a:gd name="T12" fmla="*/ 0 w 494"/>
                <a:gd name="T13" fmla="*/ 0 h 131"/>
                <a:gd name="T14" fmla="*/ 0 w 494"/>
                <a:gd name="T15" fmla="*/ 0 h 131"/>
                <a:gd name="T16" fmla="*/ 0 w 494"/>
                <a:gd name="T17" fmla="*/ 0 h 131"/>
                <a:gd name="T18" fmla="*/ 0 w 494"/>
                <a:gd name="T19" fmla="*/ 0 h 131"/>
                <a:gd name="T20" fmla="*/ 0 w 494"/>
                <a:gd name="T21" fmla="*/ 0 h 131"/>
                <a:gd name="T22" fmla="*/ 0 w 494"/>
                <a:gd name="T23" fmla="*/ 0 h 131"/>
                <a:gd name="T24" fmla="*/ 0 w 494"/>
                <a:gd name="T25" fmla="*/ 0 h 131"/>
                <a:gd name="T26" fmla="*/ 0 w 494"/>
                <a:gd name="T27" fmla="*/ 0 h 131"/>
                <a:gd name="T28" fmla="*/ 0 w 494"/>
                <a:gd name="T29" fmla="*/ 0 h 131"/>
                <a:gd name="T30" fmla="*/ 0 w 494"/>
                <a:gd name="T31" fmla="*/ 0 h 131"/>
                <a:gd name="T32" fmla="*/ 0 w 494"/>
                <a:gd name="T33" fmla="*/ 0 h 131"/>
                <a:gd name="T34" fmla="*/ 0 w 494"/>
                <a:gd name="T35" fmla="*/ 0 h 131"/>
                <a:gd name="T36" fmla="*/ 0 w 494"/>
                <a:gd name="T37" fmla="*/ 0 h 131"/>
                <a:gd name="T38" fmla="*/ 0 w 494"/>
                <a:gd name="T39" fmla="*/ 0 h 131"/>
                <a:gd name="T40" fmla="*/ 0 w 494"/>
                <a:gd name="T41" fmla="*/ 0 h 131"/>
                <a:gd name="T42" fmla="*/ 0 w 494"/>
                <a:gd name="T43" fmla="*/ 0 h 131"/>
                <a:gd name="T44" fmla="*/ 0 w 494"/>
                <a:gd name="T45" fmla="*/ 0 h 131"/>
                <a:gd name="T46" fmla="*/ 0 w 494"/>
                <a:gd name="T47" fmla="*/ 0 h 131"/>
                <a:gd name="T48" fmla="*/ 0 w 494"/>
                <a:gd name="T49" fmla="*/ 0 h 131"/>
                <a:gd name="T50" fmla="*/ 0 w 494"/>
                <a:gd name="T51" fmla="*/ 0 h 131"/>
                <a:gd name="T52" fmla="*/ 0 w 494"/>
                <a:gd name="T53" fmla="*/ 0 h 131"/>
                <a:gd name="T54" fmla="*/ 0 w 494"/>
                <a:gd name="T55" fmla="*/ 0 h 131"/>
                <a:gd name="T56" fmla="*/ 0 w 494"/>
                <a:gd name="T57" fmla="*/ 0 h 131"/>
                <a:gd name="T58" fmla="*/ 0 w 494"/>
                <a:gd name="T59" fmla="*/ 0 h 131"/>
                <a:gd name="T60" fmla="*/ 0 w 494"/>
                <a:gd name="T61" fmla="*/ 0 h 131"/>
                <a:gd name="T62" fmla="*/ 0 w 494"/>
                <a:gd name="T63" fmla="*/ 0 h 131"/>
                <a:gd name="T64" fmla="*/ 0 w 494"/>
                <a:gd name="T65" fmla="*/ 0 h 131"/>
                <a:gd name="T66" fmla="*/ 0 w 494"/>
                <a:gd name="T67" fmla="*/ 0 h 131"/>
                <a:gd name="T68" fmla="*/ 0 w 494"/>
                <a:gd name="T69" fmla="*/ 0 h 131"/>
                <a:gd name="T70" fmla="*/ 0 w 494"/>
                <a:gd name="T71" fmla="*/ 0 h 131"/>
                <a:gd name="T72" fmla="*/ 0 w 494"/>
                <a:gd name="T73" fmla="*/ 0 h 131"/>
                <a:gd name="T74" fmla="*/ 0 w 494"/>
                <a:gd name="T75" fmla="*/ 0 h 131"/>
                <a:gd name="T76" fmla="*/ 0 w 494"/>
                <a:gd name="T77" fmla="*/ 0 h 131"/>
                <a:gd name="T78" fmla="*/ 0 w 494"/>
                <a:gd name="T79" fmla="*/ 0 h 131"/>
                <a:gd name="T80" fmla="*/ 0 w 494"/>
                <a:gd name="T81" fmla="*/ 0 h 13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94" h="131">
                  <a:moveTo>
                    <a:pt x="494" y="131"/>
                  </a:moveTo>
                  <a:lnTo>
                    <a:pt x="472" y="126"/>
                  </a:lnTo>
                  <a:lnTo>
                    <a:pt x="445" y="120"/>
                  </a:lnTo>
                  <a:lnTo>
                    <a:pt x="416" y="114"/>
                  </a:lnTo>
                  <a:lnTo>
                    <a:pt x="385" y="106"/>
                  </a:lnTo>
                  <a:lnTo>
                    <a:pt x="352" y="97"/>
                  </a:lnTo>
                  <a:lnTo>
                    <a:pt x="318" y="89"/>
                  </a:lnTo>
                  <a:lnTo>
                    <a:pt x="284" y="80"/>
                  </a:lnTo>
                  <a:lnTo>
                    <a:pt x="250" y="71"/>
                  </a:lnTo>
                  <a:lnTo>
                    <a:pt x="216" y="60"/>
                  </a:lnTo>
                  <a:lnTo>
                    <a:pt x="183" y="51"/>
                  </a:lnTo>
                  <a:lnTo>
                    <a:pt x="152" y="42"/>
                  </a:lnTo>
                  <a:lnTo>
                    <a:pt x="123" y="32"/>
                  </a:lnTo>
                  <a:lnTo>
                    <a:pt x="96" y="23"/>
                  </a:lnTo>
                  <a:lnTo>
                    <a:pt x="73" y="15"/>
                  </a:lnTo>
                  <a:lnTo>
                    <a:pt x="54" y="8"/>
                  </a:lnTo>
                  <a:lnTo>
                    <a:pt x="38" y="0"/>
                  </a:lnTo>
                  <a:lnTo>
                    <a:pt x="37" y="0"/>
                  </a:lnTo>
                  <a:lnTo>
                    <a:pt x="33" y="3"/>
                  </a:lnTo>
                  <a:lnTo>
                    <a:pt x="26" y="8"/>
                  </a:lnTo>
                  <a:lnTo>
                    <a:pt x="18" y="12"/>
                  </a:lnTo>
                  <a:lnTo>
                    <a:pt x="10" y="16"/>
                  </a:lnTo>
                  <a:lnTo>
                    <a:pt x="4" y="20"/>
                  </a:lnTo>
                  <a:lnTo>
                    <a:pt x="0" y="22"/>
                  </a:lnTo>
                  <a:lnTo>
                    <a:pt x="10" y="26"/>
                  </a:lnTo>
                  <a:lnTo>
                    <a:pt x="26" y="31"/>
                  </a:lnTo>
                  <a:lnTo>
                    <a:pt x="46" y="38"/>
                  </a:lnTo>
                  <a:lnTo>
                    <a:pt x="71" y="45"/>
                  </a:lnTo>
                  <a:lnTo>
                    <a:pt x="100" y="53"/>
                  </a:lnTo>
                  <a:lnTo>
                    <a:pt x="131" y="61"/>
                  </a:lnTo>
                  <a:lnTo>
                    <a:pt x="165" y="71"/>
                  </a:lnTo>
                  <a:lnTo>
                    <a:pt x="201" y="80"/>
                  </a:lnTo>
                  <a:lnTo>
                    <a:pt x="239" y="88"/>
                  </a:lnTo>
                  <a:lnTo>
                    <a:pt x="278" y="97"/>
                  </a:lnTo>
                  <a:lnTo>
                    <a:pt x="316" y="106"/>
                  </a:lnTo>
                  <a:lnTo>
                    <a:pt x="354" y="113"/>
                  </a:lnTo>
                  <a:lnTo>
                    <a:pt x="392" y="119"/>
                  </a:lnTo>
                  <a:lnTo>
                    <a:pt x="428" y="125"/>
                  </a:lnTo>
                  <a:lnTo>
                    <a:pt x="462" y="129"/>
                  </a:lnTo>
                  <a:lnTo>
                    <a:pt x="494"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3" name="Freeform 209">
              <a:extLst>
                <a:ext uri="{FF2B5EF4-FFF2-40B4-BE49-F238E27FC236}">
                  <a16:creationId xmlns:a16="http://schemas.microsoft.com/office/drawing/2014/main" id="{F28AF4FB-C0B4-4F0A-A9E9-B610CF7536AE}"/>
                </a:ext>
              </a:extLst>
            </p:cNvPr>
            <p:cNvSpPr>
              <a:spLocks/>
            </p:cNvSpPr>
            <p:nvPr/>
          </p:nvSpPr>
          <p:spPr bwMode="auto">
            <a:xfrm>
              <a:off x="576" y="3941"/>
              <a:ext cx="371" cy="151"/>
            </a:xfrm>
            <a:custGeom>
              <a:avLst/>
              <a:gdLst>
                <a:gd name="T0" fmla="*/ 0 w 1113"/>
                <a:gd name="T1" fmla="*/ 0 h 452"/>
                <a:gd name="T2" fmla="*/ 0 w 1113"/>
                <a:gd name="T3" fmla="*/ 0 h 452"/>
                <a:gd name="T4" fmla="*/ 0 w 1113"/>
                <a:gd name="T5" fmla="*/ 0 h 452"/>
                <a:gd name="T6" fmla="*/ 0 w 1113"/>
                <a:gd name="T7" fmla="*/ 0 h 452"/>
                <a:gd name="T8" fmla="*/ 0 w 1113"/>
                <a:gd name="T9" fmla="*/ 0 h 452"/>
                <a:gd name="T10" fmla="*/ 0 w 1113"/>
                <a:gd name="T11" fmla="*/ 0 h 452"/>
                <a:gd name="T12" fmla="*/ 0 w 1113"/>
                <a:gd name="T13" fmla="*/ 0 h 452"/>
                <a:gd name="T14" fmla="*/ 0 w 1113"/>
                <a:gd name="T15" fmla="*/ 0 h 452"/>
                <a:gd name="T16" fmla="*/ 0 w 1113"/>
                <a:gd name="T17" fmla="*/ 0 h 452"/>
                <a:gd name="T18" fmla="*/ 0 w 1113"/>
                <a:gd name="T19" fmla="*/ 0 h 452"/>
                <a:gd name="T20" fmla="*/ 0 w 1113"/>
                <a:gd name="T21" fmla="*/ 0 h 452"/>
                <a:gd name="T22" fmla="*/ 0 w 1113"/>
                <a:gd name="T23" fmla="*/ 0 h 452"/>
                <a:gd name="T24" fmla="*/ 0 w 1113"/>
                <a:gd name="T25" fmla="*/ 0 h 452"/>
                <a:gd name="T26" fmla="*/ 0 w 1113"/>
                <a:gd name="T27" fmla="*/ 0 h 452"/>
                <a:gd name="T28" fmla="*/ 0 w 1113"/>
                <a:gd name="T29" fmla="*/ 0 h 452"/>
                <a:gd name="T30" fmla="*/ 0 w 1113"/>
                <a:gd name="T31" fmla="*/ 0 h 452"/>
                <a:gd name="T32" fmla="*/ 0 w 1113"/>
                <a:gd name="T33" fmla="*/ 0 h 452"/>
                <a:gd name="T34" fmla="*/ 0 w 1113"/>
                <a:gd name="T35" fmla="*/ 0 h 452"/>
                <a:gd name="T36" fmla="*/ 0 w 1113"/>
                <a:gd name="T37" fmla="*/ 0 h 452"/>
                <a:gd name="T38" fmla="*/ 0 w 1113"/>
                <a:gd name="T39" fmla="*/ 0 h 452"/>
                <a:gd name="T40" fmla="*/ 0 w 1113"/>
                <a:gd name="T41" fmla="*/ 0 h 452"/>
                <a:gd name="T42" fmla="*/ 0 w 1113"/>
                <a:gd name="T43" fmla="*/ 0 h 452"/>
                <a:gd name="T44" fmla="*/ 0 w 1113"/>
                <a:gd name="T45" fmla="*/ 0 h 452"/>
                <a:gd name="T46" fmla="*/ 0 w 1113"/>
                <a:gd name="T47" fmla="*/ 0 h 452"/>
                <a:gd name="T48" fmla="*/ 0 w 1113"/>
                <a:gd name="T49" fmla="*/ 0 h 452"/>
                <a:gd name="T50" fmla="*/ 0 w 1113"/>
                <a:gd name="T51" fmla="*/ 0 h 452"/>
                <a:gd name="T52" fmla="*/ 0 w 1113"/>
                <a:gd name="T53" fmla="*/ 0 h 452"/>
                <a:gd name="T54" fmla="*/ 0 w 1113"/>
                <a:gd name="T55" fmla="*/ 0 h 452"/>
                <a:gd name="T56" fmla="*/ 0 w 1113"/>
                <a:gd name="T57" fmla="*/ 0 h 452"/>
                <a:gd name="T58" fmla="*/ 0 w 1113"/>
                <a:gd name="T59" fmla="*/ 0 h 452"/>
                <a:gd name="T60" fmla="*/ 0 w 1113"/>
                <a:gd name="T61" fmla="*/ 0 h 452"/>
                <a:gd name="T62" fmla="*/ 0 w 1113"/>
                <a:gd name="T63" fmla="*/ 0 h 452"/>
                <a:gd name="T64" fmla="*/ 0 w 1113"/>
                <a:gd name="T65" fmla="*/ 0 h 452"/>
                <a:gd name="T66" fmla="*/ 0 w 1113"/>
                <a:gd name="T67" fmla="*/ 0 h 452"/>
                <a:gd name="T68" fmla="*/ 0 w 1113"/>
                <a:gd name="T69" fmla="*/ 0 h 452"/>
                <a:gd name="T70" fmla="*/ 0 w 1113"/>
                <a:gd name="T71" fmla="*/ 0 h 452"/>
                <a:gd name="T72" fmla="*/ 0 w 1113"/>
                <a:gd name="T73" fmla="*/ 0 h 452"/>
                <a:gd name="T74" fmla="*/ 0 w 1113"/>
                <a:gd name="T75" fmla="*/ 0 h 452"/>
                <a:gd name="T76" fmla="*/ 0 w 1113"/>
                <a:gd name="T77" fmla="*/ 0 h 452"/>
                <a:gd name="T78" fmla="*/ 0 w 1113"/>
                <a:gd name="T79" fmla="*/ 0 h 452"/>
                <a:gd name="T80" fmla="*/ 0 w 1113"/>
                <a:gd name="T81" fmla="*/ 0 h 452"/>
                <a:gd name="T82" fmla="*/ 0 w 1113"/>
                <a:gd name="T83" fmla="*/ 0 h 452"/>
                <a:gd name="T84" fmla="*/ 0 w 1113"/>
                <a:gd name="T85" fmla="*/ 0 h 452"/>
                <a:gd name="T86" fmla="*/ 0 w 1113"/>
                <a:gd name="T87" fmla="*/ 0 h 452"/>
                <a:gd name="T88" fmla="*/ 0 w 1113"/>
                <a:gd name="T89" fmla="*/ 0 h 452"/>
                <a:gd name="T90" fmla="*/ 0 w 1113"/>
                <a:gd name="T91" fmla="*/ 0 h 452"/>
                <a:gd name="T92" fmla="*/ 0 w 1113"/>
                <a:gd name="T93" fmla="*/ 0 h 452"/>
                <a:gd name="T94" fmla="*/ 0 w 1113"/>
                <a:gd name="T95" fmla="*/ 0 h 452"/>
                <a:gd name="T96" fmla="*/ 0 w 1113"/>
                <a:gd name="T97" fmla="*/ 0 h 452"/>
                <a:gd name="T98" fmla="*/ 0 w 1113"/>
                <a:gd name="T99" fmla="*/ 0 h 452"/>
                <a:gd name="T100" fmla="*/ 0 w 1113"/>
                <a:gd name="T101" fmla="*/ 0 h 452"/>
                <a:gd name="T102" fmla="*/ 0 w 1113"/>
                <a:gd name="T103" fmla="*/ 0 h 452"/>
                <a:gd name="T104" fmla="*/ 0 w 1113"/>
                <a:gd name="T105" fmla="*/ 0 h 452"/>
                <a:gd name="T106" fmla="*/ 0 w 1113"/>
                <a:gd name="T107" fmla="*/ 0 h 452"/>
                <a:gd name="T108" fmla="*/ 0 w 1113"/>
                <a:gd name="T109" fmla="*/ 0 h 452"/>
                <a:gd name="T110" fmla="*/ 0 w 1113"/>
                <a:gd name="T111" fmla="*/ 0 h 452"/>
                <a:gd name="T112" fmla="*/ 0 w 1113"/>
                <a:gd name="T113" fmla="*/ 0 h 4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13" h="452">
                  <a:moveTo>
                    <a:pt x="30" y="279"/>
                  </a:moveTo>
                  <a:lnTo>
                    <a:pt x="33" y="285"/>
                  </a:lnTo>
                  <a:lnTo>
                    <a:pt x="37" y="294"/>
                  </a:lnTo>
                  <a:lnTo>
                    <a:pt x="42" y="305"/>
                  </a:lnTo>
                  <a:lnTo>
                    <a:pt x="49" y="319"/>
                  </a:lnTo>
                  <a:lnTo>
                    <a:pt x="59" y="333"/>
                  </a:lnTo>
                  <a:lnTo>
                    <a:pt x="71" y="349"/>
                  </a:lnTo>
                  <a:lnTo>
                    <a:pt x="87" y="364"/>
                  </a:lnTo>
                  <a:lnTo>
                    <a:pt x="107" y="380"/>
                  </a:lnTo>
                  <a:lnTo>
                    <a:pt x="132" y="395"/>
                  </a:lnTo>
                  <a:lnTo>
                    <a:pt x="162" y="410"/>
                  </a:lnTo>
                  <a:lnTo>
                    <a:pt x="197" y="423"/>
                  </a:lnTo>
                  <a:lnTo>
                    <a:pt x="238" y="433"/>
                  </a:lnTo>
                  <a:lnTo>
                    <a:pt x="287" y="443"/>
                  </a:lnTo>
                  <a:lnTo>
                    <a:pt x="341" y="449"/>
                  </a:lnTo>
                  <a:lnTo>
                    <a:pt x="404" y="452"/>
                  </a:lnTo>
                  <a:lnTo>
                    <a:pt x="476" y="451"/>
                  </a:lnTo>
                  <a:lnTo>
                    <a:pt x="503" y="449"/>
                  </a:lnTo>
                  <a:lnTo>
                    <a:pt x="530" y="447"/>
                  </a:lnTo>
                  <a:lnTo>
                    <a:pt x="555" y="445"/>
                  </a:lnTo>
                  <a:lnTo>
                    <a:pt x="577" y="441"/>
                  </a:lnTo>
                  <a:lnTo>
                    <a:pt x="597" y="437"/>
                  </a:lnTo>
                  <a:lnTo>
                    <a:pt x="616" y="433"/>
                  </a:lnTo>
                  <a:lnTo>
                    <a:pt x="632" y="429"/>
                  </a:lnTo>
                  <a:lnTo>
                    <a:pt x="647" y="424"/>
                  </a:lnTo>
                  <a:lnTo>
                    <a:pt x="659" y="420"/>
                  </a:lnTo>
                  <a:lnTo>
                    <a:pt x="671" y="416"/>
                  </a:lnTo>
                  <a:lnTo>
                    <a:pt x="679" y="413"/>
                  </a:lnTo>
                  <a:lnTo>
                    <a:pt x="685" y="409"/>
                  </a:lnTo>
                  <a:lnTo>
                    <a:pt x="689" y="407"/>
                  </a:lnTo>
                  <a:lnTo>
                    <a:pt x="692" y="403"/>
                  </a:lnTo>
                  <a:lnTo>
                    <a:pt x="692" y="402"/>
                  </a:lnTo>
                  <a:lnTo>
                    <a:pt x="690" y="401"/>
                  </a:lnTo>
                  <a:lnTo>
                    <a:pt x="678" y="399"/>
                  </a:lnTo>
                  <a:lnTo>
                    <a:pt x="669" y="395"/>
                  </a:lnTo>
                  <a:lnTo>
                    <a:pt x="663" y="391"/>
                  </a:lnTo>
                  <a:lnTo>
                    <a:pt x="660" y="386"/>
                  </a:lnTo>
                  <a:lnTo>
                    <a:pt x="659" y="380"/>
                  </a:lnTo>
                  <a:lnTo>
                    <a:pt x="660" y="373"/>
                  </a:lnTo>
                  <a:lnTo>
                    <a:pt x="662" y="367"/>
                  </a:lnTo>
                  <a:lnTo>
                    <a:pt x="664" y="361"/>
                  </a:lnTo>
                  <a:lnTo>
                    <a:pt x="665" y="358"/>
                  </a:lnTo>
                  <a:lnTo>
                    <a:pt x="666" y="361"/>
                  </a:lnTo>
                  <a:lnTo>
                    <a:pt x="669" y="368"/>
                  </a:lnTo>
                  <a:lnTo>
                    <a:pt x="673" y="378"/>
                  </a:lnTo>
                  <a:lnTo>
                    <a:pt x="680" y="387"/>
                  </a:lnTo>
                  <a:lnTo>
                    <a:pt x="693" y="394"/>
                  </a:lnTo>
                  <a:lnTo>
                    <a:pt x="713" y="398"/>
                  </a:lnTo>
                  <a:lnTo>
                    <a:pt x="740" y="397"/>
                  </a:lnTo>
                  <a:lnTo>
                    <a:pt x="751" y="395"/>
                  </a:lnTo>
                  <a:lnTo>
                    <a:pt x="762" y="393"/>
                  </a:lnTo>
                  <a:lnTo>
                    <a:pt x="774" y="391"/>
                  </a:lnTo>
                  <a:lnTo>
                    <a:pt x="784" y="389"/>
                  </a:lnTo>
                  <a:lnTo>
                    <a:pt x="794" y="388"/>
                  </a:lnTo>
                  <a:lnTo>
                    <a:pt x="805" y="389"/>
                  </a:lnTo>
                  <a:lnTo>
                    <a:pt x="816" y="391"/>
                  </a:lnTo>
                  <a:lnTo>
                    <a:pt x="826" y="395"/>
                  </a:lnTo>
                  <a:lnTo>
                    <a:pt x="839" y="400"/>
                  </a:lnTo>
                  <a:lnTo>
                    <a:pt x="853" y="404"/>
                  </a:lnTo>
                  <a:lnTo>
                    <a:pt x="869" y="407"/>
                  </a:lnTo>
                  <a:lnTo>
                    <a:pt x="884" y="409"/>
                  </a:lnTo>
                  <a:lnTo>
                    <a:pt x="900" y="409"/>
                  </a:lnTo>
                  <a:lnTo>
                    <a:pt x="914" y="409"/>
                  </a:lnTo>
                  <a:lnTo>
                    <a:pt x="925" y="409"/>
                  </a:lnTo>
                  <a:lnTo>
                    <a:pt x="934" y="408"/>
                  </a:lnTo>
                  <a:lnTo>
                    <a:pt x="941" y="405"/>
                  </a:lnTo>
                  <a:lnTo>
                    <a:pt x="949" y="403"/>
                  </a:lnTo>
                  <a:lnTo>
                    <a:pt x="960" y="400"/>
                  </a:lnTo>
                  <a:lnTo>
                    <a:pt x="970" y="397"/>
                  </a:lnTo>
                  <a:lnTo>
                    <a:pt x="980" y="394"/>
                  </a:lnTo>
                  <a:lnTo>
                    <a:pt x="990" y="390"/>
                  </a:lnTo>
                  <a:lnTo>
                    <a:pt x="1001" y="387"/>
                  </a:lnTo>
                  <a:lnTo>
                    <a:pt x="1009" y="384"/>
                  </a:lnTo>
                  <a:lnTo>
                    <a:pt x="1035" y="371"/>
                  </a:lnTo>
                  <a:lnTo>
                    <a:pt x="1057" y="358"/>
                  </a:lnTo>
                  <a:lnTo>
                    <a:pt x="1074" y="346"/>
                  </a:lnTo>
                  <a:lnTo>
                    <a:pt x="1089" y="332"/>
                  </a:lnTo>
                  <a:lnTo>
                    <a:pt x="1099" y="321"/>
                  </a:lnTo>
                  <a:lnTo>
                    <a:pt x="1106" y="312"/>
                  </a:lnTo>
                  <a:lnTo>
                    <a:pt x="1110" y="305"/>
                  </a:lnTo>
                  <a:lnTo>
                    <a:pt x="1112" y="302"/>
                  </a:lnTo>
                  <a:lnTo>
                    <a:pt x="1113" y="240"/>
                  </a:lnTo>
                  <a:lnTo>
                    <a:pt x="1111" y="173"/>
                  </a:lnTo>
                  <a:lnTo>
                    <a:pt x="1104" y="114"/>
                  </a:lnTo>
                  <a:lnTo>
                    <a:pt x="1092" y="73"/>
                  </a:lnTo>
                  <a:lnTo>
                    <a:pt x="1094" y="86"/>
                  </a:lnTo>
                  <a:lnTo>
                    <a:pt x="1095" y="102"/>
                  </a:lnTo>
                  <a:lnTo>
                    <a:pt x="1095" y="123"/>
                  </a:lnTo>
                  <a:lnTo>
                    <a:pt x="1093" y="148"/>
                  </a:lnTo>
                  <a:lnTo>
                    <a:pt x="1090" y="173"/>
                  </a:lnTo>
                  <a:lnTo>
                    <a:pt x="1084" y="201"/>
                  </a:lnTo>
                  <a:lnTo>
                    <a:pt x="1077" y="229"/>
                  </a:lnTo>
                  <a:lnTo>
                    <a:pt x="1069" y="257"/>
                  </a:lnTo>
                  <a:lnTo>
                    <a:pt x="1058" y="283"/>
                  </a:lnTo>
                  <a:lnTo>
                    <a:pt x="1044" y="307"/>
                  </a:lnTo>
                  <a:lnTo>
                    <a:pt x="1029" y="329"/>
                  </a:lnTo>
                  <a:lnTo>
                    <a:pt x="1011" y="347"/>
                  </a:lnTo>
                  <a:lnTo>
                    <a:pt x="992" y="359"/>
                  </a:lnTo>
                  <a:lnTo>
                    <a:pt x="969" y="366"/>
                  </a:lnTo>
                  <a:lnTo>
                    <a:pt x="943" y="367"/>
                  </a:lnTo>
                  <a:lnTo>
                    <a:pt x="915" y="361"/>
                  </a:lnTo>
                  <a:lnTo>
                    <a:pt x="901" y="351"/>
                  </a:lnTo>
                  <a:lnTo>
                    <a:pt x="883" y="329"/>
                  </a:lnTo>
                  <a:lnTo>
                    <a:pt x="863" y="300"/>
                  </a:lnTo>
                  <a:lnTo>
                    <a:pt x="841" y="266"/>
                  </a:lnTo>
                  <a:lnTo>
                    <a:pt x="821" y="232"/>
                  </a:lnTo>
                  <a:lnTo>
                    <a:pt x="805" y="198"/>
                  </a:lnTo>
                  <a:lnTo>
                    <a:pt x="793" y="170"/>
                  </a:lnTo>
                  <a:lnTo>
                    <a:pt x="788" y="151"/>
                  </a:lnTo>
                  <a:lnTo>
                    <a:pt x="784" y="164"/>
                  </a:lnTo>
                  <a:lnTo>
                    <a:pt x="784" y="181"/>
                  </a:lnTo>
                  <a:lnTo>
                    <a:pt x="788" y="198"/>
                  </a:lnTo>
                  <a:lnTo>
                    <a:pt x="793" y="217"/>
                  </a:lnTo>
                  <a:lnTo>
                    <a:pt x="800" y="235"/>
                  </a:lnTo>
                  <a:lnTo>
                    <a:pt x="806" y="252"/>
                  </a:lnTo>
                  <a:lnTo>
                    <a:pt x="810" y="267"/>
                  </a:lnTo>
                  <a:lnTo>
                    <a:pt x="810" y="279"/>
                  </a:lnTo>
                  <a:lnTo>
                    <a:pt x="811" y="293"/>
                  </a:lnTo>
                  <a:lnTo>
                    <a:pt x="814" y="301"/>
                  </a:lnTo>
                  <a:lnTo>
                    <a:pt x="813" y="303"/>
                  </a:lnTo>
                  <a:lnTo>
                    <a:pt x="801" y="301"/>
                  </a:lnTo>
                  <a:lnTo>
                    <a:pt x="772" y="294"/>
                  </a:lnTo>
                  <a:lnTo>
                    <a:pt x="746" y="284"/>
                  </a:lnTo>
                  <a:lnTo>
                    <a:pt x="723" y="270"/>
                  </a:lnTo>
                  <a:lnTo>
                    <a:pt x="704" y="256"/>
                  </a:lnTo>
                  <a:lnTo>
                    <a:pt x="686" y="240"/>
                  </a:lnTo>
                  <a:lnTo>
                    <a:pt x="672" y="224"/>
                  </a:lnTo>
                  <a:lnTo>
                    <a:pt x="658" y="207"/>
                  </a:lnTo>
                  <a:lnTo>
                    <a:pt x="647" y="190"/>
                  </a:lnTo>
                  <a:lnTo>
                    <a:pt x="638" y="174"/>
                  </a:lnTo>
                  <a:lnTo>
                    <a:pt x="630" y="159"/>
                  </a:lnTo>
                  <a:lnTo>
                    <a:pt x="623" y="144"/>
                  </a:lnTo>
                  <a:lnTo>
                    <a:pt x="618" y="132"/>
                  </a:lnTo>
                  <a:lnTo>
                    <a:pt x="614" y="122"/>
                  </a:lnTo>
                  <a:lnTo>
                    <a:pt x="610" y="115"/>
                  </a:lnTo>
                  <a:lnTo>
                    <a:pt x="607" y="110"/>
                  </a:lnTo>
                  <a:lnTo>
                    <a:pt x="603" y="110"/>
                  </a:lnTo>
                  <a:lnTo>
                    <a:pt x="598" y="117"/>
                  </a:lnTo>
                  <a:lnTo>
                    <a:pt x="596" y="128"/>
                  </a:lnTo>
                  <a:lnTo>
                    <a:pt x="596" y="143"/>
                  </a:lnTo>
                  <a:lnTo>
                    <a:pt x="597" y="161"/>
                  </a:lnTo>
                  <a:lnTo>
                    <a:pt x="601" y="180"/>
                  </a:lnTo>
                  <a:lnTo>
                    <a:pt x="609" y="198"/>
                  </a:lnTo>
                  <a:lnTo>
                    <a:pt x="617" y="213"/>
                  </a:lnTo>
                  <a:lnTo>
                    <a:pt x="628" y="224"/>
                  </a:lnTo>
                  <a:lnTo>
                    <a:pt x="665" y="256"/>
                  </a:lnTo>
                  <a:lnTo>
                    <a:pt x="689" y="287"/>
                  </a:lnTo>
                  <a:lnTo>
                    <a:pt x="702" y="316"/>
                  </a:lnTo>
                  <a:lnTo>
                    <a:pt x="706" y="343"/>
                  </a:lnTo>
                  <a:lnTo>
                    <a:pt x="705" y="365"/>
                  </a:lnTo>
                  <a:lnTo>
                    <a:pt x="703" y="384"/>
                  </a:lnTo>
                  <a:lnTo>
                    <a:pt x="700" y="396"/>
                  </a:lnTo>
                  <a:lnTo>
                    <a:pt x="703" y="401"/>
                  </a:lnTo>
                  <a:lnTo>
                    <a:pt x="693" y="402"/>
                  </a:lnTo>
                  <a:lnTo>
                    <a:pt x="682" y="402"/>
                  </a:lnTo>
                  <a:lnTo>
                    <a:pt x="669" y="403"/>
                  </a:lnTo>
                  <a:lnTo>
                    <a:pt x="655" y="402"/>
                  </a:lnTo>
                  <a:lnTo>
                    <a:pt x="642" y="402"/>
                  </a:lnTo>
                  <a:lnTo>
                    <a:pt x="629" y="400"/>
                  </a:lnTo>
                  <a:lnTo>
                    <a:pt x="619" y="398"/>
                  </a:lnTo>
                  <a:lnTo>
                    <a:pt x="612" y="394"/>
                  </a:lnTo>
                  <a:lnTo>
                    <a:pt x="607" y="390"/>
                  </a:lnTo>
                  <a:lnTo>
                    <a:pt x="600" y="387"/>
                  </a:lnTo>
                  <a:lnTo>
                    <a:pt x="593" y="384"/>
                  </a:lnTo>
                  <a:lnTo>
                    <a:pt x="587" y="382"/>
                  </a:lnTo>
                  <a:lnTo>
                    <a:pt x="580" y="381"/>
                  </a:lnTo>
                  <a:lnTo>
                    <a:pt x="574" y="381"/>
                  </a:lnTo>
                  <a:lnTo>
                    <a:pt x="566" y="383"/>
                  </a:lnTo>
                  <a:lnTo>
                    <a:pt x="559" y="386"/>
                  </a:lnTo>
                  <a:lnTo>
                    <a:pt x="547" y="390"/>
                  </a:lnTo>
                  <a:lnTo>
                    <a:pt x="538" y="388"/>
                  </a:lnTo>
                  <a:lnTo>
                    <a:pt x="536" y="381"/>
                  </a:lnTo>
                  <a:lnTo>
                    <a:pt x="538" y="371"/>
                  </a:lnTo>
                  <a:lnTo>
                    <a:pt x="541" y="366"/>
                  </a:lnTo>
                  <a:lnTo>
                    <a:pt x="543" y="360"/>
                  </a:lnTo>
                  <a:lnTo>
                    <a:pt x="542" y="354"/>
                  </a:lnTo>
                  <a:lnTo>
                    <a:pt x="539" y="349"/>
                  </a:lnTo>
                  <a:lnTo>
                    <a:pt x="535" y="346"/>
                  </a:lnTo>
                  <a:lnTo>
                    <a:pt x="528" y="347"/>
                  </a:lnTo>
                  <a:lnTo>
                    <a:pt x="519" y="352"/>
                  </a:lnTo>
                  <a:lnTo>
                    <a:pt x="505" y="362"/>
                  </a:lnTo>
                  <a:lnTo>
                    <a:pt x="490" y="373"/>
                  </a:lnTo>
                  <a:lnTo>
                    <a:pt x="473" y="383"/>
                  </a:lnTo>
                  <a:lnTo>
                    <a:pt x="457" y="389"/>
                  </a:lnTo>
                  <a:lnTo>
                    <a:pt x="440" y="393"/>
                  </a:lnTo>
                  <a:lnTo>
                    <a:pt x="424" y="396"/>
                  </a:lnTo>
                  <a:lnTo>
                    <a:pt x="410" y="397"/>
                  </a:lnTo>
                  <a:lnTo>
                    <a:pt x="400" y="399"/>
                  </a:lnTo>
                  <a:lnTo>
                    <a:pt x="393" y="400"/>
                  </a:lnTo>
                  <a:lnTo>
                    <a:pt x="375" y="405"/>
                  </a:lnTo>
                  <a:lnTo>
                    <a:pt x="360" y="409"/>
                  </a:lnTo>
                  <a:lnTo>
                    <a:pt x="345" y="412"/>
                  </a:lnTo>
                  <a:lnTo>
                    <a:pt x="331" y="413"/>
                  </a:lnTo>
                  <a:lnTo>
                    <a:pt x="319" y="414"/>
                  </a:lnTo>
                  <a:lnTo>
                    <a:pt x="307" y="414"/>
                  </a:lnTo>
                  <a:lnTo>
                    <a:pt x="296" y="413"/>
                  </a:lnTo>
                  <a:lnTo>
                    <a:pt x="287" y="411"/>
                  </a:lnTo>
                  <a:lnTo>
                    <a:pt x="276" y="409"/>
                  </a:lnTo>
                  <a:lnTo>
                    <a:pt x="268" y="405"/>
                  </a:lnTo>
                  <a:lnTo>
                    <a:pt x="259" y="403"/>
                  </a:lnTo>
                  <a:lnTo>
                    <a:pt x="251" y="399"/>
                  </a:lnTo>
                  <a:lnTo>
                    <a:pt x="242" y="396"/>
                  </a:lnTo>
                  <a:lnTo>
                    <a:pt x="234" y="393"/>
                  </a:lnTo>
                  <a:lnTo>
                    <a:pt x="226" y="390"/>
                  </a:lnTo>
                  <a:lnTo>
                    <a:pt x="218" y="387"/>
                  </a:lnTo>
                  <a:lnTo>
                    <a:pt x="201" y="382"/>
                  </a:lnTo>
                  <a:lnTo>
                    <a:pt x="194" y="381"/>
                  </a:lnTo>
                  <a:lnTo>
                    <a:pt x="191" y="380"/>
                  </a:lnTo>
                  <a:lnTo>
                    <a:pt x="190" y="379"/>
                  </a:lnTo>
                  <a:lnTo>
                    <a:pt x="186" y="375"/>
                  </a:lnTo>
                  <a:lnTo>
                    <a:pt x="176" y="364"/>
                  </a:lnTo>
                  <a:lnTo>
                    <a:pt x="158" y="348"/>
                  </a:lnTo>
                  <a:lnTo>
                    <a:pt x="127" y="321"/>
                  </a:lnTo>
                  <a:lnTo>
                    <a:pt x="77" y="271"/>
                  </a:lnTo>
                  <a:lnTo>
                    <a:pt x="44" y="220"/>
                  </a:lnTo>
                  <a:lnTo>
                    <a:pt x="23" y="169"/>
                  </a:lnTo>
                  <a:lnTo>
                    <a:pt x="12" y="122"/>
                  </a:lnTo>
                  <a:lnTo>
                    <a:pt x="9" y="78"/>
                  </a:lnTo>
                  <a:lnTo>
                    <a:pt x="10" y="43"/>
                  </a:lnTo>
                  <a:lnTo>
                    <a:pt x="13" y="16"/>
                  </a:lnTo>
                  <a:lnTo>
                    <a:pt x="15" y="0"/>
                  </a:lnTo>
                  <a:lnTo>
                    <a:pt x="5" y="41"/>
                  </a:lnTo>
                  <a:lnTo>
                    <a:pt x="0" y="83"/>
                  </a:lnTo>
                  <a:lnTo>
                    <a:pt x="0" y="125"/>
                  </a:lnTo>
                  <a:lnTo>
                    <a:pt x="3" y="164"/>
                  </a:lnTo>
                  <a:lnTo>
                    <a:pt x="9" y="201"/>
                  </a:lnTo>
                  <a:lnTo>
                    <a:pt x="16" y="233"/>
                  </a:lnTo>
                  <a:lnTo>
                    <a:pt x="23" y="260"/>
                  </a:lnTo>
                  <a:lnTo>
                    <a:pt x="30" y="2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4" name="Freeform 210">
              <a:extLst>
                <a:ext uri="{FF2B5EF4-FFF2-40B4-BE49-F238E27FC236}">
                  <a16:creationId xmlns:a16="http://schemas.microsoft.com/office/drawing/2014/main" id="{47109EAB-1773-4B3B-ACAA-6796DE3A4549}"/>
                </a:ext>
              </a:extLst>
            </p:cNvPr>
            <p:cNvSpPr>
              <a:spLocks/>
            </p:cNvSpPr>
            <p:nvPr/>
          </p:nvSpPr>
          <p:spPr bwMode="auto">
            <a:xfrm>
              <a:off x="926" y="3796"/>
              <a:ext cx="282" cy="253"/>
            </a:xfrm>
            <a:custGeom>
              <a:avLst/>
              <a:gdLst>
                <a:gd name="T0" fmla="*/ 0 w 846"/>
                <a:gd name="T1" fmla="*/ 0 h 758"/>
                <a:gd name="T2" fmla="*/ 0 w 846"/>
                <a:gd name="T3" fmla="*/ 0 h 758"/>
                <a:gd name="T4" fmla="*/ 0 w 846"/>
                <a:gd name="T5" fmla="*/ 0 h 758"/>
                <a:gd name="T6" fmla="*/ 0 w 846"/>
                <a:gd name="T7" fmla="*/ 0 h 758"/>
                <a:gd name="T8" fmla="*/ 0 w 846"/>
                <a:gd name="T9" fmla="*/ 0 h 758"/>
                <a:gd name="T10" fmla="*/ 0 w 846"/>
                <a:gd name="T11" fmla="*/ 0 h 758"/>
                <a:gd name="T12" fmla="*/ 0 w 846"/>
                <a:gd name="T13" fmla="*/ 0 h 758"/>
                <a:gd name="T14" fmla="*/ 0 w 846"/>
                <a:gd name="T15" fmla="*/ 0 h 758"/>
                <a:gd name="T16" fmla="*/ 0 w 846"/>
                <a:gd name="T17" fmla="*/ 0 h 758"/>
                <a:gd name="T18" fmla="*/ 0 w 846"/>
                <a:gd name="T19" fmla="*/ 0 h 758"/>
                <a:gd name="T20" fmla="*/ 0 w 846"/>
                <a:gd name="T21" fmla="*/ 0 h 758"/>
                <a:gd name="T22" fmla="*/ 0 w 846"/>
                <a:gd name="T23" fmla="*/ 0 h 758"/>
                <a:gd name="T24" fmla="*/ 0 w 846"/>
                <a:gd name="T25" fmla="*/ 0 h 758"/>
                <a:gd name="T26" fmla="*/ 0 w 846"/>
                <a:gd name="T27" fmla="*/ 0 h 758"/>
                <a:gd name="T28" fmla="*/ 0 w 846"/>
                <a:gd name="T29" fmla="*/ 0 h 758"/>
                <a:gd name="T30" fmla="*/ 0 w 846"/>
                <a:gd name="T31" fmla="*/ 0 h 758"/>
                <a:gd name="T32" fmla="*/ 0 w 846"/>
                <a:gd name="T33" fmla="*/ 0 h 758"/>
                <a:gd name="T34" fmla="*/ 0 w 846"/>
                <a:gd name="T35" fmla="*/ 0 h 758"/>
                <a:gd name="T36" fmla="*/ 0 w 846"/>
                <a:gd name="T37" fmla="*/ 0 h 758"/>
                <a:gd name="T38" fmla="*/ 0 w 846"/>
                <a:gd name="T39" fmla="*/ 0 h 758"/>
                <a:gd name="T40" fmla="*/ 0 w 846"/>
                <a:gd name="T41" fmla="*/ 0 h 758"/>
                <a:gd name="T42" fmla="*/ 0 w 846"/>
                <a:gd name="T43" fmla="*/ 0 h 758"/>
                <a:gd name="T44" fmla="*/ 0 w 846"/>
                <a:gd name="T45" fmla="*/ 0 h 758"/>
                <a:gd name="T46" fmla="*/ 0 w 846"/>
                <a:gd name="T47" fmla="*/ 0 h 758"/>
                <a:gd name="T48" fmla="*/ 0 w 846"/>
                <a:gd name="T49" fmla="*/ 0 h 758"/>
                <a:gd name="T50" fmla="*/ 0 w 846"/>
                <a:gd name="T51" fmla="*/ 0 h 758"/>
                <a:gd name="T52" fmla="*/ 0 w 846"/>
                <a:gd name="T53" fmla="*/ 0 h 758"/>
                <a:gd name="T54" fmla="*/ 0 w 846"/>
                <a:gd name="T55" fmla="*/ 0 h 758"/>
                <a:gd name="T56" fmla="*/ 0 w 846"/>
                <a:gd name="T57" fmla="*/ 0 h 758"/>
                <a:gd name="T58" fmla="*/ 0 w 846"/>
                <a:gd name="T59" fmla="*/ 0 h 758"/>
                <a:gd name="T60" fmla="*/ 0 w 846"/>
                <a:gd name="T61" fmla="*/ 0 h 758"/>
                <a:gd name="T62" fmla="*/ 0 w 846"/>
                <a:gd name="T63" fmla="*/ 0 h 758"/>
                <a:gd name="T64" fmla="*/ 0 w 846"/>
                <a:gd name="T65" fmla="*/ 0 h 758"/>
                <a:gd name="T66" fmla="*/ 0 w 846"/>
                <a:gd name="T67" fmla="*/ 0 h 758"/>
                <a:gd name="T68" fmla="*/ 0 w 846"/>
                <a:gd name="T69" fmla="*/ 0 h 758"/>
                <a:gd name="T70" fmla="*/ 0 w 846"/>
                <a:gd name="T71" fmla="*/ 0 h 758"/>
                <a:gd name="T72" fmla="*/ 0 w 846"/>
                <a:gd name="T73" fmla="*/ 0 h 758"/>
                <a:gd name="T74" fmla="*/ 0 w 846"/>
                <a:gd name="T75" fmla="*/ 0 h 758"/>
                <a:gd name="T76" fmla="*/ 0 w 846"/>
                <a:gd name="T77" fmla="*/ 0 h 758"/>
                <a:gd name="T78" fmla="*/ 0 w 846"/>
                <a:gd name="T79" fmla="*/ 0 h 758"/>
                <a:gd name="T80" fmla="*/ 0 w 846"/>
                <a:gd name="T81" fmla="*/ 0 h 758"/>
                <a:gd name="T82" fmla="*/ 0 w 846"/>
                <a:gd name="T83" fmla="*/ 0 h 758"/>
                <a:gd name="T84" fmla="*/ 0 w 846"/>
                <a:gd name="T85" fmla="*/ 0 h 758"/>
                <a:gd name="T86" fmla="*/ 0 w 846"/>
                <a:gd name="T87" fmla="*/ 0 h 758"/>
                <a:gd name="T88" fmla="*/ 0 w 846"/>
                <a:gd name="T89" fmla="*/ 0 h 758"/>
                <a:gd name="T90" fmla="*/ 0 w 846"/>
                <a:gd name="T91" fmla="*/ 0 h 758"/>
                <a:gd name="T92" fmla="*/ 0 w 846"/>
                <a:gd name="T93" fmla="*/ 0 h 758"/>
                <a:gd name="T94" fmla="*/ 0 w 846"/>
                <a:gd name="T95" fmla="*/ 0 h 758"/>
                <a:gd name="T96" fmla="*/ 0 w 846"/>
                <a:gd name="T97" fmla="*/ 0 h 758"/>
                <a:gd name="T98" fmla="*/ 0 w 846"/>
                <a:gd name="T99" fmla="*/ 0 h 758"/>
                <a:gd name="T100" fmla="*/ 0 w 846"/>
                <a:gd name="T101" fmla="*/ 0 h 758"/>
                <a:gd name="T102" fmla="*/ 0 w 846"/>
                <a:gd name="T103" fmla="*/ 0 h 758"/>
                <a:gd name="T104" fmla="*/ 0 w 846"/>
                <a:gd name="T105" fmla="*/ 0 h 758"/>
                <a:gd name="T106" fmla="*/ 0 w 846"/>
                <a:gd name="T107" fmla="*/ 0 h 758"/>
                <a:gd name="T108" fmla="*/ 0 w 846"/>
                <a:gd name="T109" fmla="*/ 0 h 758"/>
                <a:gd name="T110" fmla="*/ 0 w 846"/>
                <a:gd name="T111" fmla="*/ 0 h 758"/>
                <a:gd name="T112" fmla="*/ 0 w 846"/>
                <a:gd name="T113" fmla="*/ 0 h 758"/>
                <a:gd name="T114" fmla="*/ 0 w 846"/>
                <a:gd name="T115" fmla="*/ 0 h 758"/>
                <a:gd name="T116" fmla="*/ 0 w 846"/>
                <a:gd name="T117" fmla="*/ 0 h 7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46" h="758">
                  <a:moveTo>
                    <a:pt x="11" y="728"/>
                  </a:moveTo>
                  <a:lnTo>
                    <a:pt x="14" y="725"/>
                  </a:lnTo>
                  <a:lnTo>
                    <a:pt x="20" y="722"/>
                  </a:lnTo>
                  <a:lnTo>
                    <a:pt x="27" y="720"/>
                  </a:lnTo>
                  <a:lnTo>
                    <a:pt x="36" y="717"/>
                  </a:lnTo>
                  <a:lnTo>
                    <a:pt x="45" y="714"/>
                  </a:lnTo>
                  <a:lnTo>
                    <a:pt x="52" y="711"/>
                  </a:lnTo>
                  <a:lnTo>
                    <a:pt x="58" y="709"/>
                  </a:lnTo>
                  <a:lnTo>
                    <a:pt x="61" y="707"/>
                  </a:lnTo>
                  <a:lnTo>
                    <a:pt x="62" y="705"/>
                  </a:lnTo>
                  <a:lnTo>
                    <a:pt x="69" y="700"/>
                  </a:lnTo>
                  <a:lnTo>
                    <a:pt x="80" y="693"/>
                  </a:lnTo>
                  <a:lnTo>
                    <a:pt x="93" y="684"/>
                  </a:lnTo>
                  <a:lnTo>
                    <a:pt x="108" y="672"/>
                  </a:lnTo>
                  <a:lnTo>
                    <a:pt x="123" y="659"/>
                  </a:lnTo>
                  <a:lnTo>
                    <a:pt x="138" y="645"/>
                  </a:lnTo>
                  <a:lnTo>
                    <a:pt x="149" y="632"/>
                  </a:lnTo>
                  <a:lnTo>
                    <a:pt x="153" y="627"/>
                  </a:lnTo>
                  <a:lnTo>
                    <a:pt x="158" y="622"/>
                  </a:lnTo>
                  <a:lnTo>
                    <a:pt x="163" y="617"/>
                  </a:lnTo>
                  <a:lnTo>
                    <a:pt x="166" y="612"/>
                  </a:lnTo>
                  <a:lnTo>
                    <a:pt x="169" y="608"/>
                  </a:lnTo>
                  <a:lnTo>
                    <a:pt x="168" y="605"/>
                  </a:lnTo>
                  <a:lnTo>
                    <a:pt x="163" y="602"/>
                  </a:lnTo>
                  <a:lnTo>
                    <a:pt x="155" y="600"/>
                  </a:lnTo>
                  <a:lnTo>
                    <a:pt x="141" y="587"/>
                  </a:lnTo>
                  <a:lnTo>
                    <a:pt x="138" y="565"/>
                  </a:lnTo>
                  <a:lnTo>
                    <a:pt x="143" y="545"/>
                  </a:lnTo>
                  <a:lnTo>
                    <a:pt x="155" y="541"/>
                  </a:lnTo>
                  <a:lnTo>
                    <a:pt x="162" y="545"/>
                  </a:lnTo>
                  <a:lnTo>
                    <a:pt x="170" y="548"/>
                  </a:lnTo>
                  <a:lnTo>
                    <a:pt x="177" y="553"/>
                  </a:lnTo>
                  <a:lnTo>
                    <a:pt x="184" y="555"/>
                  </a:lnTo>
                  <a:lnTo>
                    <a:pt x="191" y="557"/>
                  </a:lnTo>
                  <a:lnTo>
                    <a:pt x="199" y="557"/>
                  </a:lnTo>
                  <a:lnTo>
                    <a:pt x="209" y="555"/>
                  </a:lnTo>
                  <a:lnTo>
                    <a:pt x="218" y="551"/>
                  </a:lnTo>
                  <a:lnTo>
                    <a:pt x="228" y="541"/>
                  </a:lnTo>
                  <a:lnTo>
                    <a:pt x="241" y="525"/>
                  </a:lnTo>
                  <a:lnTo>
                    <a:pt x="252" y="504"/>
                  </a:lnTo>
                  <a:lnTo>
                    <a:pt x="262" y="481"/>
                  </a:lnTo>
                  <a:lnTo>
                    <a:pt x="272" y="459"/>
                  </a:lnTo>
                  <a:lnTo>
                    <a:pt x="279" y="437"/>
                  </a:lnTo>
                  <a:lnTo>
                    <a:pt x="283" y="421"/>
                  </a:lnTo>
                  <a:lnTo>
                    <a:pt x="283" y="410"/>
                  </a:lnTo>
                  <a:lnTo>
                    <a:pt x="282" y="403"/>
                  </a:lnTo>
                  <a:lnTo>
                    <a:pt x="282" y="396"/>
                  </a:lnTo>
                  <a:lnTo>
                    <a:pt x="283" y="388"/>
                  </a:lnTo>
                  <a:lnTo>
                    <a:pt x="287" y="379"/>
                  </a:lnTo>
                  <a:lnTo>
                    <a:pt x="292" y="371"/>
                  </a:lnTo>
                  <a:lnTo>
                    <a:pt x="300" y="363"/>
                  </a:lnTo>
                  <a:lnTo>
                    <a:pt x="310" y="356"/>
                  </a:lnTo>
                  <a:lnTo>
                    <a:pt x="321" y="349"/>
                  </a:lnTo>
                  <a:lnTo>
                    <a:pt x="333" y="343"/>
                  </a:lnTo>
                  <a:lnTo>
                    <a:pt x="341" y="337"/>
                  </a:lnTo>
                  <a:lnTo>
                    <a:pt x="348" y="331"/>
                  </a:lnTo>
                  <a:lnTo>
                    <a:pt x="353" y="323"/>
                  </a:lnTo>
                  <a:lnTo>
                    <a:pt x="359" y="314"/>
                  </a:lnTo>
                  <a:lnTo>
                    <a:pt x="365" y="304"/>
                  </a:lnTo>
                  <a:lnTo>
                    <a:pt x="373" y="293"/>
                  </a:lnTo>
                  <a:lnTo>
                    <a:pt x="382" y="279"/>
                  </a:lnTo>
                  <a:lnTo>
                    <a:pt x="395" y="265"/>
                  </a:lnTo>
                  <a:lnTo>
                    <a:pt x="409" y="249"/>
                  </a:lnTo>
                  <a:lnTo>
                    <a:pt x="426" y="235"/>
                  </a:lnTo>
                  <a:lnTo>
                    <a:pt x="442" y="218"/>
                  </a:lnTo>
                  <a:lnTo>
                    <a:pt x="461" y="202"/>
                  </a:lnTo>
                  <a:lnTo>
                    <a:pt x="480" y="185"/>
                  </a:lnTo>
                  <a:lnTo>
                    <a:pt x="500" y="167"/>
                  </a:lnTo>
                  <a:lnTo>
                    <a:pt x="519" y="147"/>
                  </a:lnTo>
                  <a:lnTo>
                    <a:pt x="539" y="129"/>
                  </a:lnTo>
                  <a:lnTo>
                    <a:pt x="559" y="113"/>
                  </a:lnTo>
                  <a:lnTo>
                    <a:pt x="577" y="101"/>
                  </a:lnTo>
                  <a:lnTo>
                    <a:pt x="595" y="90"/>
                  </a:lnTo>
                  <a:lnTo>
                    <a:pt x="611" y="83"/>
                  </a:lnTo>
                  <a:lnTo>
                    <a:pt x="627" y="77"/>
                  </a:lnTo>
                  <a:lnTo>
                    <a:pt x="640" y="73"/>
                  </a:lnTo>
                  <a:lnTo>
                    <a:pt x="652" y="69"/>
                  </a:lnTo>
                  <a:lnTo>
                    <a:pt x="668" y="59"/>
                  </a:lnTo>
                  <a:lnTo>
                    <a:pt x="675" y="47"/>
                  </a:lnTo>
                  <a:lnTo>
                    <a:pt x="678" y="34"/>
                  </a:lnTo>
                  <a:lnTo>
                    <a:pt x="680" y="22"/>
                  </a:lnTo>
                  <a:lnTo>
                    <a:pt x="684" y="14"/>
                  </a:lnTo>
                  <a:lnTo>
                    <a:pt x="689" y="9"/>
                  </a:lnTo>
                  <a:lnTo>
                    <a:pt x="696" y="5"/>
                  </a:lnTo>
                  <a:lnTo>
                    <a:pt x="707" y="0"/>
                  </a:lnTo>
                  <a:lnTo>
                    <a:pt x="698" y="19"/>
                  </a:lnTo>
                  <a:lnTo>
                    <a:pt x="694" y="36"/>
                  </a:lnTo>
                  <a:lnTo>
                    <a:pt x="695" y="50"/>
                  </a:lnTo>
                  <a:lnTo>
                    <a:pt x="699" y="59"/>
                  </a:lnTo>
                  <a:lnTo>
                    <a:pt x="704" y="64"/>
                  </a:lnTo>
                  <a:lnTo>
                    <a:pt x="710" y="61"/>
                  </a:lnTo>
                  <a:lnTo>
                    <a:pt x="714" y="50"/>
                  </a:lnTo>
                  <a:lnTo>
                    <a:pt x="717" y="32"/>
                  </a:lnTo>
                  <a:lnTo>
                    <a:pt x="719" y="21"/>
                  </a:lnTo>
                  <a:lnTo>
                    <a:pt x="723" y="13"/>
                  </a:lnTo>
                  <a:lnTo>
                    <a:pt x="730" y="6"/>
                  </a:lnTo>
                  <a:lnTo>
                    <a:pt x="738" y="3"/>
                  </a:lnTo>
                  <a:lnTo>
                    <a:pt x="732" y="18"/>
                  </a:lnTo>
                  <a:lnTo>
                    <a:pt x="731" y="38"/>
                  </a:lnTo>
                  <a:lnTo>
                    <a:pt x="734" y="55"/>
                  </a:lnTo>
                  <a:lnTo>
                    <a:pt x="741" y="66"/>
                  </a:lnTo>
                  <a:lnTo>
                    <a:pt x="758" y="71"/>
                  </a:lnTo>
                  <a:lnTo>
                    <a:pt x="774" y="73"/>
                  </a:lnTo>
                  <a:lnTo>
                    <a:pt x="789" y="72"/>
                  </a:lnTo>
                  <a:lnTo>
                    <a:pt x="802" y="70"/>
                  </a:lnTo>
                  <a:lnTo>
                    <a:pt x="815" y="66"/>
                  </a:lnTo>
                  <a:lnTo>
                    <a:pt x="826" y="61"/>
                  </a:lnTo>
                  <a:lnTo>
                    <a:pt x="836" y="56"/>
                  </a:lnTo>
                  <a:lnTo>
                    <a:pt x="846" y="52"/>
                  </a:lnTo>
                  <a:lnTo>
                    <a:pt x="839" y="61"/>
                  </a:lnTo>
                  <a:lnTo>
                    <a:pt x="833" y="67"/>
                  </a:lnTo>
                  <a:lnTo>
                    <a:pt x="826" y="73"/>
                  </a:lnTo>
                  <a:lnTo>
                    <a:pt x="819" y="78"/>
                  </a:lnTo>
                  <a:lnTo>
                    <a:pt x="809" y="81"/>
                  </a:lnTo>
                  <a:lnTo>
                    <a:pt x="798" y="83"/>
                  </a:lnTo>
                  <a:lnTo>
                    <a:pt x="784" y="83"/>
                  </a:lnTo>
                  <a:lnTo>
                    <a:pt x="767" y="82"/>
                  </a:lnTo>
                  <a:lnTo>
                    <a:pt x="757" y="81"/>
                  </a:lnTo>
                  <a:lnTo>
                    <a:pt x="746" y="80"/>
                  </a:lnTo>
                  <a:lnTo>
                    <a:pt x="736" y="79"/>
                  </a:lnTo>
                  <a:lnTo>
                    <a:pt x="724" y="79"/>
                  </a:lnTo>
                  <a:lnTo>
                    <a:pt x="711" y="79"/>
                  </a:lnTo>
                  <a:lnTo>
                    <a:pt x="699" y="80"/>
                  </a:lnTo>
                  <a:lnTo>
                    <a:pt x="686" y="82"/>
                  </a:lnTo>
                  <a:lnTo>
                    <a:pt x="671" y="85"/>
                  </a:lnTo>
                  <a:lnTo>
                    <a:pt x="657" y="89"/>
                  </a:lnTo>
                  <a:lnTo>
                    <a:pt x="641" y="95"/>
                  </a:lnTo>
                  <a:lnTo>
                    <a:pt x="626" y="101"/>
                  </a:lnTo>
                  <a:lnTo>
                    <a:pt x="610" y="109"/>
                  </a:lnTo>
                  <a:lnTo>
                    <a:pt x="594" y="119"/>
                  </a:lnTo>
                  <a:lnTo>
                    <a:pt x="576" y="131"/>
                  </a:lnTo>
                  <a:lnTo>
                    <a:pt x="559" y="144"/>
                  </a:lnTo>
                  <a:lnTo>
                    <a:pt x="541" y="160"/>
                  </a:lnTo>
                  <a:lnTo>
                    <a:pt x="524" y="176"/>
                  </a:lnTo>
                  <a:lnTo>
                    <a:pt x="507" y="192"/>
                  </a:lnTo>
                  <a:lnTo>
                    <a:pt x="492" y="207"/>
                  </a:lnTo>
                  <a:lnTo>
                    <a:pt x="476" y="221"/>
                  </a:lnTo>
                  <a:lnTo>
                    <a:pt x="462" y="237"/>
                  </a:lnTo>
                  <a:lnTo>
                    <a:pt x="447" y="251"/>
                  </a:lnTo>
                  <a:lnTo>
                    <a:pt x="433" y="267"/>
                  </a:lnTo>
                  <a:lnTo>
                    <a:pt x="419" y="283"/>
                  </a:lnTo>
                  <a:lnTo>
                    <a:pt x="406" y="301"/>
                  </a:lnTo>
                  <a:lnTo>
                    <a:pt x="392" y="318"/>
                  </a:lnTo>
                  <a:lnTo>
                    <a:pt x="379" y="337"/>
                  </a:lnTo>
                  <a:lnTo>
                    <a:pt x="365" y="358"/>
                  </a:lnTo>
                  <a:lnTo>
                    <a:pt x="350" y="380"/>
                  </a:lnTo>
                  <a:lnTo>
                    <a:pt x="336" y="404"/>
                  </a:lnTo>
                  <a:lnTo>
                    <a:pt x="320" y="430"/>
                  </a:lnTo>
                  <a:lnTo>
                    <a:pt x="305" y="458"/>
                  </a:lnTo>
                  <a:lnTo>
                    <a:pt x="276" y="509"/>
                  </a:lnTo>
                  <a:lnTo>
                    <a:pt x="252" y="547"/>
                  </a:lnTo>
                  <a:lnTo>
                    <a:pt x="234" y="575"/>
                  </a:lnTo>
                  <a:lnTo>
                    <a:pt x="219" y="594"/>
                  </a:lnTo>
                  <a:lnTo>
                    <a:pt x="208" y="607"/>
                  </a:lnTo>
                  <a:lnTo>
                    <a:pt x="196" y="617"/>
                  </a:lnTo>
                  <a:lnTo>
                    <a:pt x="187" y="625"/>
                  </a:lnTo>
                  <a:lnTo>
                    <a:pt x="176" y="634"/>
                  </a:lnTo>
                  <a:lnTo>
                    <a:pt x="171" y="639"/>
                  </a:lnTo>
                  <a:lnTo>
                    <a:pt x="163" y="646"/>
                  </a:lnTo>
                  <a:lnTo>
                    <a:pt x="156" y="656"/>
                  </a:lnTo>
                  <a:lnTo>
                    <a:pt x="146" y="667"/>
                  </a:lnTo>
                  <a:lnTo>
                    <a:pt x="136" y="678"/>
                  </a:lnTo>
                  <a:lnTo>
                    <a:pt x="124" y="692"/>
                  </a:lnTo>
                  <a:lnTo>
                    <a:pt x="112" y="704"/>
                  </a:lnTo>
                  <a:lnTo>
                    <a:pt x="99" y="717"/>
                  </a:lnTo>
                  <a:lnTo>
                    <a:pt x="86" y="728"/>
                  </a:lnTo>
                  <a:lnTo>
                    <a:pt x="73" y="738"/>
                  </a:lnTo>
                  <a:lnTo>
                    <a:pt x="60" y="747"/>
                  </a:lnTo>
                  <a:lnTo>
                    <a:pt x="47" y="753"/>
                  </a:lnTo>
                  <a:lnTo>
                    <a:pt x="34" y="757"/>
                  </a:lnTo>
                  <a:lnTo>
                    <a:pt x="22" y="758"/>
                  </a:lnTo>
                  <a:lnTo>
                    <a:pt x="11" y="756"/>
                  </a:lnTo>
                  <a:lnTo>
                    <a:pt x="0" y="750"/>
                  </a:lnTo>
                  <a:lnTo>
                    <a:pt x="0" y="746"/>
                  </a:lnTo>
                  <a:lnTo>
                    <a:pt x="4" y="738"/>
                  </a:lnTo>
                  <a:lnTo>
                    <a:pt x="9" y="731"/>
                  </a:lnTo>
                  <a:lnTo>
                    <a:pt x="11" y="7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5" name="Freeform 211">
              <a:extLst>
                <a:ext uri="{FF2B5EF4-FFF2-40B4-BE49-F238E27FC236}">
                  <a16:creationId xmlns:a16="http://schemas.microsoft.com/office/drawing/2014/main" id="{4F0E8EBC-FD1C-4952-B6E1-8A2D96D7C1FC}"/>
                </a:ext>
              </a:extLst>
            </p:cNvPr>
            <p:cNvSpPr>
              <a:spLocks/>
            </p:cNvSpPr>
            <p:nvPr/>
          </p:nvSpPr>
          <p:spPr bwMode="auto">
            <a:xfrm>
              <a:off x="785" y="4105"/>
              <a:ext cx="60" cy="73"/>
            </a:xfrm>
            <a:custGeom>
              <a:avLst/>
              <a:gdLst>
                <a:gd name="T0" fmla="*/ 0 w 178"/>
                <a:gd name="T1" fmla="*/ 0 h 219"/>
                <a:gd name="T2" fmla="*/ 0 w 178"/>
                <a:gd name="T3" fmla="*/ 0 h 219"/>
                <a:gd name="T4" fmla="*/ 0 w 178"/>
                <a:gd name="T5" fmla="*/ 0 h 219"/>
                <a:gd name="T6" fmla="*/ 0 w 178"/>
                <a:gd name="T7" fmla="*/ 0 h 219"/>
                <a:gd name="T8" fmla="*/ 0 w 178"/>
                <a:gd name="T9" fmla="*/ 0 h 219"/>
                <a:gd name="T10" fmla="*/ 0 w 178"/>
                <a:gd name="T11" fmla="*/ 0 h 219"/>
                <a:gd name="T12" fmla="*/ 0 w 178"/>
                <a:gd name="T13" fmla="*/ 0 h 219"/>
                <a:gd name="T14" fmla="*/ 0 w 178"/>
                <a:gd name="T15" fmla="*/ 0 h 219"/>
                <a:gd name="T16" fmla="*/ 0 w 178"/>
                <a:gd name="T17" fmla="*/ 0 h 219"/>
                <a:gd name="T18" fmla="*/ 0 w 178"/>
                <a:gd name="T19" fmla="*/ 0 h 219"/>
                <a:gd name="T20" fmla="*/ 0 w 178"/>
                <a:gd name="T21" fmla="*/ 0 h 219"/>
                <a:gd name="T22" fmla="*/ 0 w 178"/>
                <a:gd name="T23" fmla="*/ 0 h 219"/>
                <a:gd name="T24" fmla="*/ 0 w 178"/>
                <a:gd name="T25" fmla="*/ 0 h 219"/>
                <a:gd name="T26" fmla="*/ 0 w 178"/>
                <a:gd name="T27" fmla="*/ 0 h 219"/>
                <a:gd name="T28" fmla="*/ 0 w 178"/>
                <a:gd name="T29" fmla="*/ 0 h 219"/>
                <a:gd name="T30" fmla="*/ 0 w 178"/>
                <a:gd name="T31" fmla="*/ 0 h 219"/>
                <a:gd name="T32" fmla="*/ 0 w 178"/>
                <a:gd name="T33" fmla="*/ 0 h 219"/>
                <a:gd name="T34" fmla="*/ 0 w 178"/>
                <a:gd name="T35" fmla="*/ 0 h 219"/>
                <a:gd name="T36" fmla="*/ 0 w 178"/>
                <a:gd name="T37" fmla="*/ 0 h 219"/>
                <a:gd name="T38" fmla="*/ 0 w 178"/>
                <a:gd name="T39" fmla="*/ 0 h 219"/>
                <a:gd name="T40" fmla="*/ 0 w 178"/>
                <a:gd name="T41" fmla="*/ 0 h 219"/>
                <a:gd name="T42" fmla="*/ 0 w 178"/>
                <a:gd name="T43" fmla="*/ 0 h 219"/>
                <a:gd name="T44" fmla="*/ 0 w 178"/>
                <a:gd name="T45" fmla="*/ 0 h 219"/>
                <a:gd name="T46" fmla="*/ 0 w 178"/>
                <a:gd name="T47" fmla="*/ 0 h 219"/>
                <a:gd name="T48" fmla="*/ 0 w 178"/>
                <a:gd name="T49" fmla="*/ 0 h 219"/>
                <a:gd name="T50" fmla="*/ 0 w 178"/>
                <a:gd name="T51" fmla="*/ 0 h 219"/>
                <a:gd name="T52" fmla="*/ 0 w 178"/>
                <a:gd name="T53" fmla="*/ 0 h 219"/>
                <a:gd name="T54" fmla="*/ 0 w 178"/>
                <a:gd name="T55" fmla="*/ 0 h 219"/>
                <a:gd name="T56" fmla="*/ 0 w 178"/>
                <a:gd name="T57" fmla="*/ 0 h 219"/>
                <a:gd name="T58" fmla="*/ 0 w 178"/>
                <a:gd name="T59" fmla="*/ 0 h 219"/>
                <a:gd name="T60" fmla="*/ 0 w 178"/>
                <a:gd name="T61" fmla="*/ 0 h 219"/>
                <a:gd name="T62" fmla="*/ 0 w 178"/>
                <a:gd name="T63" fmla="*/ 0 h 219"/>
                <a:gd name="T64" fmla="*/ 0 w 178"/>
                <a:gd name="T65" fmla="*/ 0 h 219"/>
                <a:gd name="T66" fmla="*/ 0 w 178"/>
                <a:gd name="T67" fmla="*/ 0 h 21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8" h="219">
                  <a:moveTo>
                    <a:pt x="156" y="9"/>
                  </a:moveTo>
                  <a:lnTo>
                    <a:pt x="150" y="4"/>
                  </a:lnTo>
                  <a:lnTo>
                    <a:pt x="142" y="1"/>
                  </a:lnTo>
                  <a:lnTo>
                    <a:pt x="133" y="0"/>
                  </a:lnTo>
                  <a:lnTo>
                    <a:pt x="125" y="0"/>
                  </a:lnTo>
                  <a:lnTo>
                    <a:pt x="116" y="3"/>
                  </a:lnTo>
                  <a:lnTo>
                    <a:pt x="107" y="6"/>
                  </a:lnTo>
                  <a:lnTo>
                    <a:pt x="97" y="12"/>
                  </a:lnTo>
                  <a:lnTo>
                    <a:pt x="88" y="20"/>
                  </a:lnTo>
                  <a:lnTo>
                    <a:pt x="80" y="28"/>
                  </a:lnTo>
                  <a:lnTo>
                    <a:pt x="70" y="37"/>
                  </a:lnTo>
                  <a:lnTo>
                    <a:pt x="61" y="48"/>
                  </a:lnTo>
                  <a:lnTo>
                    <a:pt x="53" y="58"/>
                  </a:lnTo>
                  <a:lnTo>
                    <a:pt x="45" y="67"/>
                  </a:lnTo>
                  <a:lnTo>
                    <a:pt x="37" y="76"/>
                  </a:lnTo>
                  <a:lnTo>
                    <a:pt x="30" y="84"/>
                  </a:lnTo>
                  <a:lnTo>
                    <a:pt x="25" y="89"/>
                  </a:lnTo>
                  <a:lnTo>
                    <a:pt x="20" y="93"/>
                  </a:lnTo>
                  <a:lnTo>
                    <a:pt x="15" y="98"/>
                  </a:lnTo>
                  <a:lnTo>
                    <a:pt x="10" y="103"/>
                  </a:lnTo>
                  <a:lnTo>
                    <a:pt x="5" y="109"/>
                  </a:lnTo>
                  <a:lnTo>
                    <a:pt x="1" y="116"/>
                  </a:lnTo>
                  <a:lnTo>
                    <a:pt x="0" y="123"/>
                  </a:lnTo>
                  <a:lnTo>
                    <a:pt x="0" y="131"/>
                  </a:lnTo>
                  <a:lnTo>
                    <a:pt x="3" y="139"/>
                  </a:lnTo>
                  <a:lnTo>
                    <a:pt x="7" y="148"/>
                  </a:lnTo>
                  <a:lnTo>
                    <a:pt x="13" y="156"/>
                  </a:lnTo>
                  <a:lnTo>
                    <a:pt x="17" y="164"/>
                  </a:lnTo>
                  <a:lnTo>
                    <a:pt x="22" y="172"/>
                  </a:lnTo>
                  <a:lnTo>
                    <a:pt x="28" y="180"/>
                  </a:lnTo>
                  <a:lnTo>
                    <a:pt x="34" y="186"/>
                  </a:lnTo>
                  <a:lnTo>
                    <a:pt x="42" y="192"/>
                  </a:lnTo>
                  <a:lnTo>
                    <a:pt x="50" y="197"/>
                  </a:lnTo>
                  <a:lnTo>
                    <a:pt x="53" y="203"/>
                  </a:lnTo>
                  <a:lnTo>
                    <a:pt x="58" y="208"/>
                  </a:lnTo>
                  <a:lnTo>
                    <a:pt x="63" y="213"/>
                  </a:lnTo>
                  <a:lnTo>
                    <a:pt x="68" y="215"/>
                  </a:lnTo>
                  <a:lnTo>
                    <a:pt x="74" y="216"/>
                  </a:lnTo>
                  <a:lnTo>
                    <a:pt x="79" y="215"/>
                  </a:lnTo>
                  <a:lnTo>
                    <a:pt x="82" y="212"/>
                  </a:lnTo>
                  <a:lnTo>
                    <a:pt x="83" y="206"/>
                  </a:lnTo>
                  <a:lnTo>
                    <a:pt x="86" y="212"/>
                  </a:lnTo>
                  <a:lnTo>
                    <a:pt x="91" y="216"/>
                  </a:lnTo>
                  <a:lnTo>
                    <a:pt x="96" y="218"/>
                  </a:lnTo>
                  <a:lnTo>
                    <a:pt x="101" y="219"/>
                  </a:lnTo>
                  <a:lnTo>
                    <a:pt x="107" y="219"/>
                  </a:lnTo>
                  <a:lnTo>
                    <a:pt x="110" y="216"/>
                  </a:lnTo>
                  <a:lnTo>
                    <a:pt x="112" y="212"/>
                  </a:lnTo>
                  <a:lnTo>
                    <a:pt x="112" y="204"/>
                  </a:lnTo>
                  <a:lnTo>
                    <a:pt x="119" y="211"/>
                  </a:lnTo>
                  <a:lnTo>
                    <a:pt x="125" y="211"/>
                  </a:lnTo>
                  <a:lnTo>
                    <a:pt x="129" y="205"/>
                  </a:lnTo>
                  <a:lnTo>
                    <a:pt x="129" y="197"/>
                  </a:lnTo>
                  <a:lnTo>
                    <a:pt x="135" y="195"/>
                  </a:lnTo>
                  <a:lnTo>
                    <a:pt x="139" y="180"/>
                  </a:lnTo>
                  <a:lnTo>
                    <a:pt x="141" y="160"/>
                  </a:lnTo>
                  <a:lnTo>
                    <a:pt x="141" y="144"/>
                  </a:lnTo>
                  <a:lnTo>
                    <a:pt x="144" y="131"/>
                  </a:lnTo>
                  <a:lnTo>
                    <a:pt x="149" y="118"/>
                  </a:lnTo>
                  <a:lnTo>
                    <a:pt x="154" y="106"/>
                  </a:lnTo>
                  <a:lnTo>
                    <a:pt x="160" y="95"/>
                  </a:lnTo>
                  <a:lnTo>
                    <a:pt x="165" y="85"/>
                  </a:lnTo>
                  <a:lnTo>
                    <a:pt x="171" y="75"/>
                  </a:lnTo>
                  <a:lnTo>
                    <a:pt x="175" y="66"/>
                  </a:lnTo>
                  <a:lnTo>
                    <a:pt x="178" y="57"/>
                  </a:lnTo>
                  <a:lnTo>
                    <a:pt x="178" y="46"/>
                  </a:lnTo>
                  <a:lnTo>
                    <a:pt x="175" y="35"/>
                  </a:lnTo>
                  <a:lnTo>
                    <a:pt x="167" y="23"/>
                  </a:lnTo>
                  <a:lnTo>
                    <a:pt x="156" y="9"/>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6" name="Freeform 212">
              <a:extLst>
                <a:ext uri="{FF2B5EF4-FFF2-40B4-BE49-F238E27FC236}">
                  <a16:creationId xmlns:a16="http://schemas.microsoft.com/office/drawing/2014/main" id="{3BB875D5-54C4-46CC-AE07-86864F3D1C42}"/>
                </a:ext>
              </a:extLst>
            </p:cNvPr>
            <p:cNvSpPr>
              <a:spLocks/>
            </p:cNvSpPr>
            <p:nvPr/>
          </p:nvSpPr>
          <p:spPr bwMode="auto">
            <a:xfrm>
              <a:off x="785" y="4111"/>
              <a:ext cx="43" cy="40"/>
            </a:xfrm>
            <a:custGeom>
              <a:avLst/>
              <a:gdLst>
                <a:gd name="T0" fmla="*/ 0 w 129"/>
                <a:gd name="T1" fmla="*/ 0 h 119"/>
                <a:gd name="T2" fmla="*/ 0 w 129"/>
                <a:gd name="T3" fmla="*/ 0 h 119"/>
                <a:gd name="T4" fmla="*/ 0 w 129"/>
                <a:gd name="T5" fmla="*/ 0 h 119"/>
                <a:gd name="T6" fmla="*/ 0 w 129"/>
                <a:gd name="T7" fmla="*/ 0 h 119"/>
                <a:gd name="T8" fmla="*/ 0 w 129"/>
                <a:gd name="T9" fmla="*/ 0 h 119"/>
                <a:gd name="T10" fmla="*/ 0 w 129"/>
                <a:gd name="T11" fmla="*/ 0 h 119"/>
                <a:gd name="T12" fmla="*/ 0 w 129"/>
                <a:gd name="T13" fmla="*/ 0 h 119"/>
                <a:gd name="T14" fmla="*/ 0 w 129"/>
                <a:gd name="T15" fmla="*/ 0 h 119"/>
                <a:gd name="T16" fmla="*/ 0 w 129"/>
                <a:gd name="T17" fmla="*/ 0 h 119"/>
                <a:gd name="T18" fmla="*/ 0 w 129"/>
                <a:gd name="T19" fmla="*/ 0 h 119"/>
                <a:gd name="T20" fmla="*/ 0 w 129"/>
                <a:gd name="T21" fmla="*/ 0 h 119"/>
                <a:gd name="T22" fmla="*/ 0 w 129"/>
                <a:gd name="T23" fmla="*/ 0 h 119"/>
                <a:gd name="T24" fmla="*/ 0 w 129"/>
                <a:gd name="T25" fmla="*/ 0 h 119"/>
                <a:gd name="T26" fmla="*/ 0 w 129"/>
                <a:gd name="T27" fmla="*/ 0 h 119"/>
                <a:gd name="T28" fmla="*/ 0 w 129"/>
                <a:gd name="T29" fmla="*/ 0 h 119"/>
                <a:gd name="T30" fmla="*/ 0 w 129"/>
                <a:gd name="T31" fmla="*/ 0 h 119"/>
                <a:gd name="T32" fmla="*/ 0 w 129"/>
                <a:gd name="T33" fmla="*/ 0 h 119"/>
                <a:gd name="T34" fmla="*/ 0 w 129"/>
                <a:gd name="T35" fmla="*/ 0 h 119"/>
                <a:gd name="T36" fmla="*/ 0 w 129"/>
                <a:gd name="T37" fmla="*/ 0 h 119"/>
                <a:gd name="T38" fmla="*/ 0 w 129"/>
                <a:gd name="T39" fmla="*/ 0 h 119"/>
                <a:gd name="T40" fmla="*/ 0 w 129"/>
                <a:gd name="T41" fmla="*/ 0 h 119"/>
                <a:gd name="T42" fmla="*/ 0 w 129"/>
                <a:gd name="T43" fmla="*/ 0 h 119"/>
                <a:gd name="T44" fmla="*/ 0 w 129"/>
                <a:gd name="T45" fmla="*/ 0 h 119"/>
                <a:gd name="T46" fmla="*/ 0 w 129"/>
                <a:gd name="T47" fmla="*/ 0 h 119"/>
                <a:gd name="T48" fmla="*/ 0 w 129"/>
                <a:gd name="T49" fmla="*/ 0 h 119"/>
                <a:gd name="T50" fmla="*/ 0 w 129"/>
                <a:gd name="T51" fmla="*/ 0 h 119"/>
                <a:gd name="T52" fmla="*/ 0 w 129"/>
                <a:gd name="T53" fmla="*/ 0 h 119"/>
                <a:gd name="T54" fmla="*/ 0 w 129"/>
                <a:gd name="T55" fmla="*/ 0 h 119"/>
                <a:gd name="T56" fmla="*/ 0 w 129"/>
                <a:gd name="T57" fmla="*/ 0 h 119"/>
                <a:gd name="T58" fmla="*/ 0 w 129"/>
                <a:gd name="T59" fmla="*/ 0 h 119"/>
                <a:gd name="T60" fmla="*/ 0 w 129"/>
                <a:gd name="T61" fmla="*/ 0 h 119"/>
                <a:gd name="T62" fmla="*/ 0 w 129"/>
                <a:gd name="T63" fmla="*/ 0 h 1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9" h="119">
                  <a:moveTo>
                    <a:pt x="88" y="0"/>
                  </a:moveTo>
                  <a:lnTo>
                    <a:pt x="80" y="8"/>
                  </a:lnTo>
                  <a:lnTo>
                    <a:pt x="70" y="17"/>
                  </a:lnTo>
                  <a:lnTo>
                    <a:pt x="61" y="28"/>
                  </a:lnTo>
                  <a:lnTo>
                    <a:pt x="53" y="38"/>
                  </a:lnTo>
                  <a:lnTo>
                    <a:pt x="45" y="47"/>
                  </a:lnTo>
                  <a:lnTo>
                    <a:pt x="37" y="56"/>
                  </a:lnTo>
                  <a:lnTo>
                    <a:pt x="30" y="64"/>
                  </a:lnTo>
                  <a:lnTo>
                    <a:pt x="25" y="69"/>
                  </a:lnTo>
                  <a:lnTo>
                    <a:pt x="20" y="73"/>
                  </a:lnTo>
                  <a:lnTo>
                    <a:pt x="15" y="78"/>
                  </a:lnTo>
                  <a:lnTo>
                    <a:pt x="10" y="83"/>
                  </a:lnTo>
                  <a:lnTo>
                    <a:pt x="5" y="89"/>
                  </a:lnTo>
                  <a:lnTo>
                    <a:pt x="1" y="96"/>
                  </a:lnTo>
                  <a:lnTo>
                    <a:pt x="0" y="103"/>
                  </a:lnTo>
                  <a:lnTo>
                    <a:pt x="0" y="111"/>
                  </a:lnTo>
                  <a:lnTo>
                    <a:pt x="3" y="119"/>
                  </a:lnTo>
                  <a:lnTo>
                    <a:pt x="5" y="110"/>
                  </a:lnTo>
                  <a:lnTo>
                    <a:pt x="10" y="103"/>
                  </a:lnTo>
                  <a:lnTo>
                    <a:pt x="16" y="98"/>
                  </a:lnTo>
                  <a:lnTo>
                    <a:pt x="23" y="94"/>
                  </a:lnTo>
                  <a:lnTo>
                    <a:pt x="27" y="91"/>
                  </a:lnTo>
                  <a:lnTo>
                    <a:pt x="30" y="89"/>
                  </a:lnTo>
                  <a:lnTo>
                    <a:pt x="33" y="88"/>
                  </a:lnTo>
                  <a:lnTo>
                    <a:pt x="37" y="87"/>
                  </a:lnTo>
                  <a:lnTo>
                    <a:pt x="41" y="87"/>
                  </a:lnTo>
                  <a:lnTo>
                    <a:pt x="45" y="89"/>
                  </a:lnTo>
                  <a:lnTo>
                    <a:pt x="50" y="94"/>
                  </a:lnTo>
                  <a:lnTo>
                    <a:pt x="56" y="100"/>
                  </a:lnTo>
                  <a:lnTo>
                    <a:pt x="52" y="91"/>
                  </a:lnTo>
                  <a:lnTo>
                    <a:pt x="50" y="81"/>
                  </a:lnTo>
                  <a:lnTo>
                    <a:pt x="49" y="72"/>
                  </a:lnTo>
                  <a:lnTo>
                    <a:pt x="50" y="63"/>
                  </a:lnTo>
                  <a:lnTo>
                    <a:pt x="52" y="69"/>
                  </a:lnTo>
                  <a:lnTo>
                    <a:pt x="55" y="75"/>
                  </a:lnTo>
                  <a:lnTo>
                    <a:pt x="60" y="81"/>
                  </a:lnTo>
                  <a:lnTo>
                    <a:pt x="65" y="87"/>
                  </a:lnTo>
                  <a:lnTo>
                    <a:pt x="70" y="93"/>
                  </a:lnTo>
                  <a:lnTo>
                    <a:pt x="77" y="99"/>
                  </a:lnTo>
                  <a:lnTo>
                    <a:pt x="84" y="103"/>
                  </a:lnTo>
                  <a:lnTo>
                    <a:pt x="90" y="107"/>
                  </a:lnTo>
                  <a:lnTo>
                    <a:pt x="85" y="97"/>
                  </a:lnTo>
                  <a:lnTo>
                    <a:pt x="78" y="81"/>
                  </a:lnTo>
                  <a:lnTo>
                    <a:pt x="71" y="65"/>
                  </a:lnTo>
                  <a:lnTo>
                    <a:pt x="69" y="51"/>
                  </a:lnTo>
                  <a:lnTo>
                    <a:pt x="70" y="44"/>
                  </a:lnTo>
                  <a:lnTo>
                    <a:pt x="74" y="43"/>
                  </a:lnTo>
                  <a:lnTo>
                    <a:pt x="78" y="48"/>
                  </a:lnTo>
                  <a:lnTo>
                    <a:pt x="83" y="60"/>
                  </a:lnTo>
                  <a:lnTo>
                    <a:pt x="86" y="66"/>
                  </a:lnTo>
                  <a:lnTo>
                    <a:pt x="89" y="71"/>
                  </a:lnTo>
                  <a:lnTo>
                    <a:pt x="94" y="75"/>
                  </a:lnTo>
                  <a:lnTo>
                    <a:pt x="100" y="79"/>
                  </a:lnTo>
                  <a:lnTo>
                    <a:pt x="108" y="82"/>
                  </a:lnTo>
                  <a:lnTo>
                    <a:pt x="115" y="84"/>
                  </a:lnTo>
                  <a:lnTo>
                    <a:pt x="122" y="86"/>
                  </a:lnTo>
                  <a:lnTo>
                    <a:pt x="129" y="86"/>
                  </a:lnTo>
                  <a:lnTo>
                    <a:pt x="122" y="81"/>
                  </a:lnTo>
                  <a:lnTo>
                    <a:pt x="113" y="74"/>
                  </a:lnTo>
                  <a:lnTo>
                    <a:pt x="102" y="64"/>
                  </a:lnTo>
                  <a:lnTo>
                    <a:pt x="93" y="51"/>
                  </a:lnTo>
                  <a:lnTo>
                    <a:pt x="86" y="39"/>
                  </a:lnTo>
                  <a:lnTo>
                    <a:pt x="82" y="25"/>
                  </a:lnTo>
                  <a:lnTo>
                    <a:pt x="82" y="12"/>
                  </a:lnTo>
                  <a:lnTo>
                    <a:pt x="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7" name="Freeform 213">
              <a:extLst>
                <a:ext uri="{FF2B5EF4-FFF2-40B4-BE49-F238E27FC236}">
                  <a16:creationId xmlns:a16="http://schemas.microsoft.com/office/drawing/2014/main" id="{DCA2647F-FD35-45B3-AF47-15091CCD2E0A}"/>
                </a:ext>
              </a:extLst>
            </p:cNvPr>
            <p:cNvSpPr>
              <a:spLocks/>
            </p:cNvSpPr>
            <p:nvPr/>
          </p:nvSpPr>
          <p:spPr bwMode="auto">
            <a:xfrm>
              <a:off x="802" y="4160"/>
              <a:ext cx="11" cy="17"/>
            </a:xfrm>
            <a:custGeom>
              <a:avLst/>
              <a:gdLst>
                <a:gd name="T0" fmla="*/ 0 w 33"/>
                <a:gd name="T1" fmla="*/ 0 h 50"/>
                <a:gd name="T2" fmla="*/ 0 w 33"/>
                <a:gd name="T3" fmla="*/ 0 h 50"/>
                <a:gd name="T4" fmla="*/ 0 w 33"/>
                <a:gd name="T5" fmla="*/ 0 h 50"/>
                <a:gd name="T6" fmla="*/ 0 w 33"/>
                <a:gd name="T7" fmla="*/ 0 h 50"/>
                <a:gd name="T8" fmla="*/ 0 w 33"/>
                <a:gd name="T9" fmla="*/ 0 h 50"/>
                <a:gd name="T10" fmla="*/ 0 w 33"/>
                <a:gd name="T11" fmla="*/ 0 h 50"/>
                <a:gd name="T12" fmla="*/ 0 w 33"/>
                <a:gd name="T13" fmla="*/ 0 h 50"/>
                <a:gd name="T14" fmla="*/ 0 w 33"/>
                <a:gd name="T15" fmla="*/ 0 h 50"/>
                <a:gd name="T16" fmla="*/ 0 w 33"/>
                <a:gd name="T17" fmla="*/ 0 h 50"/>
                <a:gd name="T18" fmla="*/ 0 w 33"/>
                <a:gd name="T19" fmla="*/ 0 h 50"/>
                <a:gd name="T20" fmla="*/ 0 w 33"/>
                <a:gd name="T21" fmla="*/ 0 h 50"/>
                <a:gd name="T22" fmla="*/ 0 w 33"/>
                <a:gd name="T23" fmla="*/ 0 h 50"/>
                <a:gd name="T24" fmla="*/ 0 w 33"/>
                <a:gd name="T25" fmla="*/ 0 h 50"/>
                <a:gd name="T26" fmla="*/ 0 w 33"/>
                <a:gd name="T27" fmla="*/ 0 h 50"/>
                <a:gd name="T28" fmla="*/ 0 w 33"/>
                <a:gd name="T29" fmla="*/ 0 h 50"/>
                <a:gd name="T30" fmla="*/ 0 w 33"/>
                <a:gd name="T31" fmla="*/ 0 h 50"/>
                <a:gd name="T32" fmla="*/ 0 w 33"/>
                <a:gd name="T33" fmla="*/ 0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50">
                  <a:moveTo>
                    <a:pt x="33" y="40"/>
                  </a:moveTo>
                  <a:lnTo>
                    <a:pt x="32" y="46"/>
                  </a:lnTo>
                  <a:lnTo>
                    <a:pt x="29" y="49"/>
                  </a:lnTo>
                  <a:lnTo>
                    <a:pt x="24" y="50"/>
                  </a:lnTo>
                  <a:lnTo>
                    <a:pt x="18" y="49"/>
                  </a:lnTo>
                  <a:lnTo>
                    <a:pt x="13" y="47"/>
                  </a:lnTo>
                  <a:lnTo>
                    <a:pt x="8" y="42"/>
                  </a:lnTo>
                  <a:lnTo>
                    <a:pt x="3" y="37"/>
                  </a:lnTo>
                  <a:lnTo>
                    <a:pt x="0" y="31"/>
                  </a:lnTo>
                  <a:lnTo>
                    <a:pt x="0" y="19"/>
                  </a:lnTo>
                  <a:lnTo>
                    <a:pt x="4" y="9"/>
                  </a:lnTo>
                  <a:lnTo>
                    <a:pt x="11" y="2"/>
                  </a:lnTo>
                  <a:lnTo>
                    <a:pt x="19" y="0"/>
                  </a:lnTo>
                  <a:lnTo>
                    <a:pt x="26" y="3"/>
                  </a:lnTo>
                  <a:lnTo>
                    <a:pt x="29" y="13"/>
                  </a:lnTo>
                  <a:lnTo>
                    <a:pt x="31" y="26"/>
                  </a:lnTo>
                  <a:lnTo>
                    <a:pt x="33"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8" name="Freeform 214">
              <a:extLst>
                <a:ext uri="{FF2B5EF4-FFF2-40B4-BE49-F238E27FC236}">
                  <a16:creationId xmlns:a16="http://schemas.microsoft.com/office/drawing/2014/main" id="{EB65C33C-2F0E-4504-AAE8-037483EDFFBA}"/>
                </a:ext>
              </a:extLst>
            </p:cNvPr>
            <p:cNvSpPr>
              <a:spLocks/>
            </p:cNvSpPr>
            <p:nvPr/>
          </p:nvSpPr>
          <p:spPr bwMode="auto">
            <a:xfrm>
              <a:off x="822" y="4159"/>
              <a:ext cx="6" cy="16"/>
            </a:xfrm>
            <a:custGeom>
              <a:avLst/>
              <a:gdLst>
                <a:gd name="T0" fmla="*/ 0 w 19"/>
                <a:gd name="T1" fmla="*/ 0 h 47"/>
                <a:gd name="T2" fmla="*/ 0 w 19"/>
                <a:gd name="T3" fmla="*/ 0 h 47"/>
                <a:gd name="T4" fmla="*/ 0 w 19"/>
                <a:gd name="T5" fmla="*/ 0 h 47"/>
                <a:gd name="T6" fmla="*/ 0 w 19"/>
                <a:gd name="T7" fmla="*/ 0 h 47"/>
                <a:gd name="T8" fmla="*/ 0 w 19"/>
                <a:gd name="T9" fmla="*/ 0 h 47"/>
                <a:gd name="T10" fmla="*/ 0 w 19"/>
                <a:gd name="T11" fmla="*/ 0 h 47"/>
                <a:gd name="T12" fmla="*/ 0 w 19"/>
                <a:gd name="T13" fmla="*/ 0 h 47"/>
                <a:gd name="T14" fmla="*/ 0 w 19"/>
                <a:gd name="T15" fmla="*/ 0 h 47"/>
                <a:gd name="T16" fmla="*/ 0 w 19"/>
                <a:gd name="T17" fmla="*/ 0 h 47"/>
                <a:gd name="T18" fmla="*/ 0 w 19"/>
                <a:gd name="T19" fmla="*/ 0 h 47"/>
                <a:gd name="T20" fmla="*/ 0 w 19"/>
                <a:gd name="T21" fmla="*/ 0 h 47"/>
                <a:gd name="T22" fmla="*/ 0 w 19"/>
                <a:gd name="T23" fmla="*/ 0 h 47"/>
                <a:gd name="T24" fmla="*/ 0 w 19"/>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47">
                  <a:moveTo>
                    <a:pt x="19" y="33"/>
                  </a:moveTo>
                  <a:lnTo>
                    <a:pt x="19" y="41"/>
                  </a:lnTo>
                  <a:lnTo>
                    <a:pt x="15" y="47"/>
                  </a:lnTo>
                  <a:lnTo>
                    <a:pt x="9" y="47"/>
                  </a:lnTo>
                  <a:lnTo>
                    <a:pt x="2" y="40"/>
                  </a:lnTo>
                  <a:lnTo>
                    <a:pt x="1" y="28"/>
                  </a:lnTo>
                  <a:lnTo>
                    <a:pt x="0" y="16"/>
                  </a:lnTo>
                  <a:lnTo>
                    <a:pt x="2" y="4"/>
                  </a:lnTo>
                  <a:lnTo>
                    <a:pt x="7" y="0"/>
                  </a:lnTo>
                  <a:lnTo>
                    <a:pt x="14" y="4"/>
                  </a:lnTo>
                  <a:lnTo>
                    <a:pt x="18" y="12"/>
                  </a:lnTo>
                  <a:lnTo>
                    <a:pt x="19" y="24"/>
                  </a:lnTo>
                  <a:lnTo>
                    <a:pt x="19"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9" name="Freeform 215">
              <a:extLst>
                <a:ext uri="{FF2B5EF4-FFF2-40B4-BE49-F238E27FC236}">
                  <a16:creationId xmlns:a16="http://schemas.microsoft.com/office/drawing/2014/main" id="{61ACB78B-CB78-40B9-B184-6C39CDED5E92}"/>
                </a:ext>
              </a:extLst>
            </p:cNvPr>
            <p:cNvSpPr>
              <a:spLocks/>
            </p:cNvSpPr>
            <p:nvPr/>
          </p:nvSpPr>
          <p:spPr bwMode="auto">
            <a:xfrm>
              <a:off x="813" y="4163"/>
              <a:ext cx="10" cy="15"/>
            </a:xfrm>
            <a:custGeom>
              <a:avLst/>
              <a:gdLst>
                <a:gd name="T0" fmla="*/ 0 w 29"/>
                <a:gd name="T1" fmla="*/ 0 h 45"/>
                <a:gd name="T2" fmla="*/ 0 w 29"/>
                <a:gd name="T3" fmla="*/ 0 h 45"/>
                <a:gd name="T4" fmla="*/ 0 w 29"/>
                <a:gd name="T5" fmla="*/ 0 h 45"/>
                <a:gd name="T6" fmla="*/ 0 w 29"/>
                <a:gd name="T7" fmla="*/ 0 h 45"/>
                <a:gd name="T8" fmla="*/ 0 w 29"/>
                <a:gd name="T9" fmla="*/ 0 h 45"/>
                <a:gd name="T10" fmla="*/ 0 w 29"/>
                <a:gd name="T11" fmla="*/ 0 h 45"/>
                <a:gd name="T12" fmla="*/ 0 w 29"/>
                <a:gd name="T13" fmla="*/ 0 h 45"/>
                <a:gd name="T14" fmla="*/ 0 w 29"/>
                <a:gd name="T15" fmla="*/ 0 h 45"/>
                <a:gd name="T16" fmla="*/ 0 w 29"/>
                <a:gd name="T17" fmla="*/ 0 h 45"/>
                <a:gd name="T18" fmla="*/ 0 w 29"/>
                <a:gd name="T19" fmla="*/ 0 h 45"/>
                <a:gd name="T20" fmla="*/ 0 w 29"/>
                <a:gd name="T21" fmla="*/ 0 h 45"/>
                <a:gd name="T22" fmla="*/ 0 w 29"/>
                <a:gd name="T23" fmla="*/ 0 h 45"/>
                <a:gd name="T24" fmla="*/ 0 w 29"/>
                <a:gd name="T25" fmla="*/ 0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45">
                  <a:moveTo>
                    <a:pt x="29" y="30"/>
                  </a:moveTo>
                  <a:lnTo>
                    <a:pt x="29" y="38"/>
                  </a:lnTo>
                  <a:lnTo>
                    <a:pt x="27" y="42"/>
                  </a:lnTo>
                  <a:lnTo>
                    <a:pt x="24" y="45"/>
                  </a:lnTo>
                  <a:lnTo>
                    <a:pt x="18" y="45"/>
                  </a:lnTo>
                  <a:lnTo>
                    <a:pt x="13" y="44"/>
                  </a:lnTo>
                  <a:lnTo>
                    <a:pt x="8" y="42"/>
                  </a:lnTo>
                  <a:lnTo>
                    <a:pt x="3" y="38"/>
                  </a:lnTo>
                  <a:lnTo>
                    <a:pt x="0" y="32"/>
                  </a:lnTo>
                  <a:lnTo>
                    <a:pt x="3" y="14"/>
                  </a:lnTo>
                  <a:lnTo>
                    <a:pt x="9" y="0"/>
                  </a:lnTo>
                  <a:lnTo>
                    <a:pt x="18" y="2"/>
                  </a:lnTo>
                  <a:lnTo>
                    <a:pt x="2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0" name="Freeform 216">
              <a:extLst>
                <a:ext uri="{FF2B5EF4-FFF2-40B4-BE49-F238E27FC236}">
                  <a16:creationId xmlns:a16="http://schemas.microsoft.com/office/drawing/2014/main" id="{B781B97D-D2CE-49EB-91BF-3E9294B9FD4F}"/>
                </a:ext>
              </a:extLst>
            </p:cNvPr>
            <p:cNvSpPr>
              <a:spLocks/>
            </p:cNvSpPr>
            <p:nvPr/>
          </p:nvSpPr>
          <p:spPr bwMode="auto">
            <a:xfrm>
              <a:off x="805" y="4055"/>
              <a:ext cx="41" cy="75"/>
            </a:xfrm>
            <a:custGeom>
              <a:avLst/>
              <a:gdLst>
                <a:gd name="T0" fmla="*/ 0 w 124"/>
                <a:gd name="T1" fmla="*/ 0 h 223"/>
                <a:gd name="T2" fmla="*/ 0 w 124"/>
                <a:gd name="T3" fmla="*/ 0 h 223"/>
                <a:gd name="T4" fmla="*/ 0 w 124"/>
                <a:gd name="T5" fmla="*/ 0 h 223"/>
                <a:gd name="T6" fmla="*/ 0 w 124"/>
                <a:gd name="T7" fmla="*/ 0 h 223"/>
                <a:gd name="T8" fmla="*/ 0 w 124"/>
                <a:gd name="T9" fmla="*/ 0 h 223"/>
                <a:gd name="T10" fmla="*/ 0 w 124"/>
                <a:gd name="T11" fmla="*/ 0 h 223"/>
                <a:gd name="T12" fmla="*/ 0 w 124"/>
                <a:gd name="T13" fmla="*/ 0 h 223"/>
                <a:gd name="T14" fmla="*/ 0 w 124"/>
                <a:gd name="T15" fmla="*/ 0 h 223"/>
                <a:gd name="T16" fmla="*/ 0 w 124"/>
                <a:gd name="T17" fmla="*/ 0 h 223"/>
                <a:gd name="T18" fmla="*/ 0 w 124"/>
                <a:gd name="T19" fmla="*/ 0 h 223"/>
                <a:gd name="T20" fmla="*/ 0 w 124"/>
                <a:gd name="T21" fmla="*/ 0 h 223"/>
                <a:gd name="T22" fmla="*/ 0 w 124"/>
                <a:gd name="T23" fmla="*/ 0 h 223"/>
                <a:gd name="T24" fmla="*/ 0 w 124"/>
                <a:gd name="T25" fmla="*/ 0 h 223"/>
                <a:gd name="T26" fmla="*/ 0 w 124"/>
                <a:gd name="T27" fmla="*/ 0 h 223"/>
                <a:gd name="T28" fmla="*/ 0 w 124"/>
                <a:gd name="T29" fmla="*/ 0 h 223"/>
                <a:gd name="T30" fmla="*/ 0 w 124"/>
                <a:gd name="T31" fmla="*/ 0 h 223"/>
                <a:gd name="T32" fmla="*/ 0 w 124"/>
                <a:gd name="T33" fmla="*/ 0 h 223"/>
                <a:gd name="T34" fmla="*/ 0 w 124"/>
                <a:gd name="T35" fmla="*/ 0 h 223"/>
                <a:gd name="T36" fmla="*/ 0 w 124"/>
                <a:gd name="T37" fmla="*/ 0 h 223"/>
                <a:gd name="T38" fmla="*/ 0 w 124"/>
                <a:gd name="T39" fmla="*/ 0 h 223"/>
                <a:gd name="T40" fmla="*/ 0 w 124"/>
                <a:gd name="T41" fmla="*/ 0 h 223"/>
                <a:gd name="T42" fmla="*/ 0 w 124"/>
                <a:gd name="T43" fmla="*/ 0 h 223"/>
                <a:gd name="T44" fmla="*/ 0 w 124"/>
                <a:gd name="T45" fmla="*/ 0 h 223"/>
                <a:gd name="T46" fmla="*/ 0 w 124"/>
                <a:gd name="T47" fmla="*/ 0 h 223"/>
                <a:gd name="T48" fmla="*/ 0 w 124"/>
                <a:gd name="T49" fmla="*/ 0 h 223"/>
                <a:gd name="T50" fmla="*/ 0 w 124"/>
                <a:gd name="T51" fmla="*/ 0 h 223"/>
                <a:gd name="T52" fmla="*/ 0 w 124"/>
                <a:gd name="T53" fmla="*/ 0 h 223"/>
                <a:gd name="T54" fmla="*/ 0 w 124"/>
                <a:gd name="T55" fmla="*/ 0 h 223"/>
                <a:gd name="T56" fmla="*/ 0 w 124"/>
                <a:gd name="T57" fmla="*/ 0 h 223"/>
                <a:gd name="T58" fmla="*/ 0 w 124"/>
                <a:gd name="T59" fmla="*/ 0 h 223"/>
                <a:gd name="T60" fmla="*/ 0 w 124"/>
                <a:gd name="T61" fmla="*/ 0 h 223"/>
                <a:gd name="T62" fmla="*/ 0 w 124"/>
                <a:gd name="T63" fmla="*/ 0 h 223"/>
                <a:gd name="T64" fmla="*/ 0 w 124"/>
                <a:gd name="T65" fmla="*/ 0 h 223"/>
                <a:gd name="T66" fmla="*/ 0 w 124"/>
                <a:gd name="T67" fmla="*/ 0 h 223"/>
                <a:gd name="T68" fmla="*/ 0 w 124"/>
                <a:gd name="T69" fmla="*/ 0 h 223"/>
                <a:gd name="T70" fmla="*/ 0 w 124"/>
                <a:gd name="T71" fmla="*/ 0 h 223"/>
                <a:gd name="T72" fmla="*/ 0 w 124"/>
                <a:gd name="T73" fmla="*/ 0 h 223"/>
                <a:gd name="T74" fmla="*/ 0 w 124"/>
                <a:gd name="T75" fmla="*/ 0 h 223"/>
                <a:gd name="T76" fmla="*/ 0 w 124"/>
                <a:gd name="T77" fmla="*/ 0 h 223"/>
                <a:gd name="T78" fmla="*/ 0 w 124"/>
                <a:gd name="T79" fmla="*/ 0 h 223"/>
                <a:gd name="T80" fmla="*/ 0 w 124"/>
                <a:gd name="T81" fmla="*/ 0 h 2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4" h="223">
                  <a:moveTo>
                    <a:pt x="64" y="0"/>
                  </a:moveTo>
                  <a:lnTo>
                    <a:pt x="53" y="1"/>
                  </a:lnTo>
                  <a:lnTo>
                    <a:pt x="41" y="2"/>
                  </a:lnTo>
                  <a:lnTo>
                    <a:pt x="30" y="5"/>
                  </a:lnTo>
                  <a:lnTo>
                    <a:pt x="20" y="10"/>
                  </a:lnTo>
                  <a:lnTo>
                    <a:pt x="11" y="16"/>
                  </a:lnTo>
                  <a:lnTo>
                    <a:pt x="5" y="24"/>
                  </a:lnTo>
                  <a:lnTo>
                    <a:pt x="1" y="34"/>
                  </a:lnTo>
                  <a:lnTo>
                    <a:pt x="0" y="46"/>
                  </a:lnTo>
                  <a:lnTo>
                    <a:pt x="4" y="74"/>
                  </a:lnTo>
                  <a:lnTo>
                    <a:pt x="9" y="102"/>
                  </a:lnTo>
                  <a:lnTo>
                    <a:pt x="16" y="126"/>
                  </a:lnTo>
                  <a:lnTo>
                    <a:pt x="18" y="144"/>
                  </a:lnTo>
                  <a:lnTo>
                    <a:pt x="18" y="152"/>
                  </a:lnTo>
                  <a:lnTo>
                    <a:pt x="19" y="163"/>
                  </a:lnTo>
                  <a:lnTo>
                    <a:pt x="21" y="175"/>
                  </a:lnTo>
                  <a:lnTo>
                    <a:pt x="26" y="188"/>
                  </a:lnTo>
                  <a:lnTo>
                    <a:pt x="32" y="200"/>
                  </a:lnTo>
                  <a:lnTo>
                    <a:pt x="42" y="211"/>
                  </a:lnTo>
                  <a:lnTo>
                    <a:pt x="56" y="219"/>
                  </a:lnTo>
                  <a:lnTo>
                    <a:pt x="73" y="223"/>
                  </a:lnTo>
                  <a:lnTo>
                    <a:pt x="91" y="223"/>
                  </a:lnTo>
                  <a:lnTo>
                    <a:pt x="104" y="220"/>
                  </a:lnTo>
                  <a:lnTo>
                    <a:pt x="113" y="215"/>
                  </a:lnTo>
                  <a:lnTo>
                    <a:pt x="118" y="207"/>
                  </a:lnTo>
                  <a:lnTo>
                    <a:pt x="121" y="197"/>
                  </a:lnTo>
                  <a:lnTo>
                    <a:pt x="122" y="186"/>
                  </a:lnTo>
                  <a:lnTo>
                    <a:pt x="122" y="175"/>
                  </a:lnTo>
                  <a:lnTo>
                    <a:pt x="122" y="164"/>
                  </a:lnTo>
                  <a:lnTo>
                    <a:pt x="122" y="139"/>
                  </a:lnTo>
                  <a:lnTo>
                    <a:pt x="122" y="109"/>
                  </a:lnTo>
                  <a:lnTo>
                    <a:pt x="123" y="82"/>
                  </a:lnTo>
                  <a:lnTo>
                    <a:pt x="124" y="61"/>
                  </a:lnTo>
                  <a:lnTo>
                    <a:pt x="124" y="52"/>
                  </a:lnTo>
                  <a:lnTo>
                    <a:pt x="121" y="43"/>
                  </a:lnTo>
                  <a:lnTo>
                    <a:pt x="116" y="33"/>
                  </a:lnTo>
                  <a:lnTo>
                    <a:pt x="109" y="22"/>
                  </a:lnTo>
                  <a:lnTo>
                    <a:pt x="100" y="13"/>
                  </a:lnTo>
                  <a:lnTo>
                    <a:pt x="90" y="6"/>
                  </a:lnTo>
                  <a:lnTo>
                    <a:pt x="77" y="2"/>
                  </a:lnTo>
                  <a:lnTo>
                    <a:pt x="64"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1" name="Freeform 217">
              <a:extLst>
                <a:ext uri="{FF2B5EF4-FFF2-40B4-BE49-F238E27FC236}">
                  <a16:creationId xmlns:a16="http://schemas.microsoft.com/office/drawing/2014/main" id="{51C9C865-A731-4DA7-8508-69592BFA2E08}"/>
                </a:ext>
              </a:extLst>
            </p:cNvPr>
            <p:cNvSpPr>
              <a:spLocks/>
            </p:cNvSpPr>
            <p:nvPr/>
          </p:nvSpPr>
          <p:spPr bwMode="auto">
            <a:xfrm>
              <a:off x="805" y="4055"/>
              <a:ext cx="24" cy="75"/>
            </a:xfrm>
            <a:custGeom>
              <a:avLst/>
              <a:gdLst>
                <a:gd name="T0" fmla="*/ 0 w 73"/>
                <a:gd name="T1" fmla="*/ 0 h 223"/>
                <a:gd name="T2" fmla="*/ 0 w 73"/>
                <a:gd name="T3" fmla="*/ 0 h 223"/>
                <a:gd name="T4" fmla="*/ 0 w 73"/>
                <a:gd name="T5" fmla="*/ 0 h 223"/>
                <a:gd name="T6" fmla="*/ 0 w 73"/>
                <a:gd name="T7" fmla="*/ 0 h 223"/>
                <a:gd name="T8" fmla="*/ 0 w 73"/>
                <a:gd name="T9" fmla="*/ 0 h 223"/>
                <a:gd name="T10" fmla="*/ 0 w 73"/>
                <a:gd name="T11" fmla="*/ 0 h 223"/>
                <a:gd name="T12" fmla="*/ 0 w 73"/>
                <a:gd name="T13" fmla="*/ 0 h 223"/>
                <a:gd name="T14" fmla="*/ 0 w 73"/>
                <a:gd name="T15" fmla="*/ 0 h 223"/>
                <a:gd name="T16" fmla="*/ 0 w 73"/>
                <a:gd name="T17" fmla="*/ 0 h 223"/>
                <a:gd name="T18" fmla="*/ 0 w 73"/>
                <a:gd name="T19" fmla="*/ 0 h 223"/>
                <a:gd name="T20" fmla="*/ 0 w 73"/>
                <a:gd name="T21" fmla="*/ 0 h 223"/>
                <a:gd name="T22" fmla="*/ 0 w 73"/>
                <a:gd name="T23" fmla="*/ 0 h 223"/>
                <a:gd name="T24" fmla="*/ 0 w 73"/>
                <a:gd name="T25" fmla="*/ 0 h 223"/>
                <a:gd name="T26" fmla="*/ 0 w 73"/>
                <a:gd name="T27" fmla="*/ 0 h 223"/>
                <a:gd name="T28" fmla="*/ 0 w 73"/>
                <a:gd name="T29" fmla="*/ 0 h 223"/>
                <a:gd name="T30" fmla="*/ 0 w 73"/>
                <a:gd name="T31" fmla="*/ 0 h 223"/>
                <a:gd name="T32" fmla="*/ 0 w 73"/>
                <a:gd name="T33" fmla="*/ 0 h 223"/>
                <a:gd name="T34" fmla="*/ 0 w 73"/>
                <a:gd name="T35" fmla="*/ 0 h 223"/>
                <a:gd name="T36" fmla="*/ 0 w 73"/>
                <a:gd name="T37" fmla="*/ 0 h 223"/>
                <a:gd name="T38" fmla="*/ 0 w 73"/>
                <a:gd name="T39" fmla="*/ 0 h 223"/>
                <a:gd name="T40" fmla="*/ 0 w 73"/>
                <a:gd name="T41" fmla="*/ 0 h 223"/>
                <a:gd name="T42" fmla="*/ 0 w 73"/>
                <a:gd name="T43" fmla="*/ 0 h 223"/>
                <a:gd name="T44" fmla="*/ 0 w 73"/>
                <a:gd name="T45" fmla="*/ 0 h 223"/>
                <a:gd name="T46" fmla="*/ 0 w 73"/>
                <a:gd name="T47" fmla="*/ 0 h 223"/>
                <a:gd name="T48" fmla="*/ 0 w 73"/>
                <a:gd name="T49" fmla="*/ 0 h 223"/>
                <a:gd name="T50" fmla="*/ 0 w 73"/>
                <a:gd name="T51" fmla="*/ 0 h 223"/>
                <a:gd name="T52" fmla="*/ 0 w 73"/>
                <a:gd name="T53" fmla="*/ 0 h 223"/>
                <a:gd name="T54" fmla="*/ 0 w 73"/>
                <a:gd name="T55" fmla="*/ 0 h 223"/>
                <a:gd name="T56" fmla="*/ 0 w 73"/>
                <a:gd name="T57" fmla="*/ 0 h 223"/>
                <a:gd name="T58" fmla="*/ 0 w 73"/>
                <a:gd name="T59" fmla="*/ 0 h 223"/>
                <a:gd name="T60" fmla="*/ 0 w 73"/>
                <a:gd name="T61" fmla="*/ 0 h 223"/>
                <a:gd name="T62" fmla="*/ 0 w 73"/>
                <a:gd name="T63" fmla="*/ 0 h 223"/>
                <a:gd name="T64" fmla="*/ 0 w 73"/>
                <a:gd name="T65" fmla="*/ 0 h 223"/>
                <a:gd name="T66" fmla="*/ 0 w 73"/>
                <a:gd name="T67" fmla="*/ 0 h 223"/>
                <a:gd name="T68" fmla="*/ 0 w 73"/>
                <a:gd name="T69" fmla="*/ 0 h 223"/>
                <a:gd name="T70" fmla="*/ 0 w 73"/>
                <a:gd name="T71" fmla="*/ 0 h 223"/>
                <a:gd name="T72" fmla="*/ 0 w 73"/>
                <a:gd name="T73" fmla="*/ 0 h 223"/>
                <a:gd name="T74" fmla="*/ 0 w 73"/>
                <a:gd name="T75" fmla="*/ 0 h 223"/>
                <a:gd name="T76" fmla="*/ 0 w 73"/>
                <a:gd name="T77" fmla="*/ 0 h 223"/>
                <a:gd name="T78" fmla="*/ 0 w 73"/>
                <a:gd name="T79" fmla="*/ 0 h 223"/>
                <a:gd name="T80" fmla="*/ 0 w 73"/>
                <a:gd name="T81" fmla="*/ 0 h 2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223">
                  <a:moveTo>
                    <a:pt x="73" y="223"/>
                  </a:moveTo>
                  <a:lnTo>
                    <a:pt x="56" y="219"/>
                  </a:lnTo>
                  <a:lnTo>
                    <a:pt x="42" y="211"/>
                  </a:lnTo>
                  <a:lnTo>
                    <a:pt x="32" y="200"/>
                  </a:lnTo>
                  <a:lnTo>
                    <a:pt x="26" y="188"/>
                  </a:lnTo>
                  <a:lnTo>
                    <a:pt x="21" y="175"/>
                  </a:lnTo>
                  <a:lnTo>
                    <a:pt x="19" y="163"/>
                  </a:lnTo>
                  <a:lnTo>
                    <a:pt x="18" y="152"/>
                  </a:lnTo>
                  <a:lnTo>
                    <a:pt x="18" y="144"/>
                  </a:lnTo>
                  <a:lnTo>
                    <a:pt x="16" y="126"/>
                  </a:lnTo>
                  <a:lnTo>
                    <a:pt x="9" y="102"/>
                  </a:lnTo>
                  <a:lnTo>
                    <a:pt x="4" y="74"/>
                  </a:lnTo>
                  <a:lnTo>
                    <a:pt x="0" y="46"/>
                  </a:lnTo>
                  <a:lnTo>
                    <a:pt x="1" y="34"/>
                  </a:lnTo>
                  <a:lnTo>
                    <a:pt x="5" y="24"/>
                  </a:lnTo>
                  <a:lnTo>
                    <a:pt x="11" y="16"/>
                  </a:lnTo>
                  <a:lnTo>
                    <a:pt x="20" y="10"/>
                  </a:lnTo>
                  <a:lnTo>
                    <a:pt x="30" y="5"/>
                  </a:lnTo>
                  <a:lnTo>
                    <a:pt x="41" y="2"/>
                  </a:lnTo>
                  <a:lnTo>
                    <a:pt x="53" y="1"/>
                  </a:lnTo>
                  <a:lnTo>
                    <a:pt x="64" y="0"/>
                  </a:lnTo>
                  <a:lnTo>
                    <a:pt x="55" y="3"/>
                  </a:lnTo>
                  <a:lnTo>
                    <a:pt x="47" y="7"/>
                  </a:lnTo>
                  <a:lnTo>
                    <a:pt x="38" y="11"/>
                  </a:lnTo>
                  <a:lnTo>
                    <a:pt x="32" y="17"/>
                  </a:lnTo>
                  <a:lnTo>
                    <a:pt x="27" y="24"/>
                  </a:lnTo>
                  <a:lnTo>
                    <a:pt x="25" y="31"/>
                  </a:lnTo>
                  <a:lnTo>
                    <a:pt x="25" y="41"/>
                  </a:lnTo>
                  <a:lnTo>
                    <a:pt x="28" y="50"/>
                  </a:lnTo>
                  <a:lnTo>
                    <a:pt x="31" y="65"/>
                  </a:lnTo>
                  <a:lnTo>
                    <a:pt x="28" y="74"/>
                  </a:lnTo>
                  <a:lnTo>
                    <a:pt x="25" y="82"/>
                  </a:lnTo>
                  <a:lnTo>
                    <a:pt x="29" y="98"/>
                  </a:lnTo>
                  <a:lnTo>
                    <a:pt x="32" y="109"/>
                  </a:lnTo>
                  <a:lnTo>
                    <a:pt x="32" y="123"/>
                  </a:lnTo>
                  <a:lnTo>
                    <a:pt x="31" y="140"/>
                  </a:lnTo>
                  <a:lnTo>
                    <a:pt x="31" y="156"/>
                  </a:lnTo>
                  <a:lnTo>
                    <a:pt x="33" y="174"/>
                  </a:lnTo>
                  <a:lnTo>
                    <a:pt x="39" y="191"/>
                  </a:lnTo>
                  <a:lnTo>
                    <a:pt x="52" y="208"/>
                  </a:lnTo>
                  <a:lnTo>
                    <a:pt x="73" y="2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2" name="Freeform 218">
              <a:extLst>
                <a:ext uri="{FF2B5EF4-FFF2-40B4-BE49-F238E27FC236}">
                  <a16:creationId xmlns:a16="http://schemas.microsoft.com/office/drawing/2014/main" id="{3CE50D27-1441-4670-8571-4C6192AB4C24}"/>
                </a:ext>
              </a:extLst>
            </p:cNvPr>
            <p:cNvSpPr>
              <a:spLocks/>
            </p:cNvSpPr>
            <p:nvPr/>
          </p:nvSpPr>
          <p:spPr bwMode="auto">
            <a:xfrm>
              <a:off x="804" y="3991"/>
              <a:ext cx="81" cy="84"/>
            </a:xfrm>
            <a:custGeom>
              <a:avLst/>
              <a:gdLst>
                <a:gd name="T0" fmla="*/ 0 w 242"/>
                <a:gd name="T1" fmla="*/ 0 h 251"/>
                <a:gd name="T2" fmla="*/ 0 w 242"/>
                <a:gd name="T3" fmla="*/ 0 h 251"/>
                <a:gd name="T4" fmla="*/ 0 w 242"/>
                <a:gd name="T5" fmla="*/ 0 h 251"/>
                <a:gd name="T6" fmla="*/ 0 w 242"/>
                <a:gd name="T7" fmla="*/ 0 h 251"/>
                <a:gd name="T8" fmla="*/ 0 w 242"/>
                <a:gd name="T9" fmla="*/ 0 h 251"/>
                <a:gd name="T10" fmla="*/ 0 w 242"/>
                <a:gd name="T11" fmla="*/ 0 h 251"/>
                <a:gd name="T12" fmla="*/ 0 w 242"/>
                <a:gd name="T13" fmla="*/ 0 h 251"/>
                <a:gd name="T14" fmla="*/ 0 w 242"/>
                <a:gd name="T15" fmla="*/ 0 h 251"/>
                <a:gd name="T16" fmla="*/ 0 w 242"/>
                <a:gd name="T17" fmla="*/ 0 h 251"/>
                <a:gd name="T18" fmla="*/ 0 w 242"/>
                <a:gd name="T19" fmla="*/ 0 h 251"/>
                <a:gd name="T20" fmla="*/ 0 w 242"/>
                <a:gd name="T21" fmla="*/ 0 h 251"/>
                <a:gd name="T22" fmla="*/ 0 w 242"/>
                <a:gd name="T23" fmla="*/ 0 h 251"/>
                <a:gd name="T24" fmla="*/ 0 w 242"/>
                <a:gd name="T25" fmla="*/ 0 h 251"/>
                <a:gd name="T26" fmla="*/ 0 w 242"/>
                <a:gd name="T27" fmla="*/ 0 h 251"/>
                <a:gd name="T28" fmla="*/ 0 w 242"/>
                <a:gd name="T29" fmla="*/ 0 h 251"/>
                <a:gd name="T30" fmla="*/ 0 w 242"/>
                <a:gd name="T31" fmla="*/ 0 h 251"/>
                <a:gd name="T32" fmla="*/ 0 w 242"/>
                <a:gd name="T33" fmla="*/ 0 h 251"/>
                <a:gd name="T34" fmla="*/ 0 w 242"/>
                <a:gd name="T35" fmla="*/ 0 h 251"/>
                <a:gd name="T36" fmla="*/ 0 w 242"/>
                <a:gd name="T37" fmla="*/ 0 h 251"/>
                <a:gd name="T38" fmla="*/ 0 w 242"/>
                <a:gd name="T39" fmla="*/ 0 h 251"/>
                <a:gd name="T40" fmla="*/ 0 w 242"/>
                <a:gd name="T41" fmla="*/ 0 h 251"/>
                <a:gd name="T42" fmla="*/ 0 w 242"/>
                <a:gd name="T43" fmla="*/ 0 h 251"/>
                <a:gd name="T44" fmla="*/ 0 w 242"/>
                <a:gd name="T45" fmla="*/ 0 h 251"/>
                <a:gd name="T46" fmla="*/ 0 w 242"/>
                <a:gd name="T47" fmla="*/ 0 h 251"/>
                <a:gd name="T48" fmla="*/ 0 w 242"/>
                <a:gd name="T49" fmla="*/ 0 h 251"/>
                <a:gd name="T50" fmla="*/ 0 w 242"/>
                <a:gd name="T51" fmla="*/ 0 h 251"/>
                <a:gd name="T52" fmla="*/ 0 w 242"/>
                <a:gd name="T53" fmla="*/ 0 h 251"/>
                <a:gd name="T54" fmla="*/ 0 w 242"/>
                <a:gd name="T55" fmla="*/ 0 h 251"/>
                <a:gd name="T56" fmla="*/ 0 w 242"/>
                <a:gd name="T57" fmla="*/ 0 h 251"/>
                <a:gd name="T58" fmla="*/ 0 w 242"/>
                <a:gd name="T59" fmla="*/ 0 h 251"/>
                <a:gd name="T60" fmla="*/ 0 w 242"/>
                <a:gd name="T61" fmla="*/ 0 h 251"/>
                <a:gd name="T62" fmla="*/ 0 w 242"/>
                <a:gd name="T63" fmla="*/ 0 h 2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2" h="251">
                  <a:moveTo>
                    <a:pt x="22" y="251"/>
                  </a:moveTo>
                  <a:lnTo>
                    <a:pt x="10" y="240"/>
                  </a:lnTo>
                  <a:lnTo>
                    <a:pt x="4" y="230"/>
                  </a:lnTo>
                  <a:lnTo>
                    <a:pt x="0" y="218"/>
                  </a:lnTo>
                  <a:lnTo>
                    <a:pt x="0" y="207"/>
                  </a:lnTo>
                  <a:lnTo>
                    <a:pt x="1" y="197"/>
                  </a:lnTo>
                  <a:lnTo>
                    <a:pt x="5" y="186"/>
                  </a:lnTo>
                  <a:lnTo>
                    <a:pt x="10" y="176"/>
                  </a:lnTo>
                  <a:lnTo>
                    <a:pt x="15" y="167"/>
                  </a:lnTo>
                  <a:lnTo>
                    <a:pt x="23" y="155"/>
                  </a:lnTo>
                  <a:lnTo>
                    <a:pt x="34" y="141"/>
                  </a:lnTo>
                  <a:lnTo>
                    <a:pt x="46" y="123"/>
                  </a:lnTo>
                  <a:lnTo>
                    <a:pt x="61" y="106"/>
                  </a:lnTo>
                  <a:lnTo>
                    <a:pt x="75" y="88"/>
                  </a:lnTo>
                  <a:lnTo>
                    <a:pt x="91" y="71"/>
                  </a:lnTo>
                  <a:lnTo>
                    <a:pt x="105" y="55"/>
                  </a:lnTo>
                  <a:lnTo>
                    <a:pt x="118" y="43"/>
                  </a:lnTo>
                  <a:lnTo>
                    <a:pt x="129" y="33"/>
                  </a:lnTo>
                  <a:lnTo>
                    <a:pt x="140" y="22"/>
                  </a:lnTo>
                  <a:lnTo>
                    <a:pt x="152" y="14"/>
                  </a:lnTo>
                  <a:lnTo>
                    <a:pt x="162" y="7"/>
                  </a:lnTo>
                  <a:lnTo>
                    <a:pt x="173" y="2"/>
                  </a:lnTo>
                  <a:lnTo>
                    <a:pt x="185" y="0"/>
                  </a:lnTo>
                  <a:lnTo>
                    <a:pt x="196" y="0"/>
                  </a:lnTo>
                  <a:lnTo>
                    <a:pt x="208" y="4"/>
                  </a:lnTo>
                  <a:lnTo>
                    <a:pt x="214" y="7"/>
                  </a:lnTo>
                  <a:lnTo>
                    <a:pt x="219" y="9"/>
                  </a:lnTo>
                  <a:lnTo>
                    <a:pt x="222" y="11"/>
                  </a:lnTo>
                  <a:lnTo>
                    <a:pt x="224" y="14"/>
                  </a:lnTo>
                  <a:lnTo>
                    <a:pt x="227" y="17"/>
                  </a:lnTo>
                  <a:lnTo>
                    <a:pt x="230" y="21"/>
                  </a:lnTo>
                  <a:lnTo>
                    <a:pt x="235" y="26"/>
                  </a:lnTo>
                  <a:lnTo>
                    <a:pt x="242" y="34"/>
                  </a:lnTo>
                  <a:lnTo>
                    <a:pt x="234" y="27"/>
                  </a:lnTo>
                  <a:lnTo>
                    <a:pt x="225" y="22"/>
                  </a:lnTo>
                  <a:lnTo>
                    <a:pt x="217" y="18"/>
                  </a:lnTo>
                  <a:lnTo>
                    <a:pt x="207" y="16"/>
                  </a:lnTo>
                  <a:lnTo>
                    <a:pt x="197" y="16"/>
                  </a:lnTo>
                  <a:lnTo>
                    <a:pt x="187" y="18"/>
                  </a:lnTo>
                  <a:lnTo>
                    <a:pt x="175" y="22"/>
                  </a:lnTo>
                  <a:lnTo>
                    <a:pt x="164" y="30"/>
                  </a:lnTo>
                  <a:lnTo>
                    <a:pt x="153" y="38"/>
                  </a:lnTo>
                  <a:lnTo>
                    <a:pt x="143" y="44"/>
                  </a:lnTo>
                  <a:lnTo>
                    <a:pt x="134" y="50"/>
                  </a:lnTo>
                  <a:lnTo>
                    <a:pt x="127" y="55"/>
                  </a:lnTo>
                  <a:lnTo>
                    <a:pt x="121" y="62"/>
                  </a:lnTo>
                  <a:lnTo>
                    <a:pt x="115" y="68"/>
                  </a:lnTo>
                  <a:lnTo>
                    <a:pt x="110" y="75"/>
                  </a:lnTo>
                  <a:lnTo>
                    <a:pt x="106" y="83"/>
                  </a:lnTo>
                  <a:lnTo>
                    <a:pt x="103" y="91"/>
                  </a:lnTo>
                  <a:lnTo>
                    <a:pt x="100" y="99"/>
                  </a:lnTo>
                  <a:lnTo>
                    <a:pt x="97" y="105"/>
                  </a:lnTo>
                  <a:lnTo>
                    <a:pt x="93" y="110"/>
                  </a:lnTo>
                  <a:lnTo>
                    <a:pt x="90" y="114"/>
                  </a:lnTo>
                  <a:lnTo>
                    <a:pt x="86" y="117"/>
                  </a:lnTo>
                  <a:lnTo>
                    <a:pt x="81" y="120"/>
                  </a:lnTo>
                  <a:lnTo>
                    <a:pt x="75" y="122"/>
                  </a:lnTo>
                  <a:lnTo>
                    <a:pt x="67" y="127"/>
                  </a:lnTo>
                  <a:lnTo>
                    <a:pt x="57" y="134"/>
                  </a:lnTo>
                  <a:lnTo>
                    <a:pt x="44" y="145"/>
                  </a:lnTo>
                  <a:lnTo>
                    <a:pt x="32" y="160"/>
                  </a:lnTo>
                  <a:lnTo>
                    <a:pt x="23" y="178"/>
                  </a:lnTo>
                  <a:lnTo>
                    <a:pt x="17" y="200"/>
                  </a:lnTo>
                  <a:lnTo>
                    <a:pt x="15" y="223"/>
                  </a:lnTo>
                  <a:lnTo>
                    <a:pt x="22" y="2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3" name="Freeform 219">
              <a:extLst>
                <a:ext uri="{FF2B5EF4-FFF2-40B4-BE49-F238E27FC236}">
                  <a16:creationId xmlns:a16="http://schemas.microsoft.com/office/drawing/2014/main" id="{5A0F86FE-2B71-49E1-91BE-B1D809CD32F6}"/>
                </a:ext>
              </a:extLst>
            </p:cNvPr>
            <p:cNvSpPr>
              <a:spLocks/>
            </p:cNvSpPr>
            <p:nvPr/>
          </p:nvSpPr>
          <p:spPr bwMode="auto">
            <a:xfrm>
              <a:off x="809" y="3998"/>
              <a:ext cx="80" cy="87"/>
            </a:xfrm>
            <a:custGeom>
              <a:avLst/>
              <a:gdLst>
                <a:gd name="T0" fmla="*/ 0 w 241"/>
                <a:gd name="T1" fmla="*/ 0 h 262"/>
                <a:gd name="T2" fmla="*/ 0 w 241"/>
                <a:gd name="T3" fmla="*/ 0 h 262"/>
                <a:gd name="T4" fmla="*/ 0 w 241"/>
                <a:gd name="T5" fmla="*/ 0 h 262"/>
                <a:gd name="T6" fmla="*/ 0 w 241"/>
                <a:gd name="T7" fmla="*/ 0 h 262"/>
                <a:gd name="T8" fmla="*/ 0 w 241"/>
                <a:gd name="T9" fmla="*/ 0 h 262"/>
                <a:gd name="T10" fmla="*/ 0 w 241"/>
                <a:gd name="T11" fmla="*/ 0 h 262"/>
                <a:gd name="T12" fmla="*/ 0 w 241"/>
                <a:gd name="T13" fmla="*/ 0 h 262"/>
                <a:gd name="T14" fmla="*/ 0 w 241"/>
                <a:gd name="T15" fmla="*/ 0 h 262"/>
                <a:gd name="T16" fmla="*/ 0 w 241"/>
                <a:gd name="T17" fmla="*/ 0 h 262"/>
                <a:gd name="T18" fmla="*/ 0 w 241"/>
                <a:gd name="T19" fmla="*/ 0 h 262"/>
                <a:gd name="T20" fmla="*/ 0 w 241"/>
                <a:gd name="T21" fmla="*/ 0 h 262"/>
                <a:gd name="T22" fmla="*/ 0 w 241"/>
                <a:gd name="T23" fmla="*/ 0 h 262"/>
                <a:gd name="T24" fmla="*/ 0 w 241"/>
                <a:gd name="T25" fmla="*/ 0 h 262"/>
                <a:gd name="T26" fmla="*/ 0 w 241"/>
                <a:gd name="T27" fmla="*/ 0 h 262"/>
                <a:gd name="T28" fmla="*/ 0 w 241"/>
                <a:gd name="T29" fmla="*/ 0 h 262"/>
                <a:gd name="T30" fmla="*/ 0 w 241"/>
                <a:gd name="T31" fmla="*/ 0 h 262"/>
                <a:gd name="T32" fmla="*/ 0 w 241"/>
                <a:gd name="T33" fmla="*/ 0 h 262"/>
                <a:gd name="T34" fmla="*/ 0 w 241"/>
                <a:gd name="T35" fmla="*/ 0 h 262"/>
                <a:gd name="T36" fmla="*/ 0 w 241"/>
                <a:gd name="T37" fmla="*/ 0 h 262"/>
                <a:gd name="T38" fmla="*/ 0 w 241"/>
                <a:gd name="T39" fmla="*/ 0 h 262"/>
                <a:gd name="T40" fmla="*/ 0 w 241"/>
                <a:gd name="T41" fmla="*/ 0 h 262"/>
                <a:gd name="T42" fmla="*/ 0 w 241"/>
                <a:gd name="T43" fmla="*/ 0 h 262"/>
                <a:gd name="T44" fmla="*/ 0 w 241"/>
                <a:gd name="T45" fmla="*/ 0 h 262"/>
                <a:gd name="T46" fmla="*/ 0 w 241"/>
                <a:gd name="T47" fmla="*/ 0 h 262"/>
                <a:gd name="T48" fmla="*/ 0 w 241"/>
                <a:gd name="T49" fmla="*/ 0 h 262"/>
                <a:gd name="T50" fmla="*/ 0 w 241"/>
                <a:gd name="T51" fmla="*/ 0 h 262"/>
                <a:gd name="T52" fmla="*/ 0 w 241"/>
                <a:gd name="T53" fmla="*/ 0 h 262"/>
                <a:gd name="T54" fmla="*/ 0 w 241"/>
                <a:gd name="T55" fmla="*/ 0 h 262"/>
                <a:gd name="T56" fmla="*/ 0 w 241"/>
                <a:gd name="T57" fmla="*/ 0 h 262"/>
                <a:gd name="T58" fmla="*/ 0 w 241"/>
                <a:gd name="T59" fmla="*/ 0 h 262"/>
                <a:gd name="T60" fmla="*/ 0 w 241"/>
                <a:gd name="T61" fmla="*/ 0 h 262"/>
                <a:gd name="T62" fmla="*/ 0 w 241"/>
                <a:gd name="T63" fmla="*/ 0 h 262"/>
                <a:gd name="T64" fmla="*/ 0 w 241"/>
                <a:gd name="T65" fmla="*/ 0 h 262"/>
                <a:gd name="T66" fmla="*/ 0 w 241"/>
                <a:gd name="T67" fmla="*/ 0 h 262"/>
                <a:gd name="T68" fmla="*/ 0 w 241"/>
                <a:gd name="T69" fmla="*/ 0 h 262"/>
                <a:gd name="T70" fmla="*/ 0 w 241"/>
                <a:gd name="T71" fmla="*/ 0 h 262"/>
                <a:gd name="T72" fmla="*/ 0 w 241"/>
                <a:gd name="T73" fmla="*/ 0 h 262"/>
                <a:gd name="T74" fmla="*/ 0 w 241"/>
                <a:gd name="T75" fmla="*/ 0 h 262"/>
                <a:gd name="T76" fmla="*/ 0 w 241"/>
                <a:gd name="T77" fmla="*/ 0 h 262"/>
                <a:gd name="T78" fmla="*/ 0 w 241"/>
                <a:gd name="T79" fmla="*/ 0 h 262"/>
                <a:gd name="T80" fmla="*/ 0 w 241"/>
                <a:gd name="T81" fmla="*/ 0 h 262"/>
                <a:gd name="T82" fmla="*/ 0 w 241"/>
                <a:gd name="T83" fmla="*/ 0 h 262"/>
                <a:gd name="T84" fmla="*/ 0 w 241"/>
                <a:gd name="T85" fmla="*/ 0 h 262"/>
                <a:gd name="T86" fmla="*/ 0 w 241"/>
                <a:gd name="T87" fmla="*/ 0 h 262"/>
                <a:gd name="T88" fmla="*/ 0 w 241"/>
                <a:gd name="T89" fmla="*/ 0 h 262"/>
                <a:gd name="T90" fmla="*/ 0 w 241"/>
                <a:gd name="T91" fmla="*/ 0 h 262"/>
                <a:gd name="T92" fmla="*/ 0 w 241"/>
                <a:gd name="T93" fmla="*/ 0 h 262"/>
                <a:gd name="T94" fmla="*/ 0 w 241"/>
                <a:gd name="T95" fmla="*/ 0 h 262"/>
                <a:gd name="T96" fmla="*/ 0 w 241"/>
                <a:gd name="T97" fmla="*/ 0 h 2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1" h="262">
                  <a:moveTo>
                    <a:pt x="209" y="4"/>
                  </a:moveTo>
                  <a:lnTo>
                    <a:pt x="197" y="0"/>
                  </a:lnTo>
                  <a:lnTo>
                    <a:pt x="185" y="0"/>
                  </a:lnTo>
                  <a:lnTo>
                    <a:pt x="174" y="2"/>
                  </a:lnTo>
                  <a:lnTo>
                    <a:pt x="162" y="7"/>
                  </a:lnTo>
                  <a:lnTo>
                    <a:pt x="152" y="14"/>
                  </a:lnTo>
                  <a:lnTo>
                    <a:pt x="141" y="22"/>
                  </a:lnTo>
                  <a:lnTo>
                    <a:pt x="129" y="32"/>
                  </a:lnTo>
                  <a:lnTo>
                    <a:pt x="118" y="43"/>
                  </a:lnTo>
                  <a:lnTo>
                    <a:pt x="106" y="55"/>
                  </a:lnTo>
                  <a:lnTo>
                    <a:pt x="91" y="70"/>
                  </a:lnTo>
                  <a:lnTo>
                    <a:pt x="76" y="88"/>
                  </a:lnTo>
                  <a:lnTo>
                    <a:pt x="61" y="105"/>
                  </a:lnTo>
                  <a:lnTo>
                    <a:pt x="47" y="124"/>
                  </a:lnTo>
                  <a:lnTo>
                    <a:pt x="34" y="141"/>
                  </a:lnTo>
                  <a:lnTo>
                    <a:pt x="23" y="155"/>
                  </a:lnTo>
                  <a:lnTo>
                    <a:pt x="16" y="166"/>
                  </a:lnTo>
                  <a:lnTo>
                    <a:pt x="11" y="176"/>
                  </a:lnTo>
                  <a:lnTo>
                    <a:pt x="6" y="186"/>
                  </a:lnTo>
                  <a:lnTo>
                    <a:pt x="1" y="196"/>
                  </a:lnTo>
                  <a:lnTo>
                    <a:pt x="0" y="207"/>
                  </a:lnTo>
                  <a:lnTo>
                    <a:pt x="0" y="218"/>
                  </a:lnTo>
                  <a:lnTo>
                    <a:pt x="5" y="229"/>
                  </a:lnTo>
                  <a:lnTo>
                    <a:pt x="11" y="240"/>
                  </a:lnTo>
                  <a:lnTo>
                    <a:pt x="22" y="251"/>
                  </a:lnTo>
                  <a:lnTo>
                    <a:pt x="36" y="259"/>
                  </a:lnTo>
                  <a:lnTo>
                    <a:pt x="50" y="262"/>
                  </a:lnTo>
                  <a:lnTo>
                    <a:pt x="65" y="261"/>
                  </a:lnTo>
                  <a:lnTo>
                    <a:pt x="80" y="257"/>
                  </a:lnTo>
                  <a:lnTo>
                    <a:pt x="94" y="250"/>
                  </a:lnTo>
                  <a:lnTo>
                    <a:pt x="108" y="242"/>
                  </a:lnTo>
                  <a:lnTo>
                    <a:pt x="120" y="232"/>
                  </a:lnTo>
                  <a:lnTo>
                    <a:pt x="129" y="222"/>
                  </a:lnTo>
                  <a:lnTo>
                    <a:pt x="139" y="213"/>
                  </a:lnTo>
                  <a:lnTo>
                    <a:pt x="150" y="203"/>
                  </a:lnTo>
                  <a:lnTo>
                    <a:pt x="161" y="195"/>
                  </a:lnTo>
                  <a:lnTo>
                    <a:pt x="173" y="187"/>
                  </a:lnTo>
                  <a:lnTo>
                    <a:pt x="184" y="180"/>
                  </a:lnTo>
                  <a:lnTo>
                    <a:pt x="195" y="174"/>
                  </a:lnTo>
                  <a:lnTo>
                    <a:pt x="205" y="167"/>
                  </a:lnTo>
                  <a:lnTo>
                    <a:pt x="213" y="162"/>
                  </a:lnTo>
                  <a:lnTo>
                    <a:pt x="230" y="146"/>
                  </a:lnTo>
                  <a:lnTo>
                    <a:pt x="239" y="124"/>
                  </a:lnTo>
                  <a:lnTo>
                    <a:pt x="241" y="99"/>
                  </a:lnTo>
                  <a:lnTo>
                    <a:pt x="239" y="74"/>
                  </a:lnTo>
                  <a:lnTo>
                    <a:pt x="233" y="49"/>
                  </a:lnTo>
                  <a:lnTo>
                    <a:pt x="224" y="28"/>
                  </a:lnTo>
                  <a:lnTo>
                    <a:pt x="216" y="13"/>
                  </a:lnTo>
                  <a:lnTo>
                    <a:pt x="209" y="4"/>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4" name="Freeform 220">
              <a:extLst>
                <a:ext uri="{FF2B5EF4-FFF2-40B4-BE49-F238E27FC236}">
                  <a16:creationId xmlns:a16="http://schemas.microsoft.com/office/drawing/2014/main" id="{21EECDE5-76A9-42B6-ABB8-CFBC4A300D11}"/>
                </a:ext>
              </a:extLst>
            </p:cNvPr>
            <p:cNvSpPr>
              <a:spLocks/>
            </p:cNvSpPr>
            <p:nvPr/>
          </p:nvSpPr>
          <p:spPr bwMode="auto">
            <a:xfrm>
              <a:off x="587" y="3904"/>
              <a:ext cx="130" cy="169"/>
            </a:xfrm>
            <a:custGeom>
              <a:avLst/>
              <a:gdLst>
                <a:gd name="T0" fmla="*/ 0 w 391"/>
                <a:gd name="T1" fmla="*/ 0 h 506"/>
                <a:gd name="T2" fmla="*/ 0 w 391"/>
                <a:gd name="T3" fmla="*/ 0 h 506"/>
                <a:gd name="T4" fmla="*/ 0 w 391"/>
                <a:gd name="T5" fmla="*/ 0 h 506"/>
                <a:gd name="T6" fmla="*/ 0 w 391"/>
                <a:gd name="T7" fmla="*/ 0 h 506"/>
                <a:gd name="T8" fmla="*/ 0 w 391"/>
                <a:gd name="T9" fmla="*/ 0 h 506"/>
                <a:gd name="T10" fmla="*/ 0 w 391"/>
                <a:gd name="T11" fmla="*/ 0 h 506"/>
                <a:gd name="T12" fmla="*/ 0 w 391"/>
                <a:gd name="T13" fmla="*/ 0 h 506"/>
                <a:gd name="T14" fmla="*/ 0 w 391"/>
                <a:gd name="T15" fmla="*/ 0 h 506"/>
                <a:gd name="T16" fmla="*/ 0 w 391"/>
                <a:gd name="T17" fmla="*/ 0 h 506"/>
                <a:gd name="T18" fmla="*/ 0 w 391"/>
                <a:gd name="T19" fmla="*/ 0 h 506"/>
                <a:gd name="T20" fmla="*/ 0 w 391"/>
                <a:gd name="T21" fmla="*/ 0 h 506"/>
                <a:gd name="T22" fmla="*/ 0 w 391"/>
                <a:gd name="T23" fmla="*/ 0 h 506"/>
                <a:gd name="T24" fmla="*/ 0 w 391"/>
                <a:gd name="T25" fmla="*/ 0 h 506"/>
                <a:gd name="T26" fmla="*/ 0 w 391"/>
                <a:gd name="T27" fmla="*/ 0 h 506"/>
                <a:gd name="T28" fmla="*/ 0 w 391"/>
                <a:gd name="T29" fmla="*/ 0 h 506"/>
                <a:gd name="T30" fmla="*/ 0 w 391"/>
                <a:gd name="T31" fmla="*/ 0 h 506"/>
                <a:gd name="T32" fmla="*/ 0 w 391"/>
                <a:gd name="T33" fmla="*/ 0 h 506"/>
                <a:gd name="T34" fmla="*/ 0 w 391"/>
                <a:gd name="T35" fmla="*/ 0 h 506"/>
                <a:gd name="T36" fmla="*/ 0 w 391"/>
                <a:gd name="T37" fmla="*/ 0 h 506"/>
                <a:gd name="T38" fmla="*/ 0 w 391"/>
                <a:gd name="T39" fmla="*/ 0 h 506"/>
                <a:gd name="T40" fmla="*/ 0 w 391"/>
                <a:gd name="T41" fmla="*/ 0 h 506"/>
                <a:gd name="T42" fmla="*/ 0 w 391"/>
                <a:gd name="T43" fmla="*/ 0 h 506"/>
                <a:gd name="T44" fmla="*/ 0 w 391"/>
                <a:gd name="T45" fmla="*/ 0 h 506"/>
                <a:gd name="T46" fmla="*/ 0 w 391"/>
                <a:gd name="T47" fmla="*/ 0 h 506"/>
                <a:gd name="T48" fmla="*/ 0 w 391"/>
                <a:gd name="T49" fmla="*/ 0 h 506"/>
                <a:gd name="T50" fmla="*/ 0 w 391"/>
                <a:gd name="T51" fmla="*/ 0 h 506"/>
                <a:gd name="T52" fmla="*/ 0 w 391"/>
                <a:gd name="T53" fmla="*/ 0 h 506"/>
                <a:gd name="T54" fmla="*/ 0 w 391"/>
                <a:gd name="T55" fmla="*/ 0 h 506"/>
                <a:gd name="T56" fmla="*/ 0 w 391"/>
                <a:gd name="T57" fmla="*/ 0 h 506"/>
                <a:gd name="T58" fmla="*/ 0 w 391"/>
                <a:gd name="T59" fmla="*/ 0 h 506"/>
                <a:gd name="T60" fmla="*/ 0 w 391"/>
                <a:gd name="T61" fmla="*/ 0 h 506"/>
                <a:gd name="T62" fmla="*/ 0 w 391"/>
                <a:gd name="T63" fmla="*/ 0 h 5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91" h="506">
                  <a:moveTo>
                    <a:pt x="151" y="0"/>
                  </a:moveTo>
                  <a:lnTo>
                    <a:pt x="140" y="1"/>
                  </a:lnTo>
                  <a:lnTo>
                    <a:pt x="128" y="3"/>
                  </a:lnTo>
                  <a:lnTo>
                    <a:pt x="114" y="6"/>
                  </a:lnTo>
                  <a:lnTo>
                    <a:pt x="101" y="11"/>
                  </a:lnTo>
                  <a:lnTo>
                    <a:pt x="86" y="17"/>
                  </a:lnTo>
                  <a:lnTo>
                    <a:pt x="72" y="24"/>
                  </a:lnTo>
                  <a:lnTo>
                    <a:pt x="59" y="35"/>
                  </a:lnTo>
                  <a:lnTo>
                    <a:pt x="45" y="45"/>
                  </a:lnTo>
                  <a:lnTo>
                    <a:pt x="33" y="58"/>
                  </a:lnTo>
                  <a:lnTo>
                    <a:pt x="22" y="73"/>
                  </a:lnTo>
                  <a:lnTo>
                    <a:pt x="13" y="89"/>
                  </a:lnTo>
                  <a:lnTo>
                    <a:pt x="6" y="108"/>
                  </a:lnTo>
                  <a:lnTo>
                    <a:pt x="2" y="128"/>
                  </a:lnTo>
                  <a:lnTo>
                    <a:pt x="0" y="149"/>
                  </a:lnTo>
                  <a:lnTo>
                    <a:pt x="1" y="174"/>
                  </a:lnTo>
                  <a:lnTo>
                    <a:pt x="5" y="200"/>
                  </a:lnTo>
                  <a:lnTo>
                    <a:pt x="17" y="248"/>
                  </a:lnTo>
                  <a:lnTo>
                    <a:pt x="30" y="286"/>
                  </a:lnTo>
                  <a:lnTo>
                    <a:pt x="43" y="316"/>
                  </a:lnTo>
                  <a:lnTo>
                    <a:pt x="54" y="342"/>
                  </a:lnTo>
                  <a:lnTo>
                    <a:pt x="66" y="364"/>
                  </a:lnTo>
                  <a:lnTo>
                    <a:pt x="75" y="384"/>
                  </a:lnTo>
                  <a:lnTo>
                    <a:pt x="83" y="406"/>
                  </a:lnTo>
                  <a:lnTo>
                    <a:pt x="90" y="432"/>
                  </a:lnTo>
                  <a:lnTo>
                    <a:pt x="98" y="457"/>
                  </a:lnTo>
                  <a:lnTo>
                    <a:pt x="111" y="475"/>
                  </a:lnTo>
                  <a:lnTo>
                    <a:pt x="128" y="489"/>
                  </a:lnTo>
                  <a:lnTo>
                    <a:pt x="146" y="498"/>
                  </a:lnTo>
                  <a:lnTo>
                    <a:pt x="166" y="503"/>
                  </a:lnTo>
                  <a:lnTo>
                    <a:pt x="184" y="505"/>
                  </a:lnTo>
                  <a:lnTo>
                    <a:pt x="201" y="506"/>
                  </a:lnTo>
                  <a:lnTo>
                    <a:pt x="213" y="505"/>
                  </a:lnTo>
                  <a:lnTo>
                    <a:pt x="225" y="503"/>
                  </a:lnTo>
                  <a:lnTo>
                    <a:pt x="238" y="499"/>
                  </a:lnTo>
                  <a:lnTo>
                    <a:pt x="254" y="493"/>
                  </a:lnTo>
                  <a:lnTo>
                    <a:pt x="268" y="486"/>
                  </a:lnTo>
                  <a:lnTo>
                    <a:pt x="283" y="476"/>
                  </a:lnTo>
                  <a:lnTo>
                    <a:pt x="294" y="464"/>
                  </a:lnTo>
                  <a:lnTo>
                    <a:pt x="302" y="449"/>
                  </a:lnTo>
                  <a:lnTo>
                    <a:pt x="306" y="433"/>
                  </a:lnTo>
                  <a:lnTo>
                    <a:pt x="309" y="412"/>
                  </a:lnTo>
                  <a:lnTo>
                    <a:pt x="315" y="385"/>
                  </a:lnTo>
                  <a:lnTo>
                    <a:pt x="322" y="356"/>
                  </a:lnTo>
                  <a:lnTo>
                    <a:pt x="331" y="324"/>
                  </a:lnTo>
                  <a:lnTo>
                    <a:pt x="341" y="291"/>
                  </a:lnTo>
                  <a:lnTo>
                    <a:pt x="352" y="261"/>
                  </a:lnTo>
                  <a:lnTo>
                    <a:pt x="363" y="233"/>
                  </a:lnTo>
                  <a:lnTo>
                    <a:pt x="373" y="211"/>
                  </a:lnTo>
                  <a:lnTo>
                    <a:pt x="378" y="201"/>
                  </a:lnTo>
                  <a:lnTo>
                    <a:pt x="384" y="187"/>
                  </a:lnTo>
                  <a:lnTo>
                    <a:pt x="387" y="173"/>
                  </a:lnTo>
                  <a:lnTo>
                    <a:pt x="390" y="156"/>
                  </a:lnTo>
                  <a:lnTo>
                    <a:pt x="391" y="139"/>
                  </a:lnTo>
                  <a:lnTo>
                    <a:pt x="390" y="121"/>
                  </a:lnTo>
                  <a:lnTo>
                    <a:pt x="386" y="103"/>
                  </a:lnTo>
                  <a:lnTo>
                    <a:pt x="378" y="85"/>
                  </a:lnTo>
                  <a:lnTo>
                    <a:pt x="368" y="68"/>
                  </a:lnTo>
                  <a:lnTo>
                    <a:pt x="354" y="51"/>
                  </a:lnTo>
                  <a:lnTo>
                    <a:pt x="334" y="37"/>
                  </a:lnTo>
                  <a:lnTo>
                    <a:pt x="309" y="24"/>
                  </a:lnTo>
                  <a:lnTo>
                    <a:pt x="279" y="13"/>
                  </a:lnTo>
                  <a:lnTo>
                    <a:pt x="243" y="6"/>
                  </a:lnTo>
                  <a:lnTo>
                    <a:pt x="201" y="1"/>
                  </a:lnTo>
                  <a:lnTo>
                    <a:pt x="151"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5" name="Freeform 221">
              <a:extLst>
                <a:ext uri="{FF2B5EF4-FFF2-40B4-BE49-F238E27FC236}">
                  <a16:creationId xmlns:a16="http://schemas.microsoft.com/office/drawing/2014/main" id="{9BC50548-4C07-4074-BDDD-02DA13E45468}"/>
                </a:ext>
              </a:extLst>
            </p:cNvPr>
            <p:cNvSpPr>
              <a:spLocks/>
            </p:cNvSpPr>
            <p:nvPr/>
          </p:nvSpPr>
          <p:spPr bwMode="auto">
            <a:xfrm>
              <a:off x="676" y="3930"/>
              <a:ext cx="41" cy="136"/>
            </a:xfrm>
            <a:custGeom>
              <a:avLst/>
              <a:gdLst>
                <a:gd name="T0" fmla="*/ 0 w 122"/>
                <a:gd name="T1" fmla="*/ 0 h 410"/>
                <a:gd name="T2" fmla="*/ 0 w 122"/>
                <a:gd name="T3" fmla="*/ 0 h 410"/>
                <a:gd name="T4" fmla="*/ 0 w 122"/>
                <a:gd name="T5" fmla="*/ 0 h 410"/>
                <a:gd name="T6" fmla="*/ 0 w 122"/>
                <a:gd name="T7" fmla="*/ 0 h 410"/>
                <a:gd name="T8" fmla="*/ 0 w 122"/>
                <a:gd name="T9" fmla="*/ 0 h 410"/>
                <a:gd name="T10" fmla="*/ 0 w 122"/>
                <a:gd name="T11" fmla="*/ 0 h 410"/>
                <a:gd name="T12" fmla="*/ 0 w 122"/>
                <a:gd name="T13" fmla="*/ 0 h 410"/>
                <a:gd name="T14" fmla="*/ 0 w 122"/>
                <a:gd name="T15" fmla="*/ 0 h 410"/>
                <a:gd name="T16" fmla="*/ 0 w 122"/>
                <a:gd name="T17" fmla="*/ 0 h 410"/>
                <a:gd name="T18" fmla="*/ 0 w 122"/>
                <a:gd name="T19" fmla="*/ 0 h 410"/>
                <a:gd name="T20" fmla="*/ 0 w 122"/>
                <a:gd name="T21" fmla="*/ 0 h 410"/>
                <a:gd name="T22" fmla="*/ 0 w 122"/>
                <a:gd name="T23" fmla="*/ 0 h 410"/>
                <a:gd name="T24" fmla="*/ 0 w 122"/>
                <a:gd name="T25" fmla="*/ 0 h 410"/>
                <a:gd name="T26" fmla="*/ 0 w 122"/>
                <a:gd name="T27" fmla="*/ 0 h 410"/>
                <a:gd name="T28" fmla="*/ 0 w 122"/>
                <a:gd name="T29" fmla="*/ 0 h 410"/>
                <a:gd name="T30" fmla="*/ 0 w 122"/>
                <a:gd name="T31" fmla="*/ 0 h 410"/>
                <a:gd name="T32" fmla="*/ 0 w 122"/>
                <a:gd name="T33" fmla="*/ 0 h 410"/>
                <a:gd name="T34" fmla="*/ 0 w 122"/>
                <a:gd name="T35" fmla="*/ 0 h 410"/>
                <a:gd name="T36" fmla="*/ 0 w 122"/>
                <a:gd name="T37" fmla="*/ 0 h 410"/>
                <a:gd name="T38" fmla="*/ 0 w 122"/>
                <a:gd name="T39" fmla="*/ 0 h 410"/>
                <a:gd name="T40" fmla="*/ 0 w 122"/>
                <a:gd name="T41" fmla="*/ 0 h 410"/>
                <a:gd name="T42" fmla="*/ 0 w 122"/>
                <a:gd name="T43" fmla="*/ 0 h 410"/>
                <a:gd name="T44" fmla="*/ 0 w 122"/>
                <a:gd name="T45" fmla="*/ 0 h 410"/>
                <a:gd name="T46" fmla="*/ 0 w 122"/>
                <a:gd name="T47" fmla="*/ 0 h 410"/>
                <a:gd name="T48" fmla="*/ 0 w 122"/>
                <a:gd name="T49" fmla="*/ 0 h 410"/>
                <a:gd name="T50" fmla="*/ 0 w 122"/>
                <a:gd name="T51" fmla="*/ 0 h 410"/>
                <a:gd name="T52" fmla="*/ 0 w 122"/>
                <a:gd name="T53" fmla="*/ 0 h 410"/>
                <a:gd name="T54" fmla="*/ 0 w 122"/>
                <a:gd name="T55" fmla="*/ 0 h 410"/>
                <a:gd name="T56" fmla="*/ 0 w 122"/>
                <a:gd name="T57" fmla="*/ 0 h 410"/>
                <a:gd name="T58" fmla="*/ 0 w 122"/>
                <a:gd name="T59" fmla="*/ 0 h 410"/>
                <a:gd name="T60" fmla="*/ 0 w 122"/>
                <a:gd name="T61" fmla="*/ 0 h 410"/>
                <a:gd name="T62" fmla="*/ 0 w 122"/>
                <a:gd name="T63" fmla="*/ 0 h 410"/>
                <a:gd name="T64" fmla="*/ 0 w 122"/>
                <a:gd name="T65" fmla="*/ 0 h 410"/>
                <a:gd name="T66" fmla="*/ 0 w 122"/>
                <a:gd name="T67" fmla="*/ 0 h 410"/>
                <a:gd name="T68" fmla="*/ 0 w 122"/>
                <a:gd name="T69" fmla="*/ 0 h 410"/>
                <a:gd name="T70" fmla="*/ 0 w 122"/>
                <a:gd name="T71" fmla="*/ 0 h 410"/>
                <a:gd name="T72" fmla="*/ 0 w 122"/>
                <a:gd name="T73" fmla="*/ 0 h 410"/>
                <a:gd name="T74" fmla="*/ 0 w 122"/>
                <a:gd name="T75" fmla="*/ 0 h 410"/>
                <a:gd name="T76" fmla="*/ 0 w 122"/>
                <a:gd name="T77" fmla="*/ 0 h 410"/>
                <a:gd name="T78" fmla="*/ 0 w 122"/>
                <a:gd name="T79" fmla="*/ 0 h 410"/>
                <a:gd name="T80" fmla="*/ 0 w 122"/>
                <a:gd name="T81" fmla="*/ 0 h 410"/>
                <a:gd name="T82" fmla="*/ 0 w 122"/>
                <a:gd name="T83" fmla="*/ 0 h 410"/>
                <a:gd name="T84" fmla="*/ 0 w 122"/>
                <a:gd name="T85" fmla="*/ 0 h 410"/>
                <a:gd name="T86" fmla="*/ 0 w 122"/>
                <a:gd name="T87" fmla="*/ 0 h 410"/>
                <a:gd name="T88" fmla="*/ 0 w 122"/>
                <a:gd name="T89" fmla="*/ 0 h 41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2" h="410">
                  <a:moveTo>
                    <a:pt x="0" y="410"/>
                  </a:moveTo>
                  <a:lnTo>
                    <a:pt x="7" y="405"/>
                  </a:lnTo>
                  <a:lnTo>
                    <a:pt x="14" y="400"/>
                  </a:lnTo>
                  <a:lnTo>
                    <a:pt x="20" y="394"/>
                  </a:lnTo>
                  <a:lnTo>
                    <a:pt x="25" y="388"/>
                  </a:lnTo>
                  <a:lnTo>
                    <a:pt x="29" y="381"/>
                  </a:lnTo>
                  <a:lnTo>
                    <a:pt x="33" y="373"/>
                  </a:lnTo>
                  <a:lnTo>
                    <a:pt x="36" y="365"/>
                  </a:lnTo>
                  <a:lnTo>
                    <a:pt x="37" y="357"/>
                  </a:lnTo>
                  <a:lnTo>
                    <a:pt x="40" y="336"/>
                  </a:lnTo>
                  <a:lnTo>
                    <a:pt x="46" y="309"/>
                  </a:lnTo>
                  <a:lnTo>
                    <a:pt x="53" y="280"/>
                  </a:lnTo>
                  <a:lnTo>
                    <a:pt x="62" y="248"/>
                  </a:lnTo>
                  <a:lnTo>
                    <a:pt x="72" y="215"/>
                  </a:lnTo>
                  <a:lnTo>
                    <a:pt x="83" y="185"/>
                  </a:lnTo>
                  <a:lnTo>
                    <a:pt x="94" y="157"/>
                  </a:lnTo>
                  <a:lnTo>
                    <a:pt x="104" y="135"/>
                  </a:lnTo>
                  <a:lnTo>
                    <a:pt x="109" y="124"/>
                  </a:lnTo>
                  <a:lnTo>
                    <a:pt x="115" y="110"/>
                  </a:lnTo>
                  <a:lnTo>
                    <a:pt x="119" y="94"/>
                  </a:lnTo>
                  <a:lnTo>
                    <a:pt x="122" y="76"/>
                  </a:lnTo>
                  <a:lnTo>
                    <a:pt x="122" y="58"/>
                  </a:lnTo>
                  <a:lnTo>
                    <a:pt x="120" y="38"/>
                  </a:lnTo>
                  <a:lnTo>
                    <a:pt x="115" y="19"/>
                  </a:lnTo>
                  <a:lnTo>
                    <a:pt x="105" y="0"/>
                  </a:lnTo>
                  <a:lnTo>
                    <a:pt x="107" y="30"/>
                  </a:lnTo>
                  <a:lnTo>
                    <a:pt x="107" y="66"/>
                  </a:lnTo>
                  <a:lnTo>
                    <a:pt x="103" y="99"/>
                  </a:lnTo>
                  <a:lnTo>
                    <a:pt x="95" y="124"/>
                  </a:lnTo>
                  <a:lnTo>
                    <a:pt x="89" y="138"/>
                  </a:lnTo>
                  <a:lnTo>
                    <a:pt x="80" y="163"/>
                  </a:lnTo>
                  <a:lnTo>
                    <a:pt x="69" y="193"/>
                  </a:lnTo>
                  <a:lnTo>
                    <a:pt x="58" y="227"/>
                  </a:lnTo>
                  <a:lnTo>
                    <a:pt x="49" y="261"/>
                  </a:lnTo>
                  <a:lnTo>
                    <a:pt x="40" y="293"/>
                  </a:lnTo>
                  <a:lnTo>
                    <a:pt x="34" y="318"/>
                  </a:lnTo>
                  <a:lnTo>
                    <a:pt x="33" y="334"/>
                  </a:lnTo>
                  <a:lnTo>
                    <a:pt x="33" y="345"/>
                  </a:lnTo>
                  <a:lnTo>
                    <a:pt x="32" y="354"/>
                  </a:lnTo>
                  <a:lnTo>
                    <a:pt x="30" y="363"/>
                  </a:lnTo>
                  <a:lnTo>
                    <a:pt x="26" y="371"/>
                  </a:lnTo>
                  <a:lnTo>
                    <a:pt x="22" y="381"/>
                  </a:lnTo>
                  <a:lnTo>
                    <a:pt x="16" y="390"/>
                  </a:lnTo>
                  <a:lnTo>
                    <a:pt x="8" y="399"/>
                  </a:lnTo>
                  <a:lnTo>
                    <a:pt x="0" y="4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6" name="Freeform 222">
              <a:extLst>
                <a:ext uri="{FF2B5EF4-FFF2-40B4-BE49-F238E27FC236}">
                  <a16:creationId xmlns:a16="http://schemas.microsoft.com/office/drawing/2014/main" id="{10FF2519-7E8C-431A-8AF2-3169B7DEB29A}"/>
                </a:ext>
              </a:extLst>
            </p:cNvPr>
            <p:cNvSpPr>
              <a:spLocks/>
            </p:cNvSpPr>
            <p:nvPr/>
          </p:nvSpPr>
          <p:spPr bwMode="auto">
            <a:xfrm>
              <a:off x="594" y="3913"/>
              <a:ext cx="64" cy="160"/>
            </a:xfrm>
            <a:custGeom>
              <a:avLst/>
              <a:gdLst>
                <a:gd name="T0" fmla="*/ 0 w 192"/>
                <a:gd name="T1" fmla="*/ 0 h 480"/>
                <a:gd name="T2" fmla="*/ 0 w 192"/>
                <a:gd name="T3" fmla="*/ 0 h 480"/>
                <a:gd name="T4" fmla="*/ 0 w 192"/>
                <a:gd name="T5" fmla="*/ 0 h 480"/>
                <a:gd name="T6" fmla="*/ 0 w 192"/>
                <a:gd name="T7" fmla="*/ 0 h 480"/>
                <a:gd name="T8" fmla="*/ 0 w 192"/>
                <a:gd name="T9" fmla="*/ 0 h 480"/>
                <a:gd name="T10" fmla="*/ 0 w 192"/>
                <a:gd name="T11" fmla="*/ 0 h 480"/>
                <a:gd name="T12" fmla="*/ 0 w 192"/>
                <a:gd name="T13" fmla="*/ 0 h 480"/>
                <a:gd name="T14" fmla="*/ 0 w 192"/>
                <a:gd name="T15" fmla="*/ 0 h 480"/>
                <a:gd name="T16" fmla="*/ 0 w 192"/>
                <a:gd name="T17" fmla="*/ 0 h 480"/>
                <a:gd name="T18" fmla="*/ 0 w 192"/>
                <a:gd name="T19" fmla="*/ 0 h 480"/>
                <a:gd name="T20" fmla="*/ 0 w 192"/>
                <a:gd name="T21" fmla="*/ 0 h 480"/>
                <a:gd name="T22" fmla="*/ 0 w 192"/>
                <a:gd name="T23" fmla="*/ 0 h 480"/>
                <a:gd name="T24" fmla="*/ 0 w 192"/>
                <a:gd name="T25" fmla="*/ 0 h 480"/>
                <a:gd name="T26" fmla="*/ 0 w 192"/>
                <a:gd name="T27" fmla="*/ 0 h 480"/>
                <a:gd name="T28" fmla="*/ 0 w 192"/>
                <a:gd name="T29" fmla="*/ 0 h 480"/>
                <a:gd name="T30" fmla="*/ 0 w 192"/>
                <a:gd name="T31" fmla="*/ 0 h 480"/>
                <a:gd name="T32" fmla="*/ 0 w 192"/>
                <a:gd name="T33" fmla="*/ 0 h 480"/>
                <a:gd name="T34" fmla="*/ 0 w 192"/>
                <a:gd name="T35" fmla="*/ 0 h 480"/>
                <a:gd name="T36" fmla="*/ 0 w 192"/>
                <a:gd name="T37" fmla="*/ 0 h 480"/>
                <a:gd name="T38" fmla="*/ 0 w 192"/>
                <a:gd name="T39" fmla="*/ 0 h 480"/>
                <a:gd name="T40" fmla="*/ 0 w 192"/>
                <a:gd name="T41" fmla="*/ 0 h 480"/>
                <a:gd name="T42" fmla="*/ 0 w 192"/>
                <a:gd name="T43" fmla="*/ 0 h 480"/>
                <a:gd name="T44" fmla="*/ 0 w 192"/>
                <a:gd name="T45" fmla="*/ 0 h 480"/>
                <a:gd name="T46" fmla="*/ 0 w 192"/>
                <a:gd name="T47" fmla="*/ 0 h 480"/>
                <a:gd name="T48" fmla="*/ 0 w 192"/>
                <a:gd name="T49" fmla="*/ 0 h 480"/>
                <a:gd name="T50" fmla="*/ 0 w 192"/>
                <a:gd name="T51" fmla="*/ 0 h 480"/>
                <a:gd name="T52" fmla="*/ 0 w 192"/>
                <a:gd name="T53" fmla="*/ 0 h 480"/>
                <a:gd name="T54" fmla="*/ 0 w 192"/>
                <a:gd name="T55" fmla="*/ 0 h 480"/>
                <a:gd name="T56" fmla="*/ 0 w 192"/>
                <a:gd name="T57" fmla="*/ 0 h 480"/>
                <a:gd name="T58" fmla="*/ 0 w 192"/>
                <a:gd name="T59" fmla="*/ 0 h 480"/>
                <a:gd name="T60" fmla="*/ 0 w 192"/>
                <a:gd name="T61" fmla="*/ 0 h 480"/>
                <a:gd name="T62" fmla="*/ 0 w 192"/>
                <a:gd name="T63" fmla="*/ 0 h 480"/>
                <a:gd name="T64" fmla="*/ 0 w 192"/>
                <a:gd name="T65" fmla="*/ 0 h 480"/>
                <a:gd name="T66" fmla="*/ 0 w 192"/>
                <a:gd name="T67" fmla="*/ 0 h 480"/>
                <a:gd name="T68" fmla="*/ 0 w 192"/>
                <a:gd name="T69" fmla="*/ 0 h 480"/>
                <a:gd name="T70" fmla="*/ 0 w 192"/>
                <a:gd name="T71" fmla="*/ 0 h 480"/>
                <a:gd name="T72" fmla="*/ 0 w 192"/>
                <a:gd name="T73" fmla="*/ 0 h 480"/>
                <a:gd name="T74" fmla="*/ 0 w 192"/>
                <a:gd name="T75" fmla="*/ 0 h 480"/>
                <a:gd name="T76" fmla="*/ 0 w 192"/>
                <a:gd name="T77" fmla="*/ 0 h 480"/>
                <a:gd name="T78" fmla="*/ 0 w 192"/>
                <a:gd name="T79" fmla="*/ 0 h 480"/>
                <a:gd name="T80" fmla="*/ 0 w 192"/>
                <a:gd name="T81" fmla="*/ 0 h 480"/>
                <a:gd name="T82" fmla="*/ 0 w 192"/>
                <a:gd name="T83" fmla="*/ 0 h 480"/>
                <a:gd name="T84" fmla="*/ 0 w 192"/>
                <a:gd name="T85" fmla="*/ 0 h 480"/>
                <a:gd name="T86" fmla="*/ 0 w 192"/>
                <a:gd name="T87" fmla="*/ 0 h 480"/>
                <a:gd name="T88" fmla="*/ 0 w 192"/>
                <a:gd name="T89" fmla="*/ 0 h 480"/>
                <a:gd name="T90" fmla="*/ 0 w 192"/>
                <a:gd name="T91" fmla="*/ 0 h 480"/>
                <a:gd name="T92" fmla="*/ 0 w 192"/>
                <a:gd name="T93" fmla="*/ 0 h 480"/>
                <a:gd name="T94" fmla="*/ 0 w 192"/>
                <a:gd name="T95" fmla="*/ 0 h 480"/>
                <a:gd name="T96" fmla="*/ 0 w 192"/>
                <a:gd name="T97" fmla="*/ 0 h 480"/>
                <a:gd name="T98" fmla="*/ 0 w 192"/>
                <a:gd name="T99" fmla="*/ 0 h 480"/>
                <a:gd name="T100" fmla="*/ 0 w 192"/>
                <a:gd name="T101" fmla="*/ 0 h 480"/>
                <a:gd name="T102" fmla="*/ 0 w 192"/>
                <a:gd name="T103" fmla="*/ 0 h 480"/>
                <a:gd name="T104" fmla="*/ 0 w 192"/>
                <a:gd name="T105" fmla="*/ 0 h 4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2" h="480">
                  <a:moveTo>
                    <a:pt x="192" y="480"/>
                  </a:moveTo>
                  <a:lnTo>
                    <a:pt x="180" y="480"/>
                  </a:lnTo>
                  <a:lnTo>
                    <a:pt x="165" y="476"/>
                  </a:lnTo>
                  <a:lnTo>
                    <a:pt x="146" y="469"/>
                  </a:lnTo>
                  <a:lnTo>
                    <a:pt x="127" y="457"/>
                  </a:lnTo>
                  <a:lnTo>
                    <a:pt x="109" y="444"/>
                  </a:lnTo>
                  <a:lnTo>
                    <a:pt x="93" y="425"/>
                  </a:lnTo>
                  <a:lnTo>
                    <a:pt x="80" y="403"/>
                  </a:lnTo>
                  <a:lnTo>
                    <a:pt x="72" y="377"/>
                  </a:lnTo>
                  <a:lnTo>
                    <a:pt x="66" y="353"/>
                  </a:lnTo>
                  <a:lnTo>
                    <a:pt x="60" y="335"/>
                  </a:lnTo>
                  <a:lnTo>
                    <a:pt x="54" y="320"/>
                  </a:lnTo>
                  <a:lnTo>
                    <a:pt x="47" y="305"/>
                  </a:lnTo>
                  <a:lnTo>
                    <a:pt x="39" y="287"/>
                  </a:lnTo>
                  <a:lnTo>
                    <a:pt x="29" y="262"/>
                  </a:lnTo>
                  <a:lnTo>
                    <a:pt x="18" y="228"/>
                  </a:lnTo>
                  <a:lnTo>
                    <a:pt x="7" y="181"/>
                  </a:lnTo>
                  <a:lnTo>
                    <a:pt x="0" y="131"/>
                  </a:lnTo>
                  <a:lnTo>
                    <a:pt x="4" y="91"/>
                  </a:lnTo>
                  <a:lnTo>
                    <a:pt x="15" y="59"/>
                  </a:lnTo>
                  <a:lnTo>
                    <a:pt x="31" y="35"/>
                  </a:lnTo>
                  <a:lnTo>
                    <a:pt x="51" y="18"/>
                  </a:lnTo>
                  <a:lnTo>
                    <a:pt x="72" y="7"/>
                  </a:lnTo>
                  <a:lnTo>
                    <a:pt x="90" y="1"/>
                  </a:lnTo>
                  <a:lnTo>
                    <a:pt x="105" y="0"/>
                  </a:lnTo>
                  <a:lnTo>
                    <a:pt x="90" y="10"/>
                  </a:lnTo>
                  <a:lnTo>
                    <a:pt x="78" y="22"/>
                  </a:lnTo>
                  <a:lnTo>
                    <a:pt x="66" y="38"/>
                  </a:lnTo>
                  <a:lnTo>
                    <a:pt x="56" y="57"/>
                  </a:lnTo>
                  <a:lnTo>
                    <a:pt x="49" y="79"/>
                  </a:lnTo>
                  <a:lnTo>
                    <a:pt x="45" y="104"/>
                  </a:lnTo>
                  <a:lnTo>
                    <a:pt x="44" y="130"/>
                  </a:lnTo>
                  <a:lnTo>
                    <a:pt x="47" y="160"/>
                  </a:lnTo>
                  <a:lnTo>
                    <a:pt x="52" y="188"/>
                  </a:lnTo>
                  <a:lnTo>
                    <a:pt x="58" y="211"/>
                  </a:lnTo>
                  <a:lnTo>
                    <a:pt x="64" y="229"/>
                  </a:lnTo>
                  <a:lnTo>
                    <a:pt x="71" y="245"/>
                  </a:lnTo>
                  <a:lnTo>
                    <a:pt x="76" y="256"/>
                  </a:lnTo>
                  <a:lnTo>
                    <a:pt x="82" y="267"/>
                  </a:lnTo>
                  <a:lnTo>
                    <a:pt x="88" y="274"/>
                  </a:lnTo>
                  <a:lnTo>
                    <a:pt x="93" y="280"/>
                  </a:lnTo>
                  <a:lnTo>
                    <a:pt x="103" y="295"/>
                  </a:lnTo>
                  <a:lnTo>
                    <a:pt x="109" y="317"/>
                  </a:lnTo>
                  <a:lnTo>
                    <a:pt x="108" y="340"/>
                  </a:lnTo>
                  <a:lnTo>
                    <a:pt x="95" y="358"/>
                  </a:lnTo>
                  <a:lnTo>
                    <a:pt x="89" y="369"/>
                  </a:lnTo>
                  <a:lnTo>
                    <a:pt x="88" y="384"/>
                  </a:lnTo>
                  <a:lnTo>
                    <a:pt x="93" y="403"/>
                  </a:lnTo>
                  <a:lnTo>
                    <a:pt x="103" y="421"/>
                  </a:lnTo>
                  <a:lnTo>
                    <a:pt x="118" y="441"/>
                  </a:lnTo>
                  <a:lnTo>
                    <a:pt x="138" y="457"/>
                  </a:lnTo>
                  <a:lnTo>
                    <a:pt x="162" y="471"/>
                  </a:lnTo>
                  <a:lnTo>
                    <a:pt x="192" y="4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7" name="Freeform 223">
              <a:extLst>
                <a:ext uri="{FF2B5EF4-FFF2-40B4-BE49-F238E27FC236}">
                  <a16:creationId xmlns:a16="http://schemas.microsoft.com/office/drawing/2014/main" id="{199FB821-FB75-4F85-9E70-EF640C7AFAF3}"/>
                </a:ext>
              </a:extLst>
            </p:cNvPr>
            <p:cNvSpPr>
              <a:spLocks/>
            </p:cNvSpPr>
            <p:nvPr/>
          </p:nvSpPr>
          <p:spPr bwMode="auto">
            <a:xfrm>
              <a:off x="568" y="4118"/>
              <a:ext cx="58" cy="54"/>
            </a:xfrm>
            <a:custGeom>
              <a:avLst/>
              <a:gdLst>
                <a:gd name="T0" fmla="*/ 0 w 174"/>
                <a:gd name="T1" fmla="*/ 0 h 162"/>
                <a:gd name="T2" fmla="*/ 0 w 174"/>
                <a:gd name="T3" fmla="*/ 0 h 162"/>
                <a:gd name="T4" fmla="*/ 0 w 174"/>
                <a:gd name="T5" fmla="*/ 0 h 162"/>
                <a:gd name="T6" fmla="*/ 0 w 174"/>
                <a:gd name="T7" fmla="*/ 0 h 162"/>
                <a:gd name="T8" fmla="*/ 0 w 174"/>
                <a:gd name="T9" fmla="*/ 0 h 162"/>
                <a:gd name="T10" fmla="*/ 0 w 174"/>
                <a:gd name="T11" fmla="*/ 0 h 162"/>
                <a:gd name="T12" fmla="*/ 0 w 174"/>
                <a:gd name="T13" fmla="*/ 0 h 162"/>
                <a:gd name="T14" fmla="*/ 0 w 174"/>
                <a:gd name="T15" fmla="*/ 0 h 162"/>
                <a:gd name="T16" fmla="*/ 0 w 174"/>
                <a:gd name="T17" fmla="*/ 0 h 162"/>
                <a:gd name="T18" fmla="*/ 0 w 174"/>
                <a:gd name="T19" fmla="*/ 0 h 162"/>
                <a:gd name="T20" fmla="*/ 0 w 174"/>
                <a:gd name="T21" fmla="*/ 0 h 162"/>
                <a:gd name="T22" fmla="*/ 0 w 174"/>
                <a:gd name="T23" fmla="*/ 0 h 162"/>
                <a:gd name="T24" fmla="*/ 0 w 174"/>
                <a:gd name="T25" fmla="*/ 0 h 162"/>
                <a:gd name="T26" fmla="*/ 0 w 174"/>
                <a:gd name="T27" fmla="*/ 0 h 162"/>
                <a:gd name="T28" fmla="*/ 0 w 174"/>
                <a:gd name="T29" fmla="*/ 0 h 162"/>
                <a:gd name="T30" fmla="*/ 0 w 174"/>
                <a:gd name="T31" fmla="*/ 0 h 162"/>
                <a:gd name="T32" fmla="*/ 0 w 174"/>
                <a:gd name="T33" fmla="*/ 0 h 162"/>
                <a:gd name="T34" fmla="*/ 0 w 174"/>
                <a:gd name="T35" fmla="*/ 0 h 162"/>
                <a:gd name="T36" fmla="*/ 0 w 174"/>
                <a:gd name="T37" fmla="*/ 0 h 162"/>
                <a:gd name="T38" fmla="*/ 0 w 174"/>
                <a:gd name="T39" fmla="*/ 0 h 162"/>
                <a:gd name="T40" fmla="*/ 0 w 174"/>
                <a:gd name="T41" fmla="*/ 0 h 162"/>
                <a:gd name="T42" fmla="*/ 0 w 174"/>
                <a:gd name="T43" fmla="*/ 0 h 162"/>
                <a:gd name="T44" fmla="*/ 0 w 174"/>
                <a:gd name="T45" fmla="*/ 0 h 162"/>
                <a:gd name="T46" fmla="*/ 0 w 174"/>
                <a:gd name="T47" fmla="*/ 0 h 162"/>
                <a:gd name="T48" fmla="*/ 0 w 174"/>
                <a:gd name="T49" fmla="*/ 0 h 162"/>
                <a:gd name="T50" fmla="*/ 0 w 174"/>
                <a:gd name="T51" fmla="*/ 0 h 162"/>
                <a:gd name="T52" fmla="*/ 0 w 174"/>
                <a:gd name="T53" fmla="*/ 0 h 162"/>
                <a:gd name="T54" fmla="*/ 0 w 174"/>
                <a:gd name="T55" fmla="*/ 0 h 162"/>
                <a:gd name="T56" fmla="*/ 0 w 174"/>
                <a:gd name="T57" fmla="*/ 0 h 162"/>
                <a:gd name="T58" fmla="*/ 0 w 174"/>
                <a:gd name="T59" fmla="*/ 0 h 162"/>
                <a:gd name="T60" fmla="*/ 0 w 174"/>
                <a:gd name="T61" fmla="*/ 0 h 162"/>
                <a:gd name="T62" fmla="*/ 0 w 174"/>
                <a:gd name="T63" fmla="*/ 0 h 162"/>
                <a:gd name="T64" fmla="*/ 0 w 174"/>
                <a:gd name="T65" fmla="*/ 0 h 162"/>
                <a:gd name="T66" fmla="*/ 0 w 174"/>
                <a:gd name="T67" fmla="*/ 0 h 1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162">
                  <a:moveTo>
                    <a:pt x="117" y="5"/>
                  </a:moveTo>
                  <a:lnTo>
                    <a:pt x="108" y="3"/>
                  </a:lnTo>
                  <a:lnTo>
                    <a:pt x="99" y="1"/>
                  </a:lnTo>
                  <a:lnTo>
                    <a:pt x="91" y="0"/>
                  </a:lnTo>
                  <a:lnTo>
                    <a:pt x="83" y="1"/>
                  </a:lnTo>
                  <a:lnTo>
                    <a:pt x="74" y="3"/>
                  </a:lnTo>
                  <a:lnTo>
                    <a:pt x="66" y="8"/>
                  </a:lnTo>
                  <a:lnTo>
                    <a:pt x="59" y="15"/>
                  </a:lnTo>
                  <a:lnTo>
                    <a:pt x="52" y="25"/>
                  </a:lnTo>
                  <a:lnTo>
                    <a:pt x="40" y="42"/>
                  </a:lnTo>
                  <a:lnTo>
                    <a:pt x="35" y="50"/>
                  </a:lnTo>
                  <a:lnTo>
                    <a:pt x="31" y="56"/>
                  </a:lnTo>
                  <a:lnTo>
                    <a:pt x="25" y="63"/>
                  </a:lnTo>
                  <a:lnTo>
                    <a:pt x="20" y="69"/>
                  </a:lnTo>
                  <a:lnTo>
                    <a:pt x="14" y="76"/>
                  </a:lnTo>
                  <a:lnTo>
                    <a:pt x="9" y="84"/>
                  </a:lnTo>
                  <a:lnTo>
                    <a:pt x="5" y="92"/>
                  </a:lnTo>
                  <a:lnTo>
                    <a:pt x="2" y="100"/>
                  </a:lnTo>
                  <a:lnTo>
                    <a:pt x="0" y="109"/>
                  </a:lnTo>
                  <a:lnTo>
                    <a:pt x="0" y="117"/>
                  </a:lnTo>
                  <a:lnTo>
                    <a:pt x="3" y="125"/>
                  </a:lnTo>
                  <a:lnTo>
                    <a:pt x="7" y="131"/>
                  </a:lnTo>
                  <a:lnTo>
                    <a:pt x="10" y="138"/>
                  </a:lnTo>
                  <a:lnTo>
                    <a:pt x="14" y="142"/>
                  </a:lnTo>
                  <a:lnTo>
                    <a:pt x="19" y="146"/>
                  </a:lnTo>
                  <a:lnTo>
                    <a:pt x="24" y="149"/>
                  </a:lnTo>
                  <a:lnTo>
                    <a:pt x="30" y="152"/>
                  </a:lnTo>
                  <a:lnTo>
                    <a:pt x="37" y="154"/>
                  </a:lnTo>
                  <a:lnTo>
                    <a:pt x="47" y="156"/>
                  </a:lnTo>
                  <a:lnTo>
                    <a:pt x="56" y="157"/>
                  </a:lnTo>
                  <a:lnTo>
                    <a:pt x="63" y="157"/>
                  </a:lnTo>
                  <a:lnTo>
                    <a:pt x="67" y="156"/>
                  </a:lnTo>
                  <a:lnTo>
                    <a:pt x="69" y="156"/>
                  </a:lnTo>
                  <a:lnTo>
                    <a:pt x="72" y="158"/>
                  </a:lnTo>
                  <a:lnTo>
                    <a:pt x="77" y="160"/>
                  </a:lnTo>
                  <a:lnTo>
                    <a:pt x="83" y="161"/>
                  </a:lnTo>
                  <a:lnTo>
                    <a:pt x="89" y="162"/>
                  </a:lnTo>
                  <a:lnTo>
                    <a:pt x="95" y="162"/>
                  </a:lnTo>
                  <a:lnTo>
                    <a:pt x="100" y="161"/>
                  </a:lnTo>
                  <a:lnTo>
                    <a:pt x="104" y="159"/>
                  </a:lnTo>
                  <a:lnTo>
                    <a:pt x="107" y="156"/>
                  </a:lnTo>
                  <a:lnTo>
                    <a:pt x="113" y="158"/>
                  </a:lnTo>
                  <a:lnTo>
                    <a:pt x="118" y="159"/>
                  </a:lnTo>
                  <a:lnTo>
                    <a:pt x="124" y="159"/>
                  </a:lnTo>
                  <a:lnTo>
                    <a:pt x="130" y="159"/>
                  </a:lnTo>
                  <a:lnTo>
                    <a:pt x="135" y="159"/>
                  </a:lnTo>
                  <a:lnTo>
                    <a:pt x="140" y="158"/>
                  </a:lnTo>
                  <a:lnTo>
                    <a:pt x="143" y="156"/>
                  </a:lnTo>
                  <a:lnTo>
                    <a:pt x="146" y="154"/>
                  </a:lnTo>
                  <a:lnTo>
                    <a:pt x="156" y="156"/>
                  </a:lnTo>
                  <a:lnTo>
                    <a:pt x="165" y="156"/>
                  </a:lnTo>
                  <a:lnTo>
                    <a:pt x="171" y="152"/>
                  </a:lnTo>
                  <a:lnTo>
                    <a:pt x="174" y="146"/>
                  </a:lnTo>
                  <a:lnTo>
                    <a:pt x="172" y="134"/>
                  </a:lnTo>
                  <a:lnTo>
                    <a:pt x="169" y="122"/>
                  </a:lnTo>
                  <a:lnTo>
                    <a:pt x="165" y="111"/>
                  </a:lnTo>
                  <a:lnTo>
                    <a:pt x="159" y="101"/>
                  </a:lnTo>
                  <a:lnTo>
                    <a:pt x="152" y="93"/>
                  </a:lnTo>
                  <a:lnTo>
                    <a:pt x="147" y="82"/>
                  </a:lnTo>
                  <a:lnTo>
                    <a:pt x="144" y="70"/>
                  </a:lnTo>
                  <a:lnTo>
                    <a:pt x="146" y="61"/>
                  </a:lnTo>
                  <a:lnTo>
                    <a:pt x="148" y="56"/>
                  </a:lnTo>
                  <a:lnTo>
                    <a:pt x="149" y="49"/>
                  </a:lnTo>
                  <a:lnTo>
                    <a:pt x="148" y="41"/>
                  </a:lnTo>
                  <a:lnTo>
                    <a:pt x="146" y="32"/>
                  </a:lnTo>
                  <a:lnTo>
                    <a:pt x="142" y="24"/>
                  </a:lnTo>
                  <a:lnTo>
                    <a:pt x="136" y="17"/>
                  </a:lnTo>
                  <a:lnTo>
                    <a:pt x="128" y="10"/>
                  </a:lnTo>
                  <a:lnTo>
                    <a:pt x="117" y="5"/>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8" name="Freeform 224">
              <a:extLst>
                <a:ext uri="{FF2B5EF4-FFF2-40B4-BE49-F238E27FC236}">
                  <a16:creationId xmlns:a16="http://schemas.microsoft.com/office/drawing/2014/main" id="{CFC182B7-9C49-47CF-A36A-426DAB785869}"/>
                </a:ext>
              </a:extLst>
            </p:cNvPr>
            <p:cNvSpPr>
              <a:spLocks/>
            </p:cNvSpPr>
            <p:nvPr/>
          </p:nvSpPr>
          <p:spPr bwMode="auto">
            <a:xfrm>
              <a:off x="568" y="4118"/>
              <a:ext cx="39" cy="52"/>
            </a:xfrm>
            <a:custGeom>
              <a:avLst/>
              <a:gdLst>
                <a:gd name="T0" fmla="*/ 0 w 117"/>
                <a:gd name="T1" fmla="*/ 0 h 156"/>
                <a:gd name="T2" fmla="*/ 0 w 117"/>
                <a:gd name="T3" fmla="*/ 0 h 156"/>
                <a:gd name="T4" fmla="*/ 0 w 117"/>
                <a:gd name="T5" fmla="*/ 0 h 156"/>
                <a:gd name="T6" fmla="*/ 0 w 117"/>
                <a:gd name="T7" fmla="*/ 0 h 156"/>
                <a:gd name="T8" fmla="*/ 0 w 117"/>
                <a:gd name="T9" fmla="*/ 0 h 156"/>
                <a:gd name="T10" fmla="*/ 0 w 117"/>
                <a:gd name="T11" fmla="*/ 0 h 156"/>
                <a:gd name="T12" fmla="*/ 0 w 117"/>
                <a:gd name="T13" fmla="*/ 0 h 156"/>
                <a:gd name="T14" fmla="*/ 0 w 117"/>
                <a:gd name="T15" fmla="*/ 0 h 156"/>
                <a:gd name="T16" fmla="*/ 0 w 117"/>
                <a:gd name="T17" fmla="*/ 0 h 156"/>
                <a:gd name="T18" fmla="*/ 0 w 117"/>
                <a:gd name="T19" fmla="*/ 0 h 156"/>
                <a:gd name="T20" fmla="*/ 0 w 117"/>
                <a:gd name="T21" fmla="*/ 0 h 156"/>
                <a:gd name="T22" fmla="*/ 0 w 117"/>
                <a:gd name="T23" fmla="*/ 0 h 156"/>
                <a:gd name="T24" fmla="*/ 0 w 117"/>
                <a:gd name="T25" fmla="*/ 0 h 156"/>
                <a:gd name="T26" fmla="*/ 0 w 117"/>
                <a:gd name="T27" fmla="*/ 0 h 156"/>
                <a:gd name="T28" fmla="*/ 0 w 117"/>
                <a:gd name="T29" fmla="*/ 0 h 156"/>
                <a:gd name="T30" fmla="*/ 0 w 117"/>
                <a:gd name="T31" fmla="*/ 0 h 156"/>
                <a:gd name="T32" fmla="*/ 0 w 117"/>
                <a:gd name="T33" fmla="*/ 0 h 156"/>
                <a:gd name="T34" fmla="*/ 0 w 117"/>
                <a:gd name="T35" fmla="*/ 0 h 156"/>
                <a:gd name="T36" fmla="*/ 0 w 117"/>
                <a:gd name="T37" fmla="*/ 0 h 156"/>
                <a:gd name="T38" fmla="*/ 0 w 117"/>
                <a:gd name="T39" fmla="*/ 0 h 156"/>
                <a:gd name="T40" fmla="*/ 0 w 117"/>
                <a:gd name="T41" fmla="*/ 0 h 156"/>
                <a:gd name="T42" fmla="*/ 0 w 117"/>
                <a:gd name="T43" fmla="*/ 0 h 156"/>
                <a:gd name="T44" fmla="*/ 0 w 117"/>
                <a:gd name="T45" fmla="*/ 0 h 156"/>
                <a:gd name="T46" fmla="*/ 0 w 117"/>
                <a:gd name="T47" fmla="*/ 0 h 156"/>
                <a:gd name="T48" fmla="*/ 0 w 117"/>
                <a:gd name="T49" fmla="*/ 0 h 156"/>
                <a:gd name="T50" fmla="*/ 0 w 117"/>
                <a:gd name="T51" fmla="*/ 0 h 156"/>
                <a:gd name="T52" fmla="*/ 0 w 117"/>
                <a:gd name="T53" fmla="*/ 0 h 156"/>
                <a:gd name="T54" fmla="*/ 0 w 117"/>
                <a:gd name="T55" fmla="*/ 0 h 156"/>
                <a:gd name="T56" fmla="*/ 0 w 117"/>
                <a:gd name="T57" fmla="*/ 0 h 156"/>
                <a:gd name="T58" fmla="*/ 0 w 117"/>
                <a:gd name="T59" fmla="*/ 0 h 156"/>
                <a:gd name="T60" fmla="*/ 0 w 117"/>
                <a:gd name="T61" fmla="*/ 0 h 156"/>
                <a:gd name="T62" fmla="*/ 0 w 117"/>
                <a:gd name="T63" fmla="*/ 0 h 156"/>
                <a:gd name="T64" fmla="*/ 0 w 117"/>
                <a:gd name="T65" fmla="*/ 0 h 156"/>
                <a:gd name="T66" fmla="*/ 0 w 117"/>
                <a:gd name="T67" fmla="*/ 0 h 156"/>
                <a:gd name="T68" fmla="*/ 0 w 117"/>
                <a:gd name="T69" fmla="*/ 0 h 156"/>
                <a:gd name="T70" fmla="*/ 0 w 117"/>
                <a:gd name="T71" fmla="*/ 0 h 1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7" h="156">
                  <a:moveTo>
                    <a:pt x="47" y="156"/>
                  </a:moveTo>
                  <a:lnTo>
                    <a:pt x="37" y="154"/>
                  </a:lnTo>
                  <a:lnTo>
                    <a:pt x="30" y="152"/>
                  </a:lnTo>
                  <a:lnTo>
                    <a:pt x="24" y="149"/>
                  </a:lnTo>
                  <a:lnTo>
                    <a:pt x="19" y="146"/>
                  </a:lnTo>
                  <a:lnTo>
                    <a:pt x="14" y="142"/>
                  </a:lnTo>
                  <a:lnTo>
                    <a:pt x="10" y="138"/>
                  </a:lnTo>
                  <a:lnTo>
                    <a:pt x="7" y="131"/>
                  </a:lnTo>
                  <a:lnTo>
                    <a:pt x="3" y="125"/>
                  </a:lnTo>
                  <a:lnTo>
                    <a:pt x="0" y="117"/>
                  </a:lnTo>
                  <a:lnTo>
                    <a:pt x="0" y="109"/>
                  </a:lnTo>
                  <a:lnTo>
                    <a:pt x="2" y="100"/>
                  </a:lnTo>
                  <a:lnTo>
                    <a:pt x="5" y="92"/>
                  </a:lnTo>
                  <a:lnTo>
                    <a:pt x="9" y="84"/>
                  </a:lnTo>
                  <a:lnTo>
                    <a:pt x="14" y="76"/>
                  </a:lnTo>
                  <a:lnTo>
                    <a:pt x="20" y="69"/>
                  </a:lnTo>
                  <a:lnTo>
                    <a:pt x="25" y="63"/>
                  </a:lnTo>
                  <a:lnTo>
                    <a:pt x="31" y="56"/>
                  </a:lnTo>
                  <a:lnTo>
                    <a:pt x="35" y="50"/>
                  </a:lnTo>
                  <a:lnTo>
                    <a:pt x="40" y="42"/>
                  </a:lnTo>
                  <a:lnTo>
                    <a:pt x="52" y="25"/>
                  </a:lnTo>
                  <a:lnTo>
                    <a:pt x="59" y="15"/>
                  </a:lnTo>
                  <a:lnTo>
                    <a:pt x="66" y="8"/>
                  </a:lnTo>
                  <a:lnTo>
                    <a:pt x="74" y="3"/>
                  </a:lnTo>
                  <a:lnTo>
                    <a:pt x="83" y="1"/>
                  </a:lnTo>
                  <a:lnTo>
                    <a:pt x="91" y="0"/>
                  </a:lnTo>
                  <a:lnTo>
                    <a:pt x="99" y="1"/>
                  </a:lnTo>
                  <a:lnTo>
                    <a:pt x="108" y="3"/>
                  </a:lnTo>
                  <a:lnTo>
                    <a:pt x="117" y="5"/>
                  </a:lnTo>
                  <a:lnTo>
                    <a:pt x="106" y="4"/>
                  </a:lnTo>
                  <a:lnTo>
                    <a:pt x="96" y="8"/>
                  </a:lnTo>
                  <a:lnTo>
                    <a:pt x="88" y="12"/>
                  </a:lnTo>
                  <a:lnTo>
                    <a:pt x="82" y="18"/>
                  </a:lnTo>
                  <a:lnTo>
                    <a:pt x="79" y="26"/>
                  </a:lnTo>
                  <a:lnTo>
                    <a:pt x="84" y="34"/>
                  </a:lnTo>
                  <a:lnTo>
                    <a:pt x="93" y="44"/>
                  </a:lnTo>
                  <a:lnTo>
                    <a:pt x="111" y="52"/>
                  </a:lnTo>
                  <a:lnTo>
                    <a:pt x="101" y="48"/>
                  </a:lnTo>
                  <a:lnTo>
                    <a:pt x="90" y="45"/>
                  </a:lnTo>
                  <a:lnTo>
                    <a:pt x="79" y="44"/>
                  </a:lnTo>
                  <a:lnTo>
                    <a:pt x="72" y="44"/>
                  </a:lnTo>
                  <a:lnTo>
                    <a:pt x="69" y="48"/>
                  </a:lnTo>
                  <a:lnTo>
                    <a:pt x="72" y="55"/>
                  </a:lnTo>
                  <a:lnTo>
                    <a:pt x="84" y="66"/>
                  </a:lnTo>
                  <a:lnTo>
                    <a:pt x="105" y="83"/>
                  </a:lnTo>
                  <a:lnTo>
                    <a:pt x="99" y="82"/>
                  </a:lnTo>
                  <a:lnTo>
                    <a:pt x="93" y="80"/>
                  </a:lnTo>
                  <a:lnTo>
                    <a:pt x="86" y="77"/>
                  </a:lnTo>
                  <a:lnTo>
                    <a:pt x="78" y="74"/>
                  </a:lnTo>
                  <a:lnTo>
                    <a:pt x="72" y="70"/>
                  </a:lnTo>
                  <a:lnTo>
                    <a:pt x="66" y="66"/>
                  </a:lnTo>
                  <a:lnTo>
                    <a:pt x="60" y="61"/>
                  </a:lnTo>
                  <a:lnTo>
                    <a:pt x="55" y="57"/>
                  </a:lnTo>
                  <a:lnTo>
                    <a:pt x="51" y="55"/>
                  </a:lnTo>
                  <a:lnTo>
                    <a:pt x="53" y="63"/>
                  </a:lnTo>
                  <a:lnTo>
                    <a:pt x="60" y="76"/>
                  </a:lnTo>
                  <a:lnTo>
                    <a:pt x="70" y="88"/>
                  </a:lnTo>
                  <a:lnTo>
                    <a:pt x="64" y="86"/>
                  </a:lnTo>
                  <a:lnTo>
                    <a:pt x="58" y="85"/>
                  </a:lnTo>
                  <a:lnTo>
                    <a:pt x="51" y="83"/>
                  </a:lnTo>
                  <a:lnTo>
                    <a:pt x="44" y="82"/>
                  </a:lnTo>
                  <a:lnTo>
                    <a:pt x="41" y="82"/>
                  </a:lnTo>
                  <a:lnTo>
                    <a:pt x="40" y="85"/>
                  </a:lnTo>
                  <a:lnTo>
                    <a:pt x="44" y="90"/>
                  </a:lnTo>
                  <a:lnTo>
                    <a:pt x="54" y="99"/>
                  </a:lnTo>
                  <a:lnTo>
                    <a:pt x="46" y="101"/>
                  </a:lnTo>
                  <a:lnTo>
                    <a:pt x="40" y="106"/>
                  </a:lnTo>
                  <a:lnTo>
                    <a:pt x="36" y="113"/>
                  </a:lnTo>
                  <a:lnTo>
                    <a:pt x="33" y="122"/>
                  </a:lnTo>
                  <a:lnTo>
                    <a:pt x="32" y="131"/>
                  </a:lnTo>
                  <a:lnTo>
                    <a:pt x="34" y="141"/>
                  </a:lnTo>
                  <a:lnTo>
                    <a:pt x="39" y="149"/>
                  </a:lnTo>
                  <a:lnTo>
                    <a:pt x="47"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9" name="Freeform 225">
              <a:extLst>
                <a:ext uri="{FF2B5EF4-FFF2-40B4-BE49-F238E27FC236}">
                  <a16:creationId xmlns:a16="http://schemas.microsoft.com/office/drawing/2014/main" id="{62F6C2A8-665A-4A0D-9D0B-1C4C66FFF364}"/>
                </a:ext>
              </a:extLst>
            </p:cNvPr>
            <p:cNvSpPr>
              <a:spLocks/>
            </p:cNvSpPr>
            <p:nvPr/>
          </p:nvSpPr>
          <p:spPr bwMode="auto">
            <a:xfrm>
              <a:off x="591" y="4160"/>
              <a:ext cx="13" cy="12"/>
            </a:xfrm>
            <a:custGeom>
              <a:avLst/>
              <a:gdLst>
                <a:gd name="T0" fmla="*/ 0 w 38"/>
                <a:gd name="T1" fmla="*/ 0 h 37"/>
                <a:gd name="T2" fmla="*/ 0 w 38"/>
                <a:gd name="T3" fmla="*/ 0 h 37"/>
                <a:gd name="T4" fmla="*/ 0 w 38"/>
                <a:gd name="T5" fmla="*/ 0 h 37"/>
                <a:gd name="T6" fmla="*/ 0 w 38"/>
                <a:gd name="T7" fmla="*/ 0 h 37"/>
                <a:gd name="T8" fmla="*/ 0 w 38"/>
                <a:gd name="T9" fmla="*/ 0 h 37"/>
                <a:gd name="T10" fmla="*/ 0 w 38"/>
                <a:gd name="T11" fmla="*/ 0 h 37"/>
                <a:gd name="T12" fmla="*/ 0 w 38"/>
                <a:gd name="T13" fmla="*/ 0 h 37"/>
                <a:gd name="T14" fmla="*/ 0 w 38"/>
                <a:gd name="T15" fmla="*/ 0 h 37"/>
                <a:gd name="T16" fmla="*/ 0 w 38"/>
                <a:gd name="T17" fmla="*/ 0 h 37"/>
                <a:gd name="T18" fmla="*/ 0 w 38"/>
                <a:gd name="T19" fmla="*/ 0 h 37"/>
                <a:gd name="T20" fmla="*/ 0 w 38"/>
                <a:gd name="T21" fmla="*/ 0 h 37"/>
                <a:gd name="T22" fmla="*/ 0 w 38"/>
                <a:gd name="T23" fmla="*/ 0 h 37"/>
                <a:gd name="T24" fmla="*/ 0 w 38"/>
                <a:gd name="T25" fmla="*/ 0 h 37"/>
                <a:gd name="T26" fmla="*/ 0 w 38"/>
                <a:gd name="T27" fmla="*/ 0 h 37"/>
                <a:gd name="T28" fmla="*/ 0 w 38"/>
                <a:gd name="T29" fmla="*/ 0 h 37"/>
                <a:gd name="T30" fmla="*/ 0 w 38"/>
                <a:gd name="T31" fmla="*/ 0 h 37"/>
                <a:gd name="T32" fmla="*/ 0 w 38"/>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37">
                  <a:moveTo>
                    <a:pt x="38" y="31"/>
                  </a:moveTo>
                  <a:lnTo>
                    <a:pt x="35" y="34"/>
                  </a:lnTo>
                  <a:lnTo>
                    <a:pt x="31" y="36"/>
                  </a:lnTo>
                  <a:lnTo>
                    <a:pt x="26" y="37"/>
                  </a:lnTo>
                  <a:lnTo>
                    <a:pt x="20" y="37"/>
                  </a:lnTo>
                  <a:lnTo>
                    <a:pt x="14" y="36"/>
                  </a:lnTo>
                  <a:lnTo>
                    <a:pt x="8" y="35"/>
                  </a:lnTo>
                  <a:lnTo>
                    <a:pt x="3" y="33"/>
                  </a:lnTo>
                  <a:lnTo>
                    <a:pt x="0" y="31"/>
                  </a:lnTo>
                  <a:lnTo>
                    <a:pt x="1" y="24"/>
                  </a:lnTo>
                  <a:lnTo>
                    <a:pt x="3" y="16"/>
                  </a:lnTo>
                  <a:lnTo>
                    <a:pt x="7" y="7"/>
                  </a:lnTo>
                  <a:lnTo>
                    <a:pt x="13" y="2"/>
                  </a:lnTo>
                  <a:lnTo>
                    <a:pt x="19" y="0"/>
                  </a:lnTo>
                  <a:lnTo>
                    <a:pt x="25" y="3"/>
                  </a:lnTo>
                  <a:lnTo>
                    <a:pt x="32" y="14"/>
                  </a:lnTo>
                  <a:lnTo>
                    <a:pt x="38"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0" name="Freeform 226">
              <a:extLst>
                <a:ext uri="{FF2B5EF4-FFF2-40B4-BE49-F238E27FC236}">
                  <a16:creationId xmlns:a16="http://schemas.microsoft.com/office/drawing/2014/main" id="{6908B300-4B41-4BEE-9D4F-8F5111215F30}"/>
                </a:ext>
              </a:extLst>
            </p:cNvPr>
            <p:cNvSpPr>
              <a:spLocks/>
            </p:cNvSpPr>
            <p:nvPr/>
          </p:nvSpPr>
          <p:spPr bwMode="auto">
            <a:xfrm>
              <a:off x="616" y="4159"/>
              <a:ext cx="10" cy="11"/>
            </a:xfrm>
            <a:custGeom>
              <a:avLst/>
              <a:gdLst>
                <a:gd name="T0" fmla="*/ 0 w 30"/>
                <a:gd name="T1" fmla="*/ 0 h 34"/>
                <a:gd name="T2" fmla="*/ 0 w 30"/>
                <a:gd name="T3" fmla="*/ 0 h 34"/>
                <a:gd name="T4" fmla="*/ 0 w 30"/>
                <a:gd name="T5" fmla="*/ 0 h 34"/>
                <a:gd name="T6" fmla="*/ 0 w 30"/>
                <a:gd name="T7" fmla="*/ 0 h 34"/>
                <a:gd name="T8" fmla="*/ 0 w 30"/>
                <a:gd name="T9" fmla="*/ 0 h 34"/>
                <a:gd name="T10" fmla="*/ 0 w 30"/>
                <a:gd name="T11" fmla="*/ 0 h 34"/>
                <a:gd name="T12" fmla="*/ 0 w 30"/>
                <a:gd name="T13" fmla="*/ 0 h 34"/>
                <a:gd name="T14" fmla="*/ 0 w 30"/>
                <a:gd name="T15" fmla="*/ 0 h 34"/>
                <a:gd name="T16" fmla="*/ 0 w 30"/>
                <a:gd name="T17" fmla="*/ 0 h 34"/>
                <a:gd name="T18" fmla="*/ 0 w 30"/>
                <a:gd name="T19" fmla="*/ 0 h 34"/>
                <a:gd name="T20" fmla="*/ 0 w 30"/>
                <a:gd name="T21" fmla="*/ 0 h 34"/>
                <a:gd name="T22" fmla="*/ 0 w 30"/>
                <a:gd name="T23" fmla="*/ 0 h 34"/>
                <a:gd name="T24" fmla="*/ 0 w 30"/>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34">
                  <a:moveTo>
                    <a:pt x="30" y="24"/>
                  </a:moveTo>
                  <a:lnTo>
                    <a:pt x="27" y="30"/>
                  </a:lnTo>
                  <a:lnTo>
                    <a:pt x="21" y="34"/>
                  </a:lnTo>
                  <a:lnTo>
                    <a:pt x="12" y="34"/>
                  </a:lnTo>
                  <a:lnTo>
                    <a:pt x="2" y="32"/>
                  </a:lnTo>
                  <a:lnTo>
                    <a:pt x="0" y="22"/>
                  </a:lnTo>
                  <a:lnTo>
                    <a:pt x="0" y="13"/>
                  </a:lnTo>
                  <a:lnTo>
                    <a:pt x="4" y="6"/>
                  </a:lnTo>
                  <a:lnTo>
                    <a:pt x="7" y="1"/>
                  </a:lnTo>
                  <a:lnTo>
                    <a:pt x="12" y="0"/>
                  </a:lnTo>
                  <a:lnTo>
                    <a:pt x="18" y="2"/>
                  </a:lnTo>
                  <a:lnTo>
                    <a:pt x="24" y="10"/>
                  </a:lnTo>
                  <a:lnTo>
                    <a:pt x="3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1" name="Freeform 227">
              <a:extLst>
                <a:ext uri="{FF2B5EF4-FFF2-40B4-BE49-F238E27FC236}">
                  <a16:creationId xmlns:a16="http://schemas.microsoft.com/office/drawing/2014/main" id="{071686BF-B996-477A-8A39-9F6E09C21DA5}"/>
                </a:ext>
              </a:extLst>
            </p:cNvPr>
            <p:cNvSpPr>
              <a:spLocks/>
            </p:cNvSpPr>
            <p:nvPr/>
          </p:nvSpPr>
          <p:spPr bwMode="auto">
            <a:xfrm>
              <a:off x="604" y="4159"/>
              <a:ext cx="13" cy="12"/>
            </a:xfrm>
            <a:custGeom>
              <a:avLst/>
              <a:gdLst>
                <a:gd name="T0" fmla="*/ 0 w 39"/>
                <a:gd name="T1" fmla="*/ 0 h 37"/>
                <a:gd name="T2" fmla="*/ 0 w 39"/>
                <a:gd name="T3" fmla="*/ 0 h 37"/>
                <a:gd name="T4" fmla="*/ 0 w 39"/>
                <a:gd name="T5" fmla="*/ 0 h 37"/>
                <a:gd name="T6" fmla="*/ 0 w 39"/>
                <a:gd name="T7" fmla="*/ 0 h 37"/>
                <a:gd name="T8" fmla="*/ 0 w 39"/>
                <a:gd name="T9" fmla="*/ 0 h 37"/>
                <a:gd name="T10" fmla="*/ 0 w 39"/>
                <a:gd name="T11" fmla="*/ 0 h 37"/>
                <a:gd name="T12" fmla="*/ 0 w 39"/>
                <a:gd name="T13" fmla="*/ 0 h 37"/>
                <a:gd name="T14" fmla="*/ 0 w 39"/>
                <a:gd name="T15" fmla="*/ 0 h 37"/>
                <a:gd name="T16" fmla="*/ 0 w 39"/>
                <a:gd name="T17" fmla="*/ 0 h 37"/>
                <a:gd name="T18" fmla="*/ 0 w 39"/>
                <a:gd name="T19" fmla="*/ 0 h 37"/>
                <a:gd name="T20" fmla="*/ 0 w 39"/>
                <a:gd name="T21" fmla="*/ 0 h 37"/>
                <a:gd name="T22" fmla="*/ 0 w 39"/>
                <a:gd name="T23" fmla="*/ 0 h 37"/>
                <a:gd name="T24" fmla="*/ 0 w 39"/>
                <a:gd name="T25" fmla="*/ 0 h 37"/>
                <a:gd name="T26" fmla="*/ 0 w 39"/>
                <a:gd name="T27" fmla="*/ 0 h 37"/>
                <a:gd name="T28" fmla="*/ 0 w 39"/>
                <a:gd name="T29" fmla="*/ 0 h 37"/>
                <a:gd name="T30" fmla="*/ 0 w 39"/>
                <a:gd name="T31" fmla="*/ 0 h 37"/>
                <a:gd name="T32" fmla="*/ 0 w 39"/>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7">
                  <a:moveTo>
                    <a:pt x="39" y="32"/>
                  </a:moveTo>
                  <a:lnTo>
                    <a:pt x="36" y="34"/>
                  </a:lnTo>
                  <a:lnTo>
                    <a:pt x="33" y="36"/>
                  </a:lnTo>
                  <a:lnTo>
                    <a:pt x="28" y="37"/>
                  </a:lnTo>
                  <a:lnTo>
                    <a:pt x="23" y="37"/>
                  </a:lnTo>
                  <a:lnTo>
                    <a:pt x="17" y="37"/>
                  </a:lnTo>
                  <a:lnTo>
                    <a:pt x="11" y="37"/>
                  </a:lnTo>
                  <a:lnTo>
                    <a:pt x="6" y="36"/>
                  </a:lnTo>
                  <a:lnTo>
                    <a:pt x="0" y="34"/>
                  </a:lnTo>
                  <a:lnTo>
                    <a:pt x="0" y="24"/>
                  </a:lnTo>
                  <a:lnTo>
                    <a:pt x="2" y="15"/>
                  </a:lnTo>
                  <a:lnTo>
                    <a:pt x="7" y="7"/>
                  </a:lnTo>
                  <a:lnTo>
                    <a:pt x="12" y="2"/>
                  </a:lnTo>
                  <a:lnTo>
                    <a:pt x="18" y="0"/>
                  </a:lnTo>
                  <a:lnTo>
                    <a:pt x="25" y="4"/>
                  </a:lnTo>
                  <a:lnTo>
                    <a:pt x="32" y="15"/>
                  </a:lnTo>
                  <a:lnTo>
                    <a:pt x="39"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2" name="Freeform 228">
              <a:extLst>
                <a:ext uri="{FF2B5EF4-FFF2-40B4-BE49-F238E27FC236}">
                  <a16:creationId xmlns:a16="http://schemas.microsoft.com/office/drawing/2014/main" id="{71A07C0B-41A4-4820-8CEC-21B58E853D47}"/>
                </a:ext>
              </a:extLst>
            </p:cNvPr>
            <p:cNvSpPr>
              <a:spLocks/>
            </p:cNvSpPr>
            <p:nvPr/>
          </p:nvSpPr>
          <p:spPr bwMode="auto">
            <a:xfrm>
              <a:off x="589" y="4036"/>
              <a:ext cx="95" cy="103"/>
            </a:xfrm>
            <a:custGeom>
              <a:avLst/>
              <a:gdLst>
                <a:gd name="T0" fmla="*/ 0 w 285"/>
                <a:gd name="T1" fmla="*/ 0 h 308"/>
                <a:gd name="T2" fmla="*/ 0 w 285"/>
                <a:gd name="T3" fmla="*/ 0 h 308"/>
                <a:gd name="T4" fmla="*/ 0 w 285"/>
                <a:gd name="T5" fmla="*/ 0 h 308"/>
                <a:gd name="T6" fmla="*/ 0 w 285"/>
                <a:gd name="T7" fmla="*/ 0 h 308"/>
                <a:gd name="T8" fmla="*/ 0 w 285"/>
                <a:gd name="T9" fmla="*/ 0 h 308"/>
                <a:gd name="T10" fmla="*/ 0 w 285"/>
                <a:gd name="T11" fmla="*/ 0 h 308"/>
                <a:gd name="T12" fmla="*/ 0 w 285"/>
                <a:gd name="T13" fmla="*/ 0 h 308"/>
                <a:gd name="T14" fmla="*/ 0 w 285"/>
                <a:gd name="T15" fmla="*/ 0 h 308"/>
                <a:gd name="T16" fmla="*/ 0 w 285"/>
                <a:gd name="T17" fmla="*/ 0 h 308"/>
                <a:gd name="T18" fmla="*/ 0 w 285"/>
                <a:gd name="T19" fmla="*/ 0 h 308"/>
                <a:gd name="T20" fmla="*/ 0 w 285"/>
                <a:gd name="T21" fmla="*/ 0 h 308"/>
                <a:gd name="T22" fmla="*/ 0 w 285"/>
                <a:gd name="T23" fmla="*/ 0 h 308"/>
                <a:gd name="T24" fmla="*/ 0 w 285"/>
                <a:gd name="T25" fmla="*/ 0 h 308"/>
                <a:gd name="T26" fmla="*/ 0 w 285"/>
                <a:gd name="T27" fmla="*/ 0 h 308"/>
                <a:gd name="T28" fmla="*/ 0 w 285"/>
                <a:gd name="T29" fmla="*/ 0 h 308"/>
                <a:gd name="T30" fmla="*/ 0 w 285"/>
                <a:gd name="T31" fmla="*/ 0 h 308"/>
                <a:gd name="T32" fmla="*/ 0 w 285"/>
                <a:gd name="T33" fmla="*/ 0 h 308"/>
                <a:gd name="T34" fmla="*/ 0 w 285"/>
                <a:gd name="T35" fmla="*/ 0 h 308"/>
                <a:gd name="T36" fmla="*/ 0 w 285"/>
                <a:gd name="T37" fmla="*/ 0 h 308"/>
                <a:gd name="T38" fmla="*/ 0 w 285"/>
                <a:gd name="T39" fmla="*/ 0 h 308"/>
                <a:gd name="T40" fmla="*/ 0 w 285"/>
                <a:gd name="T41" fmla="*/ 0 h 308"/>
                <a:gd name="T42" fmla="*/ 0 w 285"/>
                <a:gd name="T43" fmla="*/ 0 h 308"/>
                <a:gd name="T44" fmla="*/ 0 w 285"/>
                <a:gd name="T45" fmla="*/ 0 h 308"/>
                <a:gd name="T46" fmla="*/ 0 w 285"/>
                <a:gd name="T47" fmla="*/ 0 h 308"/>
                <a:gd name="T48" fmla="*/ 0 w 285"/>
                <a:gd name="T49" fmla="*/ 0 h 308"/>
                <a:gd name="T50" fmla="*/ 0 w 285"/>
                <a:gd name="T51" fmla="*/ 0 h 308"/>
                <a:gd name="T52" fmla="*/ 0 w 285"/>
                <a:gd name="T53" fmla="*/ 0 h 308"/>
                <a:gd name="T54" fmla="*/ 0 w 285"/>
                <a:gd name="T55" fmla="*/ 0 h 308"/>
                <a:gd name="T56" fmla="*/ 0 w 285"/>
                <a:gd name="T57" fmla="*/ 0 h 308"/>
                <a:gd name="T58" fmla="*/ 0 w 285"/>
                <a:gd name="T59" fmla="*/ 0 h 308"/>
                <a:gd name="T60" fmla="*/ 0 w 285"/>
                <a:gd name="T61" fmla="*/ 0 h 308"/>
                <a:gd name="T62" fmla="*/ 0 w 285"/>
                <a:gd name="T63" fmla="*/ 0 h 308"/>
                <a:gd name="T64" fmla="*/ 0 w 285"/>
                <a:gd name="T65" fmla="*/ 0 h 308"/>
                <a:gd name="T66" fmla="*/ 0 w 285"/>
                <a:gd name="T67" fmla="*/ 0 h 308"/>
                <a:gd name="T68" fmla="*/ 0 w 285"/>
                <a:gd name="T69" fmla="*/ 0 h 308"/>
                <a:gd name="T70" fmla="*/ 0 w 285"/>
                <a:gd name="T71" fmla="*/ 0 h 308"/>
                <a:gd name="T72" fmla="*/ 0 w 285"/>
                <a:gd name="T73" fmla="*/ 0 h 308"/>
                <a:gd name="T74" fmla="*/ 0 w 285"/>
                <a:gd name="T75" fmla="*/ 0 h 308"/>
                <a:gd name="T76" fmla="*/ 0 w 285"/>
                <a:gd name="T77" fmla="*/ 0 h 308"/>
                <a:gd name="T78" fmla="*/ 0 w 285"/>
                <a:gd name="T79" fmla="*/ 0 h 308"/>
                <a:gd name="T80" fmla="*/ 0 w 285"/>
                <a:gd name="T81" fmla="*/ 0 h 308"/>
                <a:gd name="T82" fmla="*/ 0 w 285"/>
                <a:gd name="T83" fmla="*/ 0 h 308"/>
                <a:gd name="T84" fmla="*/ 0 w 285"/>
                <a:gd name="T85" fmla="*/ 0 h 308"/>
                <a:gd name="T86" fmla="*/ 0 w 285"/>
                <a:gd name="T87" fmla="*/ 0 h 308"/>
                <a:gd name="T88" fmla="*/ 0 w 285"/>
                <a:gd name="T89" fmla="*/ 0 h 308"/>
                <a:gd name="T90" fmla="*/ 0 w 285"/>
                <a:gd name="T91" fmla="*/ 0 h 308"/>
                <a:gd name="T92" fmla="*/ 0 w 285"/>
                <a:gd name="T93" fmla="*/ 0 h 308"/>
                <a:gd name="T94" fmla="*/ 0 w 285"/>
                <a:gd name="T95" fmla="*/ 0 h 308"/>
                <a:gd name="T96" fmla="*/ 0 w 285"/>
                <a:gd name="T97" fmla="*/ 0 h 308"/>
                <a:gd name="T98" fmla="*/ 0 w 285"/>
                <a:gd name="T99" fmla="*/ 0 h 308"/>
                <a:gd name="T100" fmla="*/ 0 w 285"/>
                <a:gd name="T101" fmla="*/ 0 h 308"/>
                <a:gd name="T102" fmla="*/ 0 w 285"/>
                <a:gd name="T103" fmla="*/ 0 h 308"/>
                <a:gd name="T104" fmla="*/ 0 w 285"/>
                <a:gd name="T105" fmla="*/ 0 h 308"/>
                <a:gd name="T106" fmla="*/ 0 w 285"/>
                <a:gd name="T107" fmla="*/ 0 h 308"/>
                <a:gd name="T108" fmla="*/ 0 w 285"/>
                <a:gd name="T109" fmla="*/ 0 h 308"/>
                <a:gd name="T110" fmla="*/ 0 w 285"/>
                <a:gd name="T111" fmla="*/ 0 h 308"/>
                <a:gd name="T112" fmla="*/ 0 w 285"/>
                <a:gd name="T113" fmla="*/ 0 h 3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5" h="308">
                  <a:moveTo>
                    <a:pt x="284" y="91"/>
                  </a:moveTo>
                  <a:lnTo>
                    <a:pt x="285" y="81"/>
                  </a:lnTo>
                  <a:lnTo>
                    <a:pt x="284" y="72"/>
                  </a:lnTo>
                  <a:lnTo>
                    <a:pt x="281" y="62"/>
                  </a:lnTo>
                  <a:lnTo>
                    <a:pt x="277" y="51"/>
                  </a:lnTo>
                  <a:lnTo>
                    <a:pt x="269" y="41"/>
                  </a:lnTo>
                  <a:lnTo>
                    <a:pt x="261" y="30"/>
                  </a:lnTo>
                  <a:lnTo>
                    <a:pt x="249" y="19"/>
                  </a:lnTo>
                  <a:lnTo>
                    <a:pt x="234" y="9"/>
                  </a:lnTo>
                  <a:lnTo>
                    <a:pt x="222" y="4"/>
                  </a:lnTo>
                  <a:lnTo>
                    <a:pt x="206" y="0"/>
                  </a:lnTo>
                  <a:lnTo>
                    <a:pt x="188" y="0"/>
                  </a:lnTo>
                  <a:lnTo>
                    <a:pt x="168" y="2"/>
                  </a:lnTo>
                  <a:lnTo>
                    <a:pt x="148" y="8"/>
                  </a:lnTo>
                  <a:lnTo>
                    <a:pt x="128" y="19"/>
                  </a:lnTo>
                  <a:lnTo>
                    <a:pt x="110" y="35"/>
                  </a:lnTo>
                  <a:lnTo>
                    <a:pt x="95" y="55"/>
                  </a:lnTo>
                  <a:lnTo>
                    <a:pt x="80" y="81"/>
                  </a:lnTo>
                  <a:lnTo>
                    <a:pt x="66" y="110"/>
                  </a:lnTo>
                  <a:lnTo>
                    <a:pt x="52" y="141"/>
                  </a:lnTo>
                  <a:lnTo>
                    <a:pt x="38" y="171"/>
                  </a:lnTo>
                  <a:lnTo>
                    <a:pt x="26" y="199"/>
                  </a:lnTo>
                  <a:lnTo>
                    <a:pt x="15" y="223"/>
                  </a:lnTo>
                  <a:lnTo>
                    <a:pt x="7" y="241"/>
                  </a:lnTo>
                  <a:lnTo>
                    <a:pt x="3" y="252"/>
                  </a:lnTo>
                  <a:lnTo>
                    <a:pt x="1" y="261"/>
                  </a:lnTo>
                  <a:lnTo>
                    <a:pt x="0" y="269"/>
                  </a:lnTo>
                  <a:lnTo>
                    <a:pt x="1" y="277"/>
                  </a:lnTo>
                  <a:lnTo>
                    <a:pt x="4" y="286"/>
                  </a:lnTo>
                  <a:lnTo>
                    <a:pt x="10" y="293"/>
                  </a:lnTo>
                  <a:lnTo>
                    <a:pt x="20" y="300"/>
                  </a:lnTo>
                  <a:lnTo>
                    <a:pt x="33" y="305"/>
                  </a:lnTo>
                  <a:lnTo>
                    <a:pt x="50" y="308"/>
                  </a:lnTo>
                  <a:lnTo>
                    <a:pt x="66" y="308"/>
                  </a:lnTo>
                  <a:lnTo>
                    <a:pt x="78" y="305"/>
                  </a:lnTo>
                  <a:lnTo>
                    <a:pt x="88" y="298"/>
                  </a:lnTo>
                  <a:lnTo>
                    <a:pt x="96" y="290"/>
                  </a:lnTo>
                  <a:lnTo>
                    <a:pt x="103" y="279"/>
                  </a:lnTo>
                  <a:lnTo>
                    <a:pt x="110" y="269"/>
                  </a:lnTo>
                  <a:lnTo>
                    <a:pt x="119" y="258"/>
                  </a:lnTo>
                  <a:lnTo>
                    <a:pt x="130" y="248"/>
                  </a:lnTo>
                  <a:lnTo>
                    <a:pt x="144" y="237"/>
                  </a:lnTo>
                  <a:lnTo>
                    <a:pt x="161" y="223"/>
                  </a:lnTo>
                  <a:lnTo>
                    <a:pt x="179" y="206"/>
                  </a:lnTo>
                  <a:lnTo>
                    <a:pt x="197" y="189"/>
                  </a:lnTo>
                  <a:lnTo>
                    <a:pt x="216" y="172"/>
                  </a:lnTo>
                  <a:lnTo>
                    <a:pt x="231" y="158"/>
                  </a:lnTo>
                  <a:lnTo>
                    <a:pt x="244" y="146"/>
                  </a:lnTo>
                  <a:lnTo>
                    <a:pt x="252" y="140"/>
                  </a:lnTo>
                  <a:lnTo>
                    <a:pt x="255" y="138"/>
                  </a:lnTo>
                  <a:lnTo>
                    <a:pt x="260" y="135"/>
                  </a:lnTo>
                  <a:lnTo>
                    <a:pt x="264" y="130"/>
                  </a:lnTo>
                  <a:lnTo>
                    <a:pt x="269" y="124"/>
                  </a:lnTo>
                  <a:lnTo>
                    <a:pt x="275" y="116"/>
                  </a:lnTo>
                  <a:lnTo>
                    <a:pt x="279" y="109"/>
                  </a:lnTo>
                  <a:lnTo>
                    <a:pt x="282" y="100"/>
                  </a:lnTo>
                  <a:lnTo>
                    <a:pt x="284" y="91"/>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3" name="Freeform 229">
              <a:extLst>
                <a:ext uri="{FF2B5EF4-FFF2-40B4-BE49-F238E27FC236}">
                  <a16:creationId xmlns:a16="http://schemas.microsoft.com/office/drawing/2014/main" id="{600A5534-CCFA-4AC2-97EB-44A31CEC5647}"/>
                </a:ext>
              </a:extLst>
            </p:cNvPr>
            <p:cNvSpPr>
              <a:spLocks/>
            </p:cNvSpPr>
            <p:nvPr/>
          </p:nvSpPr>
          <p:spPr bwMode="auto">
            <a:xfrm>
              <a:off x="589" y="4039"/>
              <a:ext cx="68" cy="100"/>
            </a:xfrm>
            <a:custGeom>
              <a:avLst/>
              <a:gdLst>
                <a:gd name="T0" fmla="*/ 0 w 204"/>
                <a:gd name="T1" fmla="*/ 0 h 300"/>
                <a:gd name="T2" fmla="*/ 0 w 204"/>
                <a:gd name="T3" fmla="*/ 0 h 300"/>
                <a:gd name="T4" fmla="*/ 0 w 204"/>
                <a:gd name="T5" fmla="*/ 0 h 300"/>
                <a:gd name="T6" fmla="*/ 0 w 204"/>
                <a:gd name="T7" fmla="*/ 0 h 300"/>
                <a:gd name="T8" fmla="*/ 0 w 204"/>
                <a:gd name="T9" fmla="*/ 0 h 300"/>
                <a:gd name="T10" fmla="*/ 0 w 204"/>
                <a:gd name="T11" fmla="*/ 0 h 300"/>
                <a:gd name="T12" fmla="*/ 0 w 204"/>
                <a:gd name="T13" fmla="*/ 0 h 300"/>
                <a:gd name="T14" fmla="*/ 0 w 204"/>
                <a:gd name="T15" fmla="*/ 0 h 300"/>
                <a:gd name="T16" fmla="*/ 0 w 204"/>
                <a:gd name="T17" fmla="*/ 0 h 300"/>
                <a:gd name="T18" fmla="*/ 0 w 204"/>
                <a:gd name="T19" fmla="*/ 0 h 300"/>
                <a:gd name="T20" fmla="*/ 0 w 204"/>
                <a:gd name="T21" fmla="*/ 0 h 300"/>
                <a:gd name="T22" fmla="*/ 0 w 204"/>
                <a:gd name="T23" fmla="*/ 0 h 300"/>
                <a:gd name="T24" fmla="*/ 0 w 204"/>
                <a:gd name="T25" fmla="*/ 0 h 300"/>
                <a:gd name="T26" fmla="*/ 0 w 204"/>
                <a:gd name="T27" fmla="*/ 0 h 300"/>
                <a:gd name="T28" fmla="*/ 0 w 204"/>
                <a:gd name="T29" fmla="*/ 0 h 300"/>
                <a:gd name="T30" fmla="*/ 0 w 204"/>
                <a:gd name="T31" fmla="*/ 0 h 300"/>
                <a:gd name="T32" fmla="*/ 0 w 204"/>
                <a:gd name="T33" fmla="*/ 0 h 300"/>
                <a:gd name="T34" fmla="*/ 0 w 204"/>
                <a:gd name="T35" fmla="*/ 0 h 300"/>
                <a:gd name="T36" fmla="*/ 0 w 204"/>
                <a:gd name="T37" fmla="*/ 0 h 300"/>
                <a:gd name="T38" fmla="*/ 0 w 204"/>
                <a:gd name="T39" fmla="*/ 0 h 300"/>
                <a:gd name="T40" fmla="*/ 0 w 204"/>
                <a:gd name="T41" fmla="*/ 0 h 300"/>
                <a:gd name="T42" fmla="*/ 0 w 204"/>
                <a:gd name="T43" fmla="*/ 0 h 300"/>
                <a:gd name="T44" fmla="*/ 0 w 204"/>
                <a:gd name="T45" fmla="*/ 0 h 300"/>
                <a:gd name="T46" fmla="*/ 0 w 204"/>
                <a:gd name="T47" fmla="*/ 0 h 300"/>
                <a:gd name="T48" fmla="*/ 0 w 204"/>
                <a:gd name="T49" fmla="*/ 0 h 300"/>
                <a:gd name="T50" fmla="*/ 0 w 204"/>
                <a:gd name="T51" fmla="*/ 0 h 300"/>
                <a:gd name="T52" fmla="*/ 0 w 204"/>
                <a:gd name="T53" fmla="*/ 0 h 300"/>
                <a:gd name="T54" fmla="*/ 0 w 204"/>
                <a:gd name="T55" fmla="*/ 0 h 300"/>
                <a:gd name="T56" fmla="*/ 0 w 204"/>
                <a:gd name="T57" fmla="*/ 0 h 300"/>
                <a:gd name="T58" fmla="*/ 0 w 204"/>
                <a:gd name="T59" fmla="*/ 0 h 300"/>
                <a:gd name="T60" fmla="*/ 0 w 204"/>
                <a:gd name="T61" fmla="*/ 0 h 300"/>
                <a:gd name="T62" fmla="*/ 0 w 204"/>
                <a:gd name="T63" fmla="*/ 0 h 300"/>
                <a:gd name="T64" fmla="*/ 0 w 204"/>
                <a:gd name="T65" fmla="*/ 0 h 300"/>
                <a:gd name="T66" fmla="*/ 0 w 204"/>
                <a:gd name="T67" fmla="*/ 0 h 300"/>
                <a:gd name="T68" fmla="*/ 0 w 204"/>
                <a:gd name="T69" fmla="*/ 0 h 300"/>
                <a:gd name="T70" fmla="*/ 0 w 204"/>
                <a:gd name="T71" fmla="*/ 0 h 300"/>
                <a:gd name="T72" fmla="*/ 0 w 204"/>
                <a:gd name="T73" fmla="*/ 0 h 300"/>
                <a:gd name="T74" fmla="*/ 0 w 204"/>
                <a:gd name="T75" fmla="*/ 0 h 300"/>
                <a:gd name="T76" fmla="*/ 0 w 204"/>
                <a:gd name="T77" fmla="*/ 0 h 300"/>
                <a:gd name="T78" fmla="*/ 0 w 204"/>
                <a:gd name="T79" fmla="*/ 0 h 300"/>
                <a:gd name="T80" fmla="*/ 0 w 204"/>
                <a:gd name="T81" fmla="*/ 0 h 300"/>
                <a:gd name="T82" fmla="*/ 0 w 204"/>
                <a:gd name="T83" fmla="*/ 0 h 300"/>
                <a:gd name="T84" fmla="*/ 0 w 204"/>
                <a:gd name="T85" fmla="*/ 0 h 300"/>
                <a:gd name="T86" fmla="*/ 0 w 204"/>
                <a:gd name="T87" fmla="*/ 0 h 300"/>
                <a:gd name="T88" fmla="*/ 0 w 204"/>
                <a:gd name="T89" fmla="*/ 0 h 300"/>
                <a:gd name="T90" fmla="*/ 0 w 204"/>
                <a:gd name="T91" fmla="*/ 0 h 3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04" h="300">
                  <a:moveTo>
                    <a:pt x="50" y="300"/>
                  </a:moveTo>
                  <a:lnTo>
                    <a:pt x="33" y="297"/>
                  </a:lnTo>
                  <a:lnTo>
                    <a:pt x="20" y="292"/>
                  </a:lnTo>
                  <a:lnTo>
                    <a:pt x="10" y="285"/>
                  </a:lnTo>
                  <a:lnTo>
                    <a:pt x="4" y="278"/>
                  </a:lnTo>
                  <a:lnTo>
                    <a:pt x="1" y="269"/>
                  </a:lnTo>
                  <a:lnTo>
                    <a:pt x="0" y="261"/>
                  </a:lnTo>
                  <a:lnTo>
                    <a:pt x="1" y="253"/>
                  </a:lnTo>
                  <a:lnTo>
                    <a:pt x="3" y="244"/>
                  </a:lnTo>
                  <a:lnTo>
                    <a:pt x="7" y="233"/>
                  </a:lnTo>
                  <a:lnTo>
                    <a:pt x="15" y="215"/>
                  </a:lnTo>
                  <a:lnTo>
                    <a:pt x="26" y="191"/>
                  </a:lnTo>
                  <a:lnTo>
                    <a:pt x="38" y="163"/>
                  </a:lnTo>
                  <a:lnTo>
                    <a:pt x="52" y="133"/>
                  </a:lnTo>
                  <a:lnTo>
                    <a:pt x="66" y="102"/>
                  </a:lnTo>
                  <a:lnTo>
                    <a:pt x="80" y="73"/>
                  </a:lnTo>
                  <a:lnTo>
                    <a:pt x="95" y="47"/>
                  </a:lnTo>
                  <a:lnTo>
                    <a:pt x="100" y="39"/>
                  </a:lnTo>
                  <a:lnTo>
                    <a:pt x="106" y="31"/>
                  </a:lnTo>
                  <a:lnTo>
                    <a:pt x="112" y="25"/>
                  </a:lnTo>
                  <a:lnTo>
                    <a:pt x="120" y="19"/>
                  </a:lnTo>
                  <a:lnTo>
                    <a:pt x="126" y="12"/>
                  </a:lnTo>
                  <a:lnTo>
                    <a:pt x="133" y="8"/>
                  </a:lnTo>
                  <a:lnTo>
                    <a:pt x="140" y="4"/>
                  </a:lnTo>
                  <a:lnTo>
                    <a:pt x="148" y="0"/>
                  </a:lnTo>
                  <a:lnTo>
                    <a:pt x="143" y="6"/>
                  </a:lnTo>
                  <a:lnTo>
                    <a:pt x="143" y="12"/>
                  </a:lnTo>
                  <a:lnTo>
                    <a:pt x="151" y="18"/>
                  </a:lnTo>
                  <a:lnTo>
                    <a:pt x="165" y="19"/>
                  </a:lnTo>
                  <a:lnTo>
                    <a:pt x="173" y="19"/>
                  </a:lnTo>
                  <a:lnTo>
                    <a:pt x="181" y="19"/>
                  </a:lnTo>
                  <a:lnTo>
                    <a:pt x="186" y="19"/>
                  </a:lnTo>
                  <a:lnTo>
                    <a:pt x="190" y="20"/>
                  </a:lnTo>
                  <a:lnTo>
                    <a:pt x="194" y="22"/>
                  </a:lnTo>
                  <a:lnTo>
                    <a:pt x="197" y="24"/>
                  </a:lnTo>
                  <a:lnTo>
                    <a:pt x="200" y="27"/>
                  </a:lnTo>
                  <a:lnTo>
                    <a:pt x="203" y="30"/>
                  </a:lnTo>
                  <a:lnTo>
                    <a:pt x="204" y="33"/>
                  </a:lnTo>
                  <a:lnTo>
                    <a:pt x="200" y="33"/>
                  </a:lnTo>
                  <a:lnTo>
                    <a:pt x="192" y="32"/>
                  </a:lnTo>
                  <a:lnTo>
                    <a:pt x="183" y="31"/>
                  </a:lnTo>
                  <a:lnTo>
                    <a:pt x="170" y="30"/>
                  </a:lnTo>
                  <a:lnTo>
                    <a:pt x="159" y="30"/>
                  </a:lnTo>
                  <a:lnTo>
                    <a:pt x="148" y="32"/>
                  </a:lnTo>
                  <a:lnTo>
                    <a:pt x="139" y="36"/>
                  </a:lnTo>
                  <a:lnTo>
                    <a:pt x="134" y="41"/>
                  </a:lnTo>
                  <a:lnTo>
                    <a:pt x="132" y="45"/>
                  </a:lnTo>
                  <a:lnTo>
                    <a:pt x="133" y="50"/>
                  </a:lnTo>
                  <a:lnTo>
                    <a:pt x="136" y="52"/>
                  </a:lnTo>
                  <a:lnTo>
                    <a:pt x="140" y="55"/>
                  </a:lnTo>
                  <a:lnTo>
                    <a:pt x="146" y="56"/>
                  </a:lnTo>
                  <a:lnTo>
                    <a:pt x="152" y="58"/>
                  </a:lnTo>
                  <a:lnTo>
                    <a:pt x="157" y="59"/>
                  </a:lnTo>
                  <a:lnTo>
                    <a:pt x="165" y="63"/>
                  </a:lnTo>
                  <a:lnTo>
                    <a:pt x="167" y="67"/>
                  </a:lnTo>
                  <a:lnTo>
                    <a:pt x="162" y="70"/>
                  </a:lnTo>
                  <a:lnTo>
                    <a:pt x="148" y="69"/>
                  </a:lnTo>
                  <a:lnTo>
                    <a:pt x="138" y="68"/>
                  </a:lnTo>
                  <a:lnTo>
                    <a:pt x="130" y="69"/>
                  </a:lnTo>
                  <a:lnTo>
                    <a:pt x="125" y="72"/>
                  </a:lnTo>
                  <a:lnTo>
                    <a:pt x="120" y="75"/>
                  </a:lnTo>
                  <a:lnTo>
                    <a:pt x="118" y="79"/>
                  </a:lnTo>
                  <a:lnTo>
                    <a:pt x="118" y="83"/>
                  </a:lnTo>
                  <a:lnTo>
                    <a:pt x="119" y="87"/>
                  </a:lnTo>
                  <a:lnTo>
                    <a:pt x="123" y="90"/>
                  </a:lnTo>
                  <a:lnTo>
                    <a:pt x="131" y="95"/>
                  </a:lnTo>
                  <a:lnTo>
                    <a:pt x="133" y="100"/>
                  </a:lnTo>
                  <a:lnTo>
                    <a:pt x="129" y="105"/>
                  </a:lnTo>
                  <a:lnTo>
                    <a:pt x="117" y="109"/>
                  </a:lnTo>
                  <a:lnTo>
                    <a:pt x="108" y="112"/>
                  </a:lnTo>
                  <a:lnTo>
                    <a:pt x="99" y="118"/>
                  </a:lnTo>
                  <a:lnTo>
                    <a:pt x="91" y="124"/>
                  </a:lnTo>
                  <a:lnTo>
                    <a:pt x="83" y="132"/>
                  </a:lnTo>
                  <a:lnTo>
                    <a:pt x="74" y="140"/>
                  </a:lnTo>
                  <a:lnTo>
                    <a:pt x="67" y="149"/>
                  </a:lnTo>
                  <a:lnTo>
                    <a:pt x="61" y="157"/>
                  </a:lnTo>
                  <a:lnTo>
                    <a:pt x="57" y="165"/>
                  </a:lnTo>
                  <a:lnTo>
                    <a:pt x="53" y="174"/>
                  </a:lnTo>
                  <a:lnTo>
                    <a:pt x="49" y="184"/>
                  </a:lnTo>
                  <a:lnTo>
                    <a:pt x="44" y="195"/>
                  </a:lnTo>
                  <a:lnTo>
                    <a:pt x="40" y="205"/>
                  </a:lnTo>
                  <a:lnTo>
                    <a:pt x="36" y="216"/>
                  </a:lnTo>
                  <a:lnTo>
                    <a:pt x="32" y="225"/>
                  </a:lnTo>
                  <a:lnTo>
                    <a:pt x="29" y="233"/>
                  </a:lnTo>
                  <a:lnTo>
                    <a:pt x="26" y="238"/>
                  </a:lnTo>
                  <a:lnTo>
                    <a:pt x="24" y="243"/>
                  </a:lnTo>
                  <a:lnTo>
                    <a:pt x="21" y="252"/>
                  </a:lnTo>
                  <a:lnTo>
                    <a:pt x="19" y="260"/>
                  </a:lnTo>
                  <a:lnTo>
                    <a:pt x="19" y="270"/>
                  </a:lnTo>
                  <a:lnTo>
                    <a:pt x="21" y="280"/>
                  </a:lnTo>
                  <a:lnTo>
                    <a:pt x="26" y="288"/>
                  </a:lnTo>
                  <a:lnTo>
                    <a:pt x="35" y="295"/>
                  </a:lnTo>
                  <a:lnTo>
                    <a:pt x="50" y="3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4" name="Freeform 230">
              <a:extLst>
                <a:ext uri="{FF2B5EF4-FFF2-40B4-BE49-F238E27FC236}">
                  <a16:creationId xmlns:a16="http://schemas.microsoft.com/office/drawing/2014/main" id="{1F0A0F82-7D30-4E3C-AF0D-C7180177EE94}"/>
                </a:ext>
              </a:extLst>
            </p:cNvPr>
            <p:cNvSpPr>
              <a:spLocks/>
            </p:cNvSpPr>
            <p:nvPr/>
          </p:nvSpPr>
          <p:spPr bwMode="auto">
            <a:xfrm>
              <a:off x="661" y="4065"/>
              <a:ext cx="26" cy="17"/>
            </a:xfrm>
            <a:custGeom>
              <a:avLst/>
              <a:gdLst>
                <a:gd name="T0" fmla="*/ 0 w 79"/>
                <a:gd name="T1" fmla="*/ 0 h 51"/>
                <a:gd name="T2" fmla="*/ 0 w 79"/>
                <a:gd name="T3" fmla="*/ 0 h 51"/>
                <a:gd name="T4" fmla="*/ 0 w 79"/>
                <a:gd name="T5" fmla="*/ 0 h 51"/>
                <a:gd name="T6" fmla="*/ 0 w 79"/>
                <a:gd name="T7" fmla="*/ 0 h 51"/>
                <a:gd name="T8" fmla="*/ 0 w 79"/>
                <a:gd name="T9" fmla="*/ 0 h 51"/>
                <a:gd name="T10" fmla="*/ 0 w 79"/>
                <a:gd name="T11" fmla="*/ 0 h 51"/>
                <a:gd name="T12" fmla="*/ 0 w 79"/>
                <a:gd name="T13" fmla="*/ 0 h 51"/>
                <a:gd name="T14" fmla="*/ 0 w 79"/>
                <a:gd name="T15" fmla="*/ 0 h 51"/>
                <a:gd name="T16" fmla="*/ 0 w 79"/>
                <a:gd name="T17" fmla="*/ 0 h 51"/>
                <a:gd name="T18" fmla="*/ 0 w 79"/>
                <a:gd name="T19" fmla="*/ 0 h 51"/>
                <a:gd name="T20" fmla="*/ 0 w 79"/>
                <a:gd name="T21" fmla="*/ 0 h 51"/>
                <a:gd name="T22" fmla="*/ 0 w 79"/>
                <a:gd name="T23" fmla="*/ 0 h 51"/>
                <a:gd name="T24" fmla="*/ 0 w 79"/>
                <a:gd name="T25" fmla="*/ 0 h 51"/>
                <a:gd name="T26" fmla="*/ 0 w 79"/>
                <a:gd name="T27" fmla="*/ 0 h 51"/>
                <a:gd name="T28" fmla="*/ 0 w 79"/>
                <a:gd name="T29" fmla="*/ 0 h 51"/>
                <a:gd name="T30" fmla="*/ 0 w 79"/>
                <a:gd name="T31" fmla="*/ 0 h 51"/>
                <a:gd name="T32" fmla="*/ 0 w 79"/>
                <a:gd name="T33" fmla="*/ 0 h 51"/>
                <a:gd name="T34" fmla="*/ 0 w 79"/>
                <a:gd name="T35" fmla="*/ 0 h 51"/>
                <a:gd name="T36" fmla="*/ 0 w 79"/>
                <a:gd name="T37" fmla="*/ 0 h 51"/>
                <a:gd name="T38" fmla="*/ 0 w 79"/>
                <a:gd name="T39" fmla="*/ 0 h 51"/>
                <a:gd name="T40" fmla="*/ 0 w 79"/>
                <a:gd name="T41" fmla="*/ 0 h 51"/>
                <a:gd name="T42" fmla="*/ 0 w 79"/>
                <a:gd name="T43" fmla="*/ 0 h 51"/>
                <a:gd name="T44" fmla="*/ 0 w 79"/>
                <a:gd name="T45" fmla="*/ 0 h 51"/>
                <a:gd name="T46" fmla="*/ 0 w 79"/>
                <a:gd name="T47" fmla="*/ 0 h 51"/>
                <a:gd name="T48" fmla="*/ 0 w 79"/>
                <a:gd name="T49" fmla="*/ 0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9" h="51">
                  <a:moveTo>
                    <a:pt x="47" y="50"/>
                  </a:moveTo>
                  <a:lnTo>
                    <a:pt x="50" y="48"/>
                  </a:lnTo>
                  <a:lnTo>
                    <a:pt x="55" y="44"/>
                  </a:lnTo>
                  <a:lnTo>
                    <a:pt x="59" y="40"/>
                  </a:lnTo>
                  <a:lnTo>
                    <a:pt x="65" y="33"/>
                  </a:lnTo>
                  <a:lnTo>
                    <a:pt x="70" y="26"/>
                  </a:lnTo>
                  <a:lnTo>
                    <a:pt x="74" y="18"/>
                  </a:lnTo>
                  <a:lnTo>
                    <a:pt x="77" y="10"/>
                  </a:lnTo>
                  <a:lnTo>
                    <a:pt x="79" y="0"/>
                  </a:lnTo>
                  <a:lnTo>
                    <a:pt x="74" y="6"/>
                  </a:lnTo>
                  <a:lnTo>
                    <a:pt x="67" y="11"/>
                  </a:lnTo>
                  <a:lnTo>
                    <a:pt x="58" y="16"/>
                  </a:lnTo>
                  <a:lnTo>
                    <a:pt x="49" y="21"/>
                  </a:lnTo>
                  <a:lnTo>
                    <a:pt x="40" y="25"/>
                  </a:lnTo>
                  <a:lnTo>
                    <a:pt x="30" y="29"/>
                  </a:lnTo>
                  <a:lnTo>
                    <a:pt x="19" y="31"/>
                  </a:lnTo>
                  <a:lnTo>
                    <a:pt x="9" y="31"/>
                  </a:lnTo>
                  <a:lnTo>
                    <a:pt x="2" y="31"/>
                  </a:lnTo>
                  <a:lnTo>
                    <a:pt x="0" y="34"/>
                  </a:lnTo>
                  <a:lnTo>
                    <a:pt x="2" y="38"/>
                  </a:lnTo>
                  <a:lnTo>
                    <a:pt x="7" y="42"/>
                  </a:lnTo>
                  <a:lnTo>
                    <a:pt x="15" y="46"/>
                  </a:lnTo>
                  <a:lnTo>
                    <a:pt x="25" y="49"/>
                  </a:lnTo>
                  <a:lnTo>
                    <a:pt x="36" y="51"/>
                  </a:lnTo>
                  <a:lnTo>
                    <a:pt x="47"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5" name="Freeform 231">
              <a:extLst>
                <a:ext uri="{FF2B5EF4-FFF2-40B4-BE49-F238E27FC236}">
                  <a16:creationId xmlns:a16="http://schemas.microsoft.com/office/drawing/2014/main" id="{68448123-7FE3-4EDC-8754-69D214670203}"/>
                </a:ext>
              </a:extLst>
            </p:cNvPr>
            <p:cNvSpPr>
              <a:spLocks/>
            </p:cNvSpPr>
            <p:nvPr/>
          </p:nvSpPr>
          <p:spPr bwMode="auto">
            <a:xfrm>
              <a:off x="270" y="3892"/>
              <a:ext cx="310" cy="199"/>
            </a:xfrm>
            <a:custGeom>
              <a:avLst/>
              <a:gdLst>
                <a:gd name="T0" fmla="*/ 0 w 931"/>
                <a:gd name="T1" fmla="*/ 0 h 597"/>
                <a:gd name="T2" fmla="*/ 0 w 931"/>
                <a:gd name="T3" fmla="*/ 0 h 597"/>
                <a:gd name="T4" fmla="*/ 0 w 931"/>
                <a:gd name="T5" fmla="*/ 0 h 597"/>
                <a:gd name="T6" fmla="*/ 0 w 931"/>
                <a:gd name="T7" fmla="*/ 0 h 597"/>
                <a:gd name="T8" fmla="*/ 0 w 931"/>
                <a:gd name="T9" fmla="*/ 0 h 597"/>
                <a:gd name="T10" fmla="*/ 0 w 931"/>
                <a:gd name="T11" fmla="*/ 0 h 597"/>
                <a:gd name="T12" fmla="*/ 0 w 931"/>
                <a:gd name="T13" fmla="*/ 0 h 597"/>
                <a:gd name="T14" fmla="*/ 0 w 931"/>
                <a:gd name="T15" fmla="*/ 0 h 597"/>
                <a:gd name="T16" fmla="*/ 0 w 931"/>
                <a:gd name="T17" fmla="*/ 0 h 597"/>
                <a:gd name="T18" fmla="*/ 0 w 931"/>
                <a:gd name="T19" fmla="*/ 0 h 597"/>
                <a:gd name="T20" fmla="*/ 0 w 931"/>
                <a:gd name="T21" fmla="*/ 0 h 597"/>
                <a:gd name="T22" fmla="*/ 0 w 931"/>
                <a:gd name="T23" fmla="*/ 0 h 597"/>
                <a:gd name="T24" fmla="*/ 0 w 931"/>
                <a:gd name="T25" fmla="*/ 0 h 597"/>
                <a:gd name="T26" fmla="*/ 0 w 931"/>
                <a:gd name="T27" fmla="*/ 0 h 597"/>
                <a:gd name="T28" fmla="*/ 0 w 931"/>
                <a:gd name="T29" fmla="*/ 0 h 597"/>
                <a:gd name="T30" fmla="*/ 0 w 931"/>
                <a:gd name="T31" fmla="*/ 0 h 597"/>
                <a:gd name="T32" fmla="*/ 0 w 931"/>
                <a:gd name="T33" fmla="*/ 0 h 597"/>
                <a:gd name="T34" fmla="*/ 0 w 931"/>
                <a:gd name="T35" fmla="*/ 0 h 597"/>
                <a:gd name="T36" fmla="*/ 0 w 931"/>
                <a:gd name="T37" fmla="*/ 0 h 597"/>
                <a:gd name="T38" fmla="*/ 0 w 931"/>
                <a:gd name="T39" fmla="*/ 0 h 597"/>
                <a:gd name="T40" fmla="*/ 0 w 931"/>
                <a:gd name="T41" fmla="*/ 0 h 597"/>
                <a:gd name="T42" fmla="*/ 0 w 931"/>
                <a:gd name="T43" fmla="*/ 0 h 597"/>
                <a:gd name="T44" fmla="*/ 0 w 931"/>
                <a:gd name="T45" fmla="*/ 0 h 597"/>
                <a:gd name="T46" fmla="*/ 0 w 931"/>
                <a:gd name="T47" fmla="*/ 0 h 597"/>
                <a:gd name="T48" fmla="*/ 0 w 931"/>
                <a:gd name="T49" fmla="*/ 0 h 597"/>
                <a:gd name="T50" fmla="*/ 0 w 931"/>
                <a:gd name="T51" fmla="*/ 0 h 597"/>
                <a:gd name="T52" fmla="*/ 0 w 931"/>
                <a:gd name="T53" fmla="*/ 0 h 597"/>
                <a:gd name="T54" fmla="*/ 0 w 931"/>
                <a:gd name="T55" fmla="*/ 0 h 597"/>
                <a:gd name="T56" fmla="*/ 0 w 931"/>
                <a:gd name="T57" fmla="*/ 0 h 597"/>
                <a:gd name="T58" fmla="*/ 0 w 931"/>
                <a:gd name="T59" fmla="*/ 0 h 597"/>
                <a:gd name="T60" fmla="*/ 0 w 931"/>
                <a:gd name="T61" fmla="*/ 0 h 597"/>
                <a:gd name="T62" fmla="*/ 0 w 931"/>
                <a:gd name="T63" fmla="*/ 0 h 597"/>
                <a:gd name="T64" fmla="*/ 0 w 931"/>
                <a:gd name="T65" fmla="*/ 0 h 597"/>
                <a:gd name="T66" fmla="*/ 0 w 931"/>
                <a:gd name="T67" fmla="*/ 0 h 597"/>
                <a:gd name="T68" fmla="*/ 0 w 931"/>
                <a:gd name="T69" fmla="*/ 0 h 597"/>
                <a:gd name="T70" fmla="*/ 0 w 931"/>
                <a:gd name="T71" fmla="*/ 0 h 597"/>
                <a:gd name="T72" fmla="*/ 0 w 931"/>
                <a:gd name="T73" fmla="*/ 0 h 597"/>
                <a:gd name="T74" fmla="*/ 0 w 931"/>
                <a:gd name="T75" fmla="*/ 0 h 597"/>
                <a:gd name="T76" fmla="*/ 0 w 931"/>
                <a:gd name="T77" fmla="*/ 0 h 597"/>
                <a:gd name="T78" fmla="*/ 0 w 931"/>
                <a:gd name="T79" fmla="*/ 0 h 597"/>
                <a:gd name="T80" fmla="*/ 0 w 931"/>
                <a:gd name="T81" fmla="*/ 0 h 597"/>
                <a:gd name="T82" fmla="*/ 0 w 931"/>
                <a:gd name="T83" fmla="*/ 0 h 597"/>
                <a:gd name="T84" fmla="*/ 0 w 931"/>
                <a:gd name="T85" fmla="*/ 0 h 597"/>
                <a:gd name="T86" fmla="*/ 0 w 931"/>
                <a:gd name="T87" fmla="*/ 0 h 597"/>
                <a:gd name="T88" fmla="*/ 0 w 931"/>
                <a:gd name="T89" fmla="*/ 0 h 597"/>
                <a:gd name="T90" fmla="*/ 0 w 931"/>
                <a:gd name="T91" fmla="*/ 0 h 597"/>
                <a:gd name="T92" fmla="*/ 0 w 931"/>
                <a:gd name="T93" fmla="*/ 0 h 597"/>
                <a:gd name="T94" fmla="*/ 0 w 931"/>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31" h="597">
                  <a:moveTo>
                    <a:pt x="140" y="511"/>
                  </a:moveTo>
                  <a:lnTo>
                    <a:pt x="142" y="509"/>
                  </a:lnTo>
                  <a:lnTo>
                    <a:pt x="148" y="504"/>
                  </a:lnTo>
                  <a:lnTo>
                    <a:pt x="157" y="495"/>
                  </a:lnTo>
                  <a:lnTo>
                    <a:pt x="171" y="483"/>
                  </a:lnTo>
                  <a:lnTo>
                    <a:pt x="186" y="469"/>
                  </a:lnTo>
                  <a:lnTo>
                    <a:pt x="204" y="453"/>
                  </a:lnTo>
                  <a:lnTo>
                    <a:pt x="222" y="436"/>
                  </a:lnTo>
                  <a:lnTo>
                    <a:pt x="244" y="417"/>
                  </a:lnTo>
                  <a:lnTo>
                    <a:pt x="265" y="398"/>
                  </a:lnTo>
                  <a:lnTo>
                    <a:pt x="287" y="378"/>
                  </a:lnTo>
                  <a:lnTo>
                    <a:pt x="310" y="359"/>
                  </a:lnTo>
                  <a:lnTo>
                    <a:pt x="332" y="340"/>
                  </a:lnTo>
                  <a:lnTo>
                    <a:pt x="353" y="322"/>
                  </a:lnTo>
                  <a:lnTo>
                    <a:pt x="373" y="306"/>
                  </a:lnTo>
                  <a:lnTo>
                    <a:pt x="390" y="291"/>
                  </a:lnTo>
                  <a:lnTo>
                    <a:pt x="407" y="279"/>
                  </a:lnTo>
                  <a:lnTo>
                    <a:pt x="451" y="247"/>
                  </a:lnTo>
                  <a:lnTo>
                    <a:pt x="498" y="216"/>
                  </a:lnTo>
                  <a:lnTo>
                    <a:pt x="543" y="187"/>
                  </a:lnTo>
                  <a:lnTo>
                    <a:pt x="589" y="161"/>
                  </a:lnTo>
                  <a:lnTo>
                    <a:pt x="633" y="136"/>
                  </a:lnTo>
                  <a:lnTo>
                    <a:pt x="676" y="113"/>
                  </a:lnTo>
                  <a:lnTo>
                    <a:pt x="719" y="92"/>
                  </a:lnTo>
                  <a:lnTo>
                    <a:pt x="758" y="73"/>
                  </a:lnTo>
                  <a:lnTo>
                    <a:pt x="794" y="56"/>
                  </a:lnTo>
                  <a:lnTo>
                    <a:pt x="828" y="42"/>
                  </a:lnTo>
                  <a:lnTo>
                    <a:pt x="857" y="28"/>
                  </a:lnTo>
                  <a:lnTo>
                    <a:pt x="883" y="18"/>
                  </a:lnTo>
                  <a:lnTo>
                    <a:pt x="903" y="10"/>
                  </a:lnTo>
                  <a:lnTo>
                    <a:pt x="919" y="5"/>
                  </a:lnTo>
                  <a:lnTo>
                    <a:pt x="928" y="1"/>
                  </a:lnTo>
                  <a:lnTo>
                    <a:pt x="931" y="0"/>
                  </a:lnTo>
                  <a:lnTo>
                    <a:pt x="928" y="2"/>
                  </a:lnTo>
                  <a:lnTo>
                    <a:pt x="918" y="7"/>
                  </a:lnTo>
                  <a:lnTo>
                    <a:pt x="902" y="14"/>
                  </a:lnTo>
                  <a:lnTo>
                    <a:pt x="883" y="24"/>
                  </a:lnTo>
                  <a:lnTo>
                    <a:pt x="859" y="38"/>
                  </a:lnTo>
                  <a:lnTo>
                    <a:pt x="831" y="51"/>
                  </a:lnTo>
                  <a:lnTo>
                    <a:pt x="802" y="68"/>
                  </a:lnTo>
                  <a:lnTo>
                    <a:pt x="770" y="83"/>
                  </a:lnTo>
                  <a:lnTo>
                    <a:pt x="738" y="101"/>
                  </a:lnTo>
                  <a:lnTo>
                    <a:pt x="706" y="118"/>
                  </a:lnTo>
                  <a:lnTo>
                    <a:pt x="674" y="135"/>
                  </a:lnTo>
                  <a:lnTo>
                    <a:pt x="644" y="151"/>
                  </a:lnTo>
                  <a:lnTo>
                    <a:pt x="615" y="167"/>
                  </a:lnTo>
                  <a:lnTo>
                    <a:pt x="591" y="180"/>
                  </a:lnTo>
                  <a:lnTo>
                    <a:pt x="569" y="192"/>
                  </a:lnTo>
                  <a:lnTo>
                    <a:pt x="552" y="202"/>
                  </a:lnTo>
                  <a:lnTo>
                    <a:pt x="529" y="217"/>
                  </a:lnTo>
                  <a:lnTo>
                    <a:pt x="503" y="234"/>
                  </a:lnTo>
                  <a:lnTo>
                    <a:pt x="476" y="253"/>
                  </a:lnTo>
                  <a:lnTo>
                    <a:pt x="448" y="274"/>
                  </a:lnTo>
                  <a:lnTo>
                    <a:pt x="419" y="296"/>
                  </a:lnTo>
                  <a:lnTo>
                    <a:pt x="390" y="318"/>
                  </a:lnTo>
                  <a:lnTo>
                    <a:pt x="362" y="341"/>
                  </a:lnTo>
                  <a:lnTo>
                    <a:pt x="335" y="364"/>
                  </a:lnTo>
                  <a:lnTo>
                    <a:pt x="307" y="386"/>
                  </a:lnTo>
                  <a:lnTo>
                    <a:pt x="282" y="408"/>
                  </a:lnTo>
                  <a:lnTo>
                    <a:pt x="258" y="429"/>
                  </a:lnTo>
                  <a:lnTo>
                    <a:pt x="237" y="448"/>
                  </a:lnTo>
                  <a:lnTo>
                    <a:pt x="217" y="466"/>
                  </a:lnTo>
                  <a:lnTo>
                    <a:pt x="200" y="480"/>
                  </a:lnTo>
                  <a:lnTo>
                    <a:pt x="188" y="494"/>
                  </a:lnTo>
                  <a:lnTo>
                    <a:pt x="179" y="503"/>
                  </a:lnTo>
                  <a:lnTo>
                    <a:pt x="172" y="511"/>
                  </a:lnTo>
                  <a:lnTo>
                    <a:pt x="163" y="518"/>
                  </a:lnTo>
                  <a:lnTo>
                    <a:pt x="155" y="525"/>
                  </a:lnTo>
                  <a:lnTo>
                    <a:pt x="146" y="532"/>
                  </a:lnTo>
                  <a:lnTo>
                    <a:pt x="136" y="537"/>
                  </a:lnTo>
                  <a:lnTo>
                    <a:pt x="127" y="543"/>
                  </a:lnTo>
                  <a:lnTo>
                    <a:pt x="117" y="548"/>
                  </a:lnTo>
                  <a:lnTo>
                    <a:pt x="107" y="555"/>
                  </a:lnTo>
                  <a:lnTo>
                    <a:pt x="95" y="560"/>
                  </a:lnTo>
                  <a:lnTo>
                    <a:pt x="83" y="565"/>
                  </a:lnTo>
                  <a:lnTo>
                    <a:pt x="70" y="570"/>
                  </a:lnTo>
                  <a:lnTo>
                    <a:pt x="58" y="575"/>
                  </a:lnTo>
                  <a:lnTo>
                    <a:pt x="45" y="580"/>
                  </a:lnTo>
                  <a:lnTo>
                    <a:pt x="30" y="585"/>
                  </a:lnTo>
                  <a:lnTo>
                    <a:pt x="16" y="591"/>
                  </a:lnTo>
                  <a:lnTo>
                    <a:pt x="0" y="597"/>
                  </a:lnTo>
                  <a:lnTo>
                    <a:pt x="1" y="596"/>
                  </a:lnTo>
                  <a:lnTo>
                    <a:pt x="5" y="594"/>
                  </a:lnTo>
                  <a:lnTo>
                    <a:pt x="12" y="591"/>
                  </a:lnTo>
                  <a:lnTo>
                    <a:pt x="19" y="588"/>
                  </a:lnTo>
                  <a:lnTo>
                    <a:pt x="27" y="583"/>
                  </a:lnTo>
                  <a:lnTo>
                    <a:pt x="33" y="580"/>
                  </a:lnTo>
                  <a:lnTo>
                    <a:pt x="39" y="577"/>
                  </a:lnTo>
                  <a:lnTo>
                    <a:pt x="43" y="576"/>
                  </a:lnTo>
                  <a:lnTo>
                    <a:pt x="63" y="565"/>
                  </a:lnTo>
                  <a:lnTo>
                    <a:pt x="83" y="554"/>
                  </a:lnTo>
                  <a:lnTo>
                    <a:pt x="99" y="542"/>
                  </a:lnTo>
                  <a:lnTo>
                    <a:pt x="113" y="533"/>
                  </a:lnTo>
                  <a:lnTo>
                    <a:pt x="124" y="524"/>
                  </a:lnTo>
                  <a:lnTo>
                    <a:pt x="132" y="517"/>
                  </a:lnTo>
                  <a:lnTo>
                    <a:pt x="138" y="513"/>
                  </a:lnTo>
                  <a:lnTo>
                    <a:pt x="140" y="5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33" name="Freeform 232">
            <a:extLst>
              <a:ext uri="{FF2B5EF4-FFF2-40B4-BE49-F238E27FC236}">
                <a16:creationId xmlns:a16="http://schemas.microsoft.com/office/drawing/2014/main" id="{80C1EE5F-3417-4C04-B4D2-D4A7EDF25218}"/>
              </a:ext>
            </a:extLst>
          </p:cNvPr>
          <p:cNvSpPr>
            <a:spLocks/>
          </p:cNvSpPr>
          <p:nvPr/>
        </p:nvSpPr>
        <p:spPr bwMode="auto">
          <a:xfrm>
            <a:off x="1" y="0"/>
            <a:ext cx="2199217" cy="909638"/>
          </a:xfrm>
          <a:custGeom>
            <a:avLst/>
            <a:gdLst>
              <a:gd name="T0" fmla="*/ 2147483646 w 2188"/>
              <a:gd name="T1" fmla="*/ 2147483646 h 1713"/>
              <a:gd name="T2" fmla="*/ 2147483646 w 2188"/>
              <a:gd name="T3" fmla="*/ 2147483646 h 1713"/>
              <a:gd name="T4" fmla="*/ 2147483646 w 2188"/>
              <a:gd name="T5" fmla="*/ 2147483646 h 1713"/>
              <a:gd name="T6" fmla="*/ 2147483646 w 2188"/>
              <a:gd name="T7" fmla="*/ 2147483646 h 1713"/>
              <a:gd name="T8" fmla="*/ 2147483646 w 2188"/>
              <a:gd name="T9" fmla="*/ 2147483646 h 1713"/>
              <a:gd name="T10" fmla="*/ 2147483646 w 2188"/>
              <a:gd name="T11" fmla="*/ 2147483646 h 1713"/>
              <a:gd name="T12" fmla="*/ 2147483646 w 2188"/>
              <a:gd name="T13" fmla="*/ 2147483646 h 1713"/>
              <a:gd name="T14" fmla="*/ 2147483646 w 2188"/>
              <a:gd name="T15" fmla="*/ 2147483646 h 1713"/>
              <a:gd name="T16" fmla="*/ 2147483646 w 2188"/>
              <a:gd name="T17" fmla="*/ 2147483646 h 1713"/>
              <a:gd name="T18" fmla="*/ 2147483646 w 2188"/>
              <a:gd name="T19" fmla="*/ 2147483646 h 1713"/>
              <a:gd name="T20" fmla="*/ 2147483646 w 2188"/>
              <a:gd name="T21" fmla="*/ 2147483646 h 1713"/>
              <a:gd name="T22" fmla="*/ 2147483646 w 2188"/>
              <a:gd name="T23" fmla="*/ 2147483646 h 1713"/>
              <a:gd name="T24" fmla="*/ 2147483646 w 2188"/>
              <a:gd name="T25" fmla="*/ 2147483646 h 1713"/>
              <a:gd name="T26" fmla="*/ 2147483646 w 2188"/>
              <a:gd name="T27" fmla="*/ 2147483646 h 1713"/>
              <a:gd name="T28" fmla="*/ 2147483646 w 2188"/>
              <a:gd name="T29" fmla="*/ 2147483646 h 1713"/>
              <a:gd name="T30" fmla="*/ 2147483646 w 2188"/>
              <a:gd name="T31" fmla="*/ 2147483646 h 1713"/>
              <a:gd name="T32" fmla="*/ 2147483646 w 2188"/>
              <a:gd name="T33" fmla="*/ 2147483646 h 1713"/>
              <a:gd name="T34" fmla="*/ 2147483646 w 2188"/>
              <a:gd name="T35" fmla="*/ 2147483646 h 1713"/>
              <a:gd name="T36" fmla="*/ 2147483646 w 2188"/>
              <a:gd name="T37" fmla="*/ 2147483646 h 1713"/>
              <a:gd name="T38" fmla="*/ 2147483646 w 2188"/>
              <a:gd name="T39" fmla="*/ 2147483646 h 1713"/>
              <a:gd name="T40" fmla="*/ 2147483646 w 2188"/>
              <a:gd name="T41" fmla="*/ 2147483646 h 1713"/>
              <a:gd name="T42" fmla="*/ 2147483646 w 2188"/>
              <a:gd name="T43" fmla="*/ 2147483646 h 1713"/>
              <a:gd name="T44" fmla="*/ 2147483646 w 2188"/>
              <a:gd name="T45" fmla="*/ 2147483646 h 1713"/>
              <a:gd name="T46" fmla="*/ 2147483646 w 2188"/>
              <a:gd name="T47" fmla="*/ 2147483646 h 1713"/>
              <a:gd name="T48" fmla="*/ 2147483646 w 2188"/>
              <a:gd name="T49" fmla="*/ 2147483646 h 1713"/>
              <a:gd name="T50" fmla="*/ 2147483646 w 2188"/>
              <a:gd name="T51" fmla="*/ 2147483646 h 1713"/>
              <a:gd name="T52" fmla="*/ 2147483646 w 2188"/>
              <a:gd name="T53" fmla="*/ 2147483646 h 1713"/>
              <a:gd name="T54" fmla="*/ 2147483646 w 2188"/>
              <a:gd name="T55" fmla="*/ 2147483646 h 1713"/>
              <a:gd name="T56" fmla="*/ 2147483646 w 2188"/>
              <a:gd name="T57" fmla="*/ 2147483646 h 1713"/>
              <a:gd name="T58" fmla="*/ 2147483646 w 2188"/>
              <a:gd name="T59" fmla="*/ 2147483646 h 1713"/>
              <a:gd name="T60" fmla="*/ 2147483646 w 2188"/>
              <a:gd name="T61" fmla="*/ 2147483646 h 1713"/>
              <a:gd name="T62" fmla="*/ 2147483646 w 2188"/>
              <a:gd name="T63" fmla="*/ 2147483646 h 1713"/>
              <a:gd name="T64" fmla="*/ 2147483646 w 2188"/>
              <a:gd name="T65" fmla="*/ 2147483646 h 1713"/>
              <a:gd name="T66" fmla="*/ 2147483646 w 2188"/>
              <a:gd name="T67" fmla="*/ 2147483646 h 1713"/>
              <a:gd name="T68" fmla="*/ 2147483646 w 2188"/>
              <a:gd name="T69" fmla="*/ 2147483646 h 1713"/>
              <a:gd name="T70" fmla="*/ 2147483646 w 2188"/>
              <a:gd name="T71" fmla="*/ 2147483646 h 1713"/>
              <a:gd name="T72" fmla="*/ 2147483646 w 2188"/>
              <a:gd name="T73" fmla="*/ 2147483646 h 1713"/>
              <a:gd name="T74" fmla="*/ 2147483646 w 2188"/>
              <a:gd name="T75" fmla="*/ 2147483646 h 1713"/>
              <a:gd name="T76" fmla="*/ 2147483646 w 2188"/>
              <a:gd name="T77" fmla="*/ 2147483646 h 1713"/>
              <a:gd name="T78" fmla="*/ 2147483646 w 2188"/>
              <a:gd name="T79" fmla="*/ 2147483646 h 1713"/>
              <a:gd name="T80" fmla="*/ 2147483646 w 2188"/>
              <a:gd name="T81" fmla="*/ 2147483646 h 1713"/>
              <a:gd name="T82" fmla="*/ 2147483646 w 2188"/>
              <a:gd name="T83" fmla="*/ 2147483646 h 1713"/>
              <a:gd name="T84" fmla="*/ 2147483646 w 2188"/>
              <a:gd name="T85" fmla="*/ 2147483646 h 1713"/>
              <a:gd name="T86" fmla="*/ 2147483646 w 2188"/>
              <a:gd name="T87" fmla="*/ 2147483646 h 1713"/>
              <a:gd name="T88" fmla="*/ 2147483646 w 2188"/>
              <a:gd name="T89" fmla="*/ 2147483646 h 1713"/>
              <a:gd name="T90" fmla="*/ 2147483646 w 2188"/>
              <a:gd name="T91" fmla="*/ 2147483646 h 1713"/>
              <a:gd name="T92" fmla="*/ 2147483646 w 2188"/>
              <a:gd name="T93" fmla="*/ 2147483646 h 1713"/>
              <a:gd name="T94" fmla="*/ 2147483646 w 2188"/>
              <a:gd name="T95" fmla="*/ 2147483646 h 1713"/>
              <a:gd name="T96" fmla="*/ 2147483646 w 2188"/>
              <a:gd name="T97" fmla="*/ 2147483646 h 1713"/>
              <a:gd name="T98" fmla="*/ 2147483646 w 2188"/>
              <a:gd name="T99" fmla="*/ 2147483646 h 1713"/>
              <a:gd name="T100" fmla="*/ 2147483646 w 2188"/>
              <a:gd name="T101" fmla="*/ 2147483646 h 1713"/>
              <a:gd name="T102" fmla="*/ 2147483646 w 2188"/>
              <a:gd name="T103" fmla="*/ 2147483646 h 1713"/>
              <a:gd name="T104" fmla="*/ 2147483646 w 2188"/>
              <a:gd name="T105" fmla="*/ 2147483646 h 1713"/>
              <a:gd name="T106" fmla="*/ 2147483646 w 2188"/>
              <a:gd name="T107" fmla="*/ 2147483646 h 1713"/>
              <a:gd name="T108" fmla="*/ 2147483646 w 2188"/>
              <a:gd name="T109" fmla="*/ 2147483646 h 1713"/>
              <a:gd name="T110" fmla="*/ 2147483646 w 2188"/>
              <a:gd name="T111" fmla="*/ 2147483646 h 1713"/>
              <a:gd name="T112" fmla="*/ 2147483646 w 2188"/>
              <a:gd name="T113" fmla="*/ 2147483646 h 1713"/>
              <a:gd name="T114" fmla="*/ 0 w 2188"/>
              <a:gd name="T115" fmla="*/ 2147483646 h 17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88" h="1713">
                <a:moveTo>
                  <a:pt x="2188" y="1713"/>
                </a:moveTo>
                <a:lnTo>
                  <a:pt x="2188" y="1568"/>
                </a:lnTo>
                <a:lnTo>
                  <a:pt x="2178" y="1568"/>
                </a:lnTo>
                <a:lnTo>
                  <a:pt x="2165" y="1563"/>
                </a:lnTo>
                <a:lnTo>
                  <a:pt x="2149" y="1555"/>
                </a:lnTo>
                <a:lnTo>
                  <a:pt x="2129" y="1544"/>
                </a:lnTo>
                <a:lnTo>
                  <a:pt x="2107" y="1530"/>
                </a:lnTo>
                <a:lnTo>
                  <a:pt x="2083" y="1514"/>
                </a:lnTo>
                <a:lnTo>
                  <a:pt x="2057" y="1495"/>
                </a:lnTo>
                <a:lnTo>
                  <a:pt x="2029" y="1475"/>
                </a:lnTo>
                <a:lnTo>
                  <a:pt x="1999" y="1454"/>
                </a:lnTo>
                <a:lnTo>
                  <a:pt x="1968" y="1431"/>
                </a:lnTo>
                <a:lnTo>
                  <a:pt x="1937" y="1409"/>
                </a:lnTo>
                <a:lnTo>
                  <a:pt x="1905" y="1386"/>
                </a:lnTo>
                <a:lnTo>
                  <a:pt x="1872" y="1363"/>
                </a:lnTo>
                <a:lnTo>
                  <a:pt x="1839" y="1340"/>
                </a:lnTo>
                <a:lnTo>
                  <a:pt x="1808" y="1319"/>
                </a:lnTo>
                <a:lnTo>
                  <a:pt x="1776" y="1298"/>
                </a:lnTo>
                <a:lnTo>
                  <a:pt x="1763" y="1291"/>
                </a:lnTo>
                <a:lnTo>
                  <a:pt x="1749" y="1286"/>
                </a:lnTo>
                <a:lnTo>
                  <a:pt x="1734" y="1281"/>
                </a:lnTo>
                <a:lnTo>
                  <a:pt x="1720" y="1278"/>
                </a:lnTo>
                <a:lnTo>
                  <a:pt x="1705" y="1275"/>
                </a:lnTo>
                <a:lnTo>
                  <a:pt x="1690" y="1273"/>
                </a:lnTo>
                <a:lnTo>
                  <a:pt x="1675" y="1271"/>
                </a:lnTo>
                <a:lnTo>
                  <a:pt x="1660" y="1270"/>
                </a:lnTo>
                <a:lnTo>
                  <a:pt x="1646" y="1267"/>
                </a:lnTo>
                <a:lnTo>
                  <a:pt x="1633" y="1265"/>
                </a:lnTo>
                <a:lnTo>
                  <a:pt x="1620" y="1263"/>
                </a:lnTo>
                <a:lnTo>
                  <a:pt x="1608" y="1258"/>
                </a:lnTo>
                <a:lnTo>
                  <a:pt x="1597" y="1253"/>
                </a:lnTo>
                <a:lnTo>
                  <a:pt x="1588" y="1246"/>
                </a:lnTo>
                <a:lnTo>
                  <a:pt x="1578" y="1240"/>
                </a:lnTo>
                <a:lnTo>
                  <a:pt x="1572" y="1229"/>
                </a:lnTo>
                <a:lnTo>
                  <a:pt x="1559" y="1208"/>
                </a:lnTo>
                <a:lnTo>
                  <a:pt x="1546" y="1188"/>
                </a:lnTo>
                <a:lnTo>
                  <a:pt x="1534" y="1168"/>
                </a:lnTo>
                <a:lnTo>
                  <a:pt x="1521" y="1150"/>
                </a:lnTo>
                <a:lnTo>
                  <a:pt x="1507" y="1131"/>
                </a:lnTo>
                <a:lnTo>
                  <a:pt x="1494" y="1114"/>
                </a:lnTo>
                <a:lnTo>
                  <a:pt x="1481" y="1097"/>
                </a:lnTo>
                <a:lnTo>
                  <a:pt x="1467" y="1082"/>
                </a:lnTo>
                <a:lnTo>
                  <a:pt x="1453" y="1068"/>
                </a:lnTo>
                <a:lnTo>
                  <a:pt x="1438" y="1055"/>
                </a:lnTo>
                <a:lnTo>
                  <a:pt x="1424" y="1044"/>
                </a:lnTo>
                <a:lnTo>
                  <a:pt x="1409" y="1035"/>
                </a:lnTo>
                <a:lnTo>
                  <a:pt x="1394" y="1026"/>
                </a:lnTo>
                <a:lnTo>
                  <a:pt x="1379" y="1020"/>
                </a:lnTo>
                <a:lnTo>
                  <a:pt x="1363" y="1016"/>
                </a:lnTo>
                <a:lnTo>
                  <a:pt x="1347" y="1014"/>
                </a:lnTo>
                <a:lnTo>
                  <a:pt x="1331" y="1009"/>
                </a:lnTo>
                <a:lnTo>
                  <a:pt x="1317" y="1000"/>
                </a:lnTo>
                <a:lnTo>
                  <a:pt x="1304" y="987"/>
                </a:lnTo>
                <a:lnTo>
                  <a:pt x="1294" y="972"/>
                </a:lnTo>
                <a:lnTo>
                  <a:pt x="1282" y="957"/>
                </a:lnTo>
                <a:lnTo>
                  <a:pt x="1273" y="942"/>
                </a:lnTo>
                <a:lnTo>
                  <a:pt x="1263" y="930"/>
                </a:lnTo>
                <a:lnTo>
                  <a:pt x="1254" y="922"/>
                </a:lnTo>
                <a:lnTo>
                  <a:pt x="1247" y="916"/>
                </a:lnTo>
                <a:lnTo>
                  <a:pt x="1242" y="907"/>
                </a:lnTo>
                <a:lnTo>
                  <a:pt x="1237" y="896"/>
                </a:lnTo>
                <a:lnTo>
                  <a:pt x="1234" y="885"/>
                </a:lnTo>
                <a:lnTo>
                  <a:pt x="1231" y="874"/>
                </a:lnTo>
                <a:lnTo>
                  <a:pt x="1228" y="864"/>
                </a:lnTo>
                <a:lnTo>
                  <a:pt x="1224" y="856"/>
                </a:lnTo>
                <a:lnTo>
                  <a:pt x="1219" y="851"/>
                </a:lnTo>
                <a:lnTo>
                  <a:pt x="1214" y="848"/>
                </a:lnTo>
                <a:lnTo>
                  <a:pt x="1210" y="843"/>
                </a:lnTo>
                <a:lnTo>
                  <a:pt x="1204" y="838"/>
                </a:lnTo>
                <a:lnTo>
                  <a:pt x="1199" y="832"/>
                </a:lnTo>
                <a:lnTo>
                  <a:pt x="1195" y="826"/>
                </a:lnTo>
                <a:lnTo>
                  <a:pt x="1191" y="821"/>
                </a:lnTo>
                <a:lnTo>
                  <a:pt x="1188" y="817"/>
                </a:lnTo>
                <a:lnTo>
                  <a:pt x="1184" y="815"/>
                </a:lnTo>
                <a:lnTo>
                  <a:pt x="1166" y="803"/>
                </a:lnTo>
                <a:lnTo>
                  <a:pt x="1152" y="786"/>
                </a:lnTo>
                <a:lnTo>
                  <a:pt x="1141" y="764"/>
                </a:lnTo>
                <a:lnTo>
                  <a:pt x="1130" y="739"/>
                </a:lnTo>
                <a:lnTo>
                  <a:pt x="1120" y="713"/>
                </a:lnTo>
                <a:lnTo>
                  <a:pt x="1108" y="688"/>
                </a:lnTo>
                <a:lnTo>
                  <a:pt x="1093" y="667"/>
                </a:lnTo>
                <a:lnTo>
                  <a:pt x="1075" y="651"/>
                </a:lnTo>
                <a:lnTo>
                  <a:pt x="1070" y="649"/>
                </a:lnTo>
                <a:lnTo>
                  <a:pt x="1065" y="644"/>
                </a:lnTo>
                <a:lnTo>
                  <a:pt x="1057" y="639"/>
                </a:lnTo>
                <a:lnTo>
                  <a:pt x="1047" y="635"/>
                </a:lnTo>
                <a:lnTo>
                  <a:pt x="1037" y="629"/>
                </a:lnTo>
                <a:lnTo>
                  <a:pt x="1027" y="624"/>
                </a:lnTo>
                <a:lnTo>
                  <a:pt x="1016" y="621"/>
                </a:lnTo>
                <a:lnTo>
                  <a:pt x="1007" y="618"/>
                </a:lnTo>
                <a:lnTo>
                  <a:pt x="1000" y="614"/>
                </a:lnTo>
                <a:lnTo>
                  <a:pt x="990" y="609"/>
                </a:lnTo>
                <a:lnTo>
                  <a:pt x="978" y="603"/>
                </a:lnTo>
                <a:lnTo>
                  <a:pt x="964" y="595"/>
                </a:lnTo>
                <a:lnTo>
                  <a:pt x="949" y="588"/>
                </a:lnTo>
                <a:lnTo>
                  <a:pt x="933" y="582"/>
                </a:lnTo>
                <a:lnTo>
                  <a:pt x="917" y="577"/>
                </a:lnTo>
                <a:lnTo>
                  <a:pt x="902" y="575"/>
                </a:lnTo>
                <a:lnTo>
                  <a:pt x="899" y="574"/>
                </a:lnTo>
                <a:lnTo>
                  <a:pt x="894" y="570"/>
                </a:lnTo>
                <a:lnTo>
                  <a:pt x="891" y="565"/>
                </a:lnTo>
                <a:lnTo>
                  <a:pt x="885" y="559"/>
                </a:lnTo>
                <a:lnTo>
                  <a:pt x="879" y="552"/>
                </a:lnTo>
                <a:lnTo>
                  <a:pt x="871" y="544"/>
                </a:lnTo>
                <a:lnTo>
                  <a:pt x="862" y="538"/>
                </a:lnTo>
                <a:lnTo>
                  <a:pt x="849" y="532"/>
                </a:lnTo>
                <a:lnTo>
                  <a:pt x="846" y="525"/>
                </a:lnTo>
                <a:lnTo>
                  <a:pt x="842" y="512"/>
                </a:lnTo>
                <a:lnTo>
                  <a:pt x="839" y="492"/>
                </a:lnTo>
                <a:lnTo>
                  <a:pt x="835" y="474"/>
                </a:lnTo>
                <a:lnTo>
                  <a:pt x="832" y="469"/>
                </a:lnTo>
                <a:lnTo>
                  <a:pt x="825" y="464"/>
                </a:lnTo>
                <a:lnTo>
                  <a:pt x="818" y="460"/>
                </a:lnTo>
                <a:lnTo>
                  <a:pt x="811" y="457"/>
                </a:lnTo>
                <a:lnTo>
                  <a:pt x="798" y="442"/>
                </a:lnTo>
                <a:lnTo>
                  <a:pt x="792" y="416"/>
                </a:lnTo>
                <a:lnTo>
                  <a:pt x="787" y="391"/>
                </a:lnTo>
                <a:lnTo>
                  <a:pt x="778" y="377"/>
                </a:lnTo>
                <a:lnTo>
                  <a:pt x="762" y="369"/>
                </a:lnTo>
                <a:lnTo>
                  <a:pt x="743" y="356"/>
                </a:lnTo>
                <a:lnTo>
                  <a:pt x="721" y="340"/>
                </a:lnTo>
                <a:lnTo>
                  <a:pt x="698" y="323"/>
                </a:lnTo>
                <a:lnTo>
                  <a:pt x="674" y="305"/>
                </a:lnTo>
                <a:lnTo>
                  <a:pt x="651" y="290"/>
                </a:lnTo>
                <a:lnTo>
                  <a:pt x="629" y="278"/>
                </a:lnTo>
                <a:lnTo>
                  <a:pt x="611" y="271"/>
                </a:lnTo>
                <a:lnTo>
                  <a:pt x="605" y="266"/>
                </a:lnTo>
                <a:lnTo>
                  <a:pt x="597" y="257"/>
                </a:lnTo>
                <a:lnTo>
                  <a:pt x="588" y="244"/>
                </a:lnTo>
                <a:lnTo>
                  <a:pt x="578" y="229"/>
                </a:lnTo>
                <a:lnTo>
                  <a:pt x="569" y="216"/>
                </a:lnTo>
                <a:lnTo>
                  <a:pt x="561" y="203"/>
                </a:lnTo>
                <a:lnTo>
                  <a:pt x="554" y="194"/>
                </a:lnTo>
                <a:lnTo>
                  <a:pt x="550" y="190"/>
                </a:lnTo>
                <a:lnTo>
                  <a:pt x="539" y="187"/>
                </a:lnTo>
                <a:lnTo>
                  <a:pt x="528" y="181"/>
                </a:lnTo>
                <a:lnTo>
                  <a:pt x="516" y="174"/>
                </a:lnTo>
                <a:lnTo>
                  <a:pt x="505" y="165"/>
                </a:lnTo>
                <a:lnTo>
                  <a:pt x="494" y="157"/>
                </a:lnTo>
                <a:lnTo>
                  <a:pt x="484" y="150"/>
                </a:lnTo>
                <a:lnTo>
                  <a:pt x="477" y="144"/>
                </a:lnTo>
                <a:lnTo>
                  <a:pt x="471" y="142"/>
                </a:lnTo>
                <a:lnTo>
                  <a:pt x="448" y="138"/>
                </a:lnTo>
                <a:lnTo>
                  <a:pt x="429" y="133"/>
                </a:lnTo>
                <a:lnTo>
                  <a:pt x="410" y="127"/>
                </a:lnTo>
                <a:lnTo>
                  <a:pt x="395" y="120"/>
                </a:lnTo>
                <a:lnTo>
                  <a:pt x="383" y="114"/>
                </a:lnTo>
                <a:lnTo>
                  <a:pt x="371" y="107"/>
                </a:lnTo>
                <a:lnTo>
                  <a:pt x="362" y="103"/>
                </a:lnTo>
                <a:lnTo>
                  <a:pt x="353" y="100"/>
                </a:lnTo>
                <a:lnTo>
                  <a:pt x="330" y="93"/>
                </a:lnTo>
                <a:lnTo>
                  <a:pt x="306" y="84"/>
                </a:lnTo>
                <a:lnTo>
                  <a:pt x="285" y="73"/>
                </a:lnTo>
                <a:lnTo>
                  <a:pt x="263" y="61"/>
                </a:lnTo>
                <a:lnTo>
                  <a:pt x="242" y="51"/>
                </a:lnTo>
                <a:lnTo>
                  <a:pt x="222" y="42"/>
                </a:lnTo>
                <a:lnTo>
                  <a:pt x="205" y="35"/>
                </a:lnTo>
                <a:lnTo>
                  <a:pt x="191" y="32"/>
                </a:lnTo>
                <a:lnTo>
                  <a:pt x="180" y="32"/>
                </a:lnTo>
                <a:lnTo>
                  <a:pt x="167" y="32"/>
                </a:lnTo>
                <a:lnTo>
                  <a:pt x="153" y="32"/>
                </a:lnTo>
                <a:lnTo>
                  <a:pt x="139" y="31"/>
                </a:lnTo>
                <a:lnTo>
                  <a:pt x="126" y="30"/>
                </a:lnTo>
                <a:lnTo>
                  <a:pt x="113" y="29"/>
                </a:lnTo>
                <a:lnTo>
                  <a:pt x="101" y="27"/>
                </a:lnTo>
                <a:lnTo>
                  <a:pt x="91" y="24"/>
                </a:lnTo>
                <a:lnTo>
                  <a:pt x="78" y="20"/>
                </a:lnTo>
                <a:lnTo>
                  <a:pt x="65" y="15"/>
                </a:lnTo>
                <a:lnTo>
                  <a:pt x="52" y="11"/>
                </a:lnTo>
                <a:lnTo>
                  <a:pt x="39" y="6"/>
                </a:lnTo>
                <a:lnTo>
                  <a:pt x="28" y="2"/>
                </a:lnTo>
                <a:lnTo>
                  <a:pt x="16" y="0"/>
                </a:lnTo>
                <a:lnTo>
                  <a:pt x="7" y="0"/>
                </a:lnTo>
                <a:lnTo>
                  <a:pt x="0" y="2"/>
                </a:lnTo>
                <a:lnTo>
                  <a:pt x="0" y="1713"/>
                </a:lnTo>
                <a:lnTo>
                  <a:pt x="2188" y="1713"/>
                </a:lnTo>
                <a:close/>
              </a:path>
            </a:pathLst>
          </a:custGeom>
          <a:solidFill>
            <a:srgbClr val="995933">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4" name="Freeform 233">
            <a:extLst>
              <a:ext uri="{FF2B5EF4-FFF2-40B4-BE49-F238E27FC236}">
                <a16:creationId xmlns:a16="http://schemas.microsoft.com/office/drawing/2014/main" id="{BAA7E2F5-85AA-4F1A-882E-E70758353EBD}"/>
              </a:ext>
            </a:extLst>
          </p:cNvPr>
          <p:cNvSpPr>
            <a:spLocks/>
          </p:cNvSpPr>
          <p:nvPr/>
        </p:nvSpPr>
        <p:spPr bwMode="auto">
          <a:xfrm>
            <a:off x="1240367" y="1852613"/>
            <a:ext cx="46567" cy="17462"/>
          </a:xfrm>
          <a:custGeom>
            <a:avLst/>
            <a:gdLst>
              <a:gd name="T0" fmla="*/ 2147483646 w 79"/>
              <a:gd name="T1" fmla="*/ 2147483646 h 29"/>
              <a:gd name="T2" fmla="*/ 2147483646 w 79"/>
              <a:gd name="T3" fmla="*/ 2147483646 h 29"/>
              <a:gd name="T4" fmla="*/ 2147483646 w 79"/>
              <a:gd name="T5" fmla="*/ 2147483646 h 29"/>
              <a:gd name="T6" fmla="*/ 2147483646 w 79"/>
              <a:gd name="T7" fmla="*/ 2147483646 h 29"/>
              <a:gd name="T8" fmla="*/ 2147483646 w 79"/>
              <a:gd name="T9" fmla="*/ 2147483646 h 29"/>
              <a:gd name="T10" fmla="*/ 2147483646 w 79"/>
              <a:gd name="T11" fmla="*/ 2147483646 h 29"/>
              <a:gd name="T12" fmla="*/ 2147483646 w 79"/>
              <a:gd name="T13" fmla="*/ 2147483646 h 29"/>
              <a:gd name="T14" fmla="*/ 2147483646 w 79"/>
              <a:gd name="T15" fmla="*/ 2147483646 h 29"/>
              <a:gd name="T16" fmla="*/ 2147483646 w 79"/>
              <a:gd name="T17" fmla="*/ 2147483646 h 29"/>
              <a:gd name="T18" fmla="*/ 2147483646 w 79"/>
              <a:gd name="T19" fmla="*/ 2147483646 h 29"/>
              <a:gd name="T20" fmla="*/ 2147483646 w 79"/>
              <a:gd name="T21" fmla="*/ 2147483646 h 29"/>
              <a:gd name="T22" fmla="*/ 2147483646 w 79"/>
              <a:gd name="T23" fmla="*/ 2147483646 h 29"/>
              <a:gd name="T24" fmla="*/ 2147483646 w 79"/>
              <a:gd name="T25" fmla="*/ 2147483646 h 29"/>
              <a:gd name="T26" fmla="*/ 2147483646 w 79"/>
              <a:gd name="T27" fmla="*/ 2147483646 h 29"/>
              <a:gd name="T28" fmla="*/ 2147483646 w 79"/>
              <a:gd name="T29" fmla="*/ 2147483646 h 29"/>
              <a:gd name="T30" fmla="*/ 2147483646 w 79"/>
              <a:gd name="T31" fmla="*/ 2147483646 h 29"/>
              <a:gd name="T32" fmla="*/ 2147483646 w 79"/>
              <a:gd name="T33" fmla="*/ 2147483646 h 29"/>
              <a:gd name="T34" fmla="*/ 2147483646 w 79"/>
              <a:gd name="T35" fmla="*/ 2147483646 h 29"/>
              <a:gd name="T36" fmla="*/ 2147483646 w 79"/>
              <a:gd name="T37" fmla="*/ 2147483646 h 29"/>
              <a:gd name="T38" fmla="*/ 2147483646 w 79"/>
              <a:gd name="T39" fmla="*/ 0 h 29"/>
              <a:gd name="T40" fmla="*/ 2147483646 w 79"/>
              <a:gd name="T41" fmla="*/ 2147483646 h 29"/>
              <a:gd name="T42" fmla="*/ 2147483646 w 79"/>
              <a:gd name="T43" fmla="*/ 2147483646 h 29"/>
              <a:gd name="T44" fmla="*/ 2147483646 w 79"/>
              <a:gd name="T45" fmla="*/ 2147483646 h 29"/>
              <a:gd name="T46" fmla="*/ 0 w 79"/>
              <a:gd name="T47" fmla="*/ 2147483646 h 29"/>
              <a:gd name="T48" fmla="*/ 2147483646 w 79"/>
              <a:gd name="T49" fmla="*/ 2147483646 h 29"/>
              <a:gd name="T50" fmla="*/ 2147483646 w 79"/>
              <a:gd name="T51" fmla="*/ 2147483646 h 29"/>
              <a:gd name="T52" fmla="*/ 2147483646 w 79"/>
              <a:gd name="T53" fmla="*/ 2147483646 h 29"/>
              <a:gd name="T54" fmla="*/ 2147483646 w 79"/>
              <a:gd name="T55" fmla="*/ 2147483646 h 29"/>
              <a:gd name="T56" fmla="*/ 2147483646 w 79"/>
              <a:gd name="T57" fmla="*/ 2147483646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5" name="Freeform 234">
            <a:extLst>
              <a:ext uri="{FF2B5EF4-FFF2-40B4-BE49-F238E27FC236}">
                <a16:creationId xmlns:a16="http://schemas.microsoft.com/office/drawing/2014/main" id="{14E05850-AD48-46D0-817C-581243D5D5E0}"/>
              </a:ext>
            </a:extLst>
          </p:cNvPr>
          <p:cNvSpPr>
            <a:spLocks/>
          </p:cNvSpPr>
          <p:nvPr/>
        </p:nvSpPr>
        <p:spPr bwMode="auto">
          <a:xfrm>
            <a:off x="1240367" y="1852613"/>
            <a:ext cx="38100" cy="17462"/>
          </a:xfrm>
          <a:custGeom>
            <a:avLst/>
            <a:gdLst>
              <a:gd name="T0" fmla="*/ 2147483646 w 64"/>
              <a:gd name="T1" fmla="*/ 2147483646 h 27"/>
              <a:gd name="T2" fmla="*/ 2147483646 w 64"/>
              <a:gd name="T3" fmla="*/ 2147483646 h 27"/>
              <a:gd name="T4" fmla="*/ 2147483646 w 64"/>
              <a:gd name="T5" fmla="*/ 2147483646 h 27"/>
              <a:gd name="T6" fmla="*/ 2147483646 w 64"/>
              <a:gd name="T7" fmla="*/ 0 h 27"/>
              <a:gd name="T8" fmla="*/ 2147483646 w 64"/>
              <a:gd name="T9" fmla="*/ 2147483646 h 27"/>
              <a:gd name="T10" fmla="*/ 2147483646 w 64"/>
              <a:gd name="T11" fmla="*/ 2147483646 h 27"/>
              <a:gd name="T12" fmla="*/ 2147483646 w 64"/>
              <a:gd name="T13" fmla="*/ 2147483646 h 27"/>
              <a:gd name="T14" fmla="*/ 0 w 64"/>
              <a:gd name="T15" fmla="*/ 2147483646 h 27"/>
              <a:gd name="T16" fmla="*/ 2147483646 w 64"/>
              <a:gd name="T17" fmla="*/ 2147483646 h 27"/>
              <a:gd name="T18" fmla="*/ 2147483646 w 64"/>
              <a:gd name="T19" fmla="*/ 2147483646 h 27"/>
              <a:gd name="T20" fmla="*/ 2147483646 w 64"/>
              <a:gd name="T21" fmla="*/ 2147483646 h 27"/>
              <a:gd name="T22" fmla="*/ 2147483646 w 64"/>
              <a:gd name="T23" fmla="*/ 2147483646 h 27"/>
              <a:gd name="T24" fmla="*/ 2147483646 w 64"/>
              <a:gd name="T25" fmla="*/ 2147483646 h 27"/>
              <a:gd name="T26" fmla="*/ 2147483646 w 64"/>
              <a:gd name="T27" fmla="*/ 2147483646 h 27"/>
              <a:gd name="T28" fmla="*/ 2147483646 w 64"/>
              <a:gd name="T29" fmla="*/ 2147483646 h 27"/>
              <a:gd name="T30" fmla="*/ 2147483646 w 64"/>
              <a:gd name="T31" fmla="*/ 2147483646 h 27"/>
              <a:gd name="T32" fmla="*/ 2147483646 w 64"/>
              <a:gd name="T33" fmla="*/ 2147483646 h 27"/>
              <a:gd name="T34" fmla="*/ 2147483646 w 64"/>
              <a:gd name="T35" fmla="*/ 2147483646 h 27"/>
              <a:gd name="T36" fmla="*/ 2147483646 w 64"/>
              <a:gd name="T37" fmla="*/ 2147483646 h 27"/>
              <a:gd name="T38" fmla="*/ 2147483646 w 64"/>
              <a:gd name="T39" fmla="*/ 2147483646 h 27"/>
              <a:gd name="T40" fmla="*/ 2147483646 w 64"/>
              <a:gd name="T41" fmla="*/ 2147483646 h 27"/>
              <a:gd name="T42" fmla="*/ 2147483646 w 64"/>
              <a:gd name="T43" fmla="*/ 2147483646 h 27"/>
              <a:gd name="T44" fmla="*/ 2147483646 w 64"/>
              <a:gd name="T45" fmla="*/ 2147483646 h 27"/>
              <a:gd name="T46" fmla="*/ 2147483646 w 64"/>
              <a:gd name="T47" fmla="*/ 2147483646 h 27"/>
              <a:gd name="T48" fmla="*/ 2147483646 w 64"/>
              <a:gd name="T49" fmla="*/ 2147483646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6" name="Freeform 235">
            <a:extLst>
              <a:ext uri="{FF2B5EF4-FFF2-40B4-BE49-F238E27FC236}">
                <a16:creationId xmlns:a16="http://schemas.microsoft.com/office/drawing/2014/main" id="{568A26CC-ECBB-420F-BB52-689C700F0BE8}"/>
              </a:ext>
            </a:extLst>
          </p:cNvPr>
          <p:cNvSpPr>
            <a:spLocks/>
          </p:cNvSpPr>
          <p:nvPr/>
        </p:nvSpPr>
        <p:spPr bwMode="auto">
          <a:xfrm>
            <a:off x="1981200" y="1817688"/>
            <a:ext cx="59267" cy="30162"/>
          </a:xfrm>
          <a:custGeom>
            <a:avLst/>
            <a:gdLst>
              <a:gd name="T0" fmla="*/ 2147483646 w 103"/>
              <a:gd name="T1" fmla="*/ 2147483646 h 53"/>
              <a:gd name="T2" fmla="*/ 2147483646 w 103"/>
              <a:gd name="T3" fmla="*/ 2147483646 h 53"/>
              <a:gd name="T4" fmla="*/ 2147483646 w 103"/>
              <a:gd name="T5" fmla="*/ 2147483646 h 53"/>
              <a:gd name="T6" fmla="*/ 2147483646 w 103"/>
              <a:gd name="T7" fmla="*/ 2147483646 h 53"/>
              <a:gd name="T8" fmla="*/ 2147483646 w 103"/>
              <a:gd name="T9" fmla="*/ 2147483646 h 53"/>
              <a:gd name="T10" fmla="*/ 2147483646 w 103"/>
              <a:gd name="T11" fmla="*/ 2147483646 h 53"/>
              <a:gd name="T12" fmla="*/ 2147483646 w 103"/>
              <a:gd name="T13" fmla="*/ 2147483646 h 53"/>
              <a:gd name="T14" fmla="*/ 2147483646 w 103"/>
              <a:gd name="T15" fmla="*/ 2147483646 h 53"/>
              <a:gd name="T16" fmla="*/ 2147483646 w 103"/>
              <a:gd name="T17" fmla="*/ 2147483646 h 53"/>
              <a:gd name="T18" fmla="*/ 2147483646 w 103"/>
              <a:gd name="T19" fmla="*/ 2147483646 h 53"/>
              <a:gd name="T20" fmla="*/ 2147483646 w 103"/>
              <a:gd name="T21" fmla="*/ 2147483646 h 53"/>
              <a:gd name="T22" fmla="*/ 2147483646 w 103"/>
              <a:gd name="T23" fmla="*/ 2147483646 h 53"/>
              <a:gd name="T24" fmla="*/ 0 w 103"/>
              <a:gd name="T25" fmla="*/ 2147483646 h 53"/>
              <a:gd name="T26" fmla="*/ 2147483646 w 103"/>
              <a:gd name="T27" fmla="*/ 2147483646 h 53"/>
              <a:gd name="T28" fmla="*/ 2147483646 w 103"/>
              <a:gd name="T29" fmla="*/ 2147483646 h 53"/>
              <a:gd name="T30" fmla="*/ 2147483646 w 103"/>
              <a:gd name="T31" fmla="*/ 2147483646 h 53"/>
              <a:gd name="T32" fmla="*/ 2147483646 w 103"/>
              <a:gd name="T33" fmla="*/ 2147483646 h 53"/>
              <a:gd name="T34" fmla="*/ 2147483646 w 103"/>
              <a:gd name="T35" fmla="*/ 2147483646 h 53"/>
              <a:gd name="T36" fmla="*/ 2147483646 w 103"/>
              <a:gd name="T37" fmla="*/ 2147483646 h 53"/>
              <a:gd name="T38" fmla="*/ 2147483646 w 103"/>
              <a:gd name="T39" fmla="*/ 2147483646 h 53"/>
              <a:gd name="T40" fmla="*/ 2147483646 w 103"/>
              <a:gd name="T41" fmla="*/ 2147483646 h 53"/>
              <a:gd name="T42" fmla="*/ 2147483646 w 103"/>
              <a:gd name="T43" fmla="*/ 2147483646 h 53"/>
              <a:gd name="T44" fmla="*/ 2147483646 w 103"/>
              <a:gd name="T45" fmla="*/ 0 h 53"/>
              <a:gd name="T46" fmla="*/ 2147483646 w 103"/>
              <a:gd name="T47" fmla="*/ 0 h 53"/>
              <a:gd name="T48" fmla="*/ 2147483646 w 103"/>
              <a:gd name="T49" fmla="*/ 2147483646 h 53"/>
              <a:gd name="T50" fmla="*/ 2147483646 w 103"/>
              <a:gd name="T51" fmla="*/ 2147483646 h 53"/>
              <a:gd name="T52" fmla="*/ 2147483646 w 103"/>
              <a:gd name="T53" fmla="*/ 2147483646 h 53"/>
              <a:gd name="T54" fmla="*/ 2147483646 w 103"/>
              <a:gd name="T55" fmla="*/ 2147483646 h 53"/>
              <a:gd name="T56" fmla="*/ 2147483646 w 103"/>
              <a:gd name="T57" fmla="*/ 2147483646 h 53"/>
              <a:gd name="T58" fmla="*/ 2147483646 w 103"/>
              <a:gd name="T59" fmla="*/ 2147483646 h 53"/>
              <a:gd name="T60" fmla="*/ 2147483646 w 103"/>
              <a:gd name="T61" fmla="*/ 2147483646 h 53"/>
              <a:gd name="T62" fmla="*/ 2147483646 w 103"/>
              <a:gd name="T63" fmla="*/ 2147483646 h 53"/>
              <a:gd name="T64" fmla="*/ 2147483646 w 103"/>
              <a:gd name="T65" fmla="*/ 2147483646 h 53"/>
              <a:gd name="T66" fmla="*/ 2147483646 w 103"/>
              <a:gd name="T67" fmla="*/ 2147483646 h 53"/>
              <a:gd name="T68" fmla="*/ 2147483646 w 103"/>
              <a:gd name="T69" fmla="*/ 2147483646 h 53"/>
              <a:gd name="T70" fmla="*/ 2147483646 w 103"/>
              <a:gd name="T71" fmla="*/ 2147483646 h 53"/>
              <a:gd name="T72" fmla="*/ 2147483646 w 103"/>
              <a:gd name="T73" fmla="*/ 2147483646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037" name="Group 236">
            <a:extLst>
              <a:ext uri="{FF2B5EF4-FFF2-40B4-BE49-F238E27FC236}">
                <a16:creationId xmlns:a16="http://schemas.microsoft.com/office/drawing/2014/main" id="{4C6BCD69-D576-480A-A3BA-BBBF94312284}"/>
              </a:ext>
            </a:extLst>
          </p:cNvPr>
          <p:cNvGrpSpPr>
            <a:grpSpLocks/>
          </p:cNvGrpSpPr>
          <p:nvPr/>
        </p:nvGrpSpPr>
        <p:grpSpPr bwMode="auto">
          <a:xfrm>
            <a:off x="25401" y="519113"/>
            <a:ext cx="1792817" cy="425450"/>
            <a:chOff x="2333" y="2281"/>
            <a:chExt cx="1094" cy="367"/>
          </a:xfrm>
        </p:grpSpPr>
        <p:sp>
          <p:nvSpPr>
            <p:cNvPr id="1097" name="Freeform 237">
              <a:extLst>
                <a:ext uri="{FF2B5EF4-FFF2-40B4-BE49-F238E27FC236}">
                  <a16:creationId xmlns:a16="http://schemas.microsoft.com/office/drawing/2014/main" id="{33695A29-EFC0-47FE-BA70-E5F61BC7AAC3}"/>
                </a:ext>
              </a:extLst>
            </p:cNvPr>
            <p:cNvSpPr>
              <a:spLocks/>
            </p:cNvSpPr>
            <p:nvPr/>
          </p:nvSpPr>
          <p:spPr bwMode="auto">
            <a:xfrm>
              <a:off x="2333" y="2344"/>
              <a:ext cx="1094" cy="268"/>
            </a:xfrm>
            <a:custGeom>
              <a:avLst/>
              <a:gdLst>
                <a:gd name="T0" fmla="*/ 1 w 2188"/>
                <a:gd name="T1" fmla="*/ 0 h 1109"/>
                <a:gd name="T2" fmla="*/ 1 w 2188"/>
                <a:gd name="T3" fmla="*/ 0 h 1109"/>
                <a:gd name="T4" fmla="*/ 1 w 2188"/>
                <a:gd name="T5" fmla="*/ 0 h 1109"/>
                <a:gd name="T6" fmla="*/ 1 w 2188"/>
                <a:gd name="T7" fmla="*/ 0 h 1109"/>
                <a:gd name="T8" fmla="*/ 1 w 2188"/>
                <a:gd name="T9" fmla="*/ 0 h 1109"/>
                <a:gd name="T10" fmla="*/ 1 w 2188"/>
                <a:gd name="T11" fmla="*/ 0 h 1109"/>
                <a:gd name="T12" fmla="*/ 1 w 2188"/>
                <a:gd name="T13" fmla="*/ 0 h 1109"/>
                <a:gd name="T14" fmla="*/ 1 w 2188"/>
                <a:gd name="T15" fmla="*/ 0 h 1109"/>
                <a:gd name="T16" fmla="*/ 1 w 2188"/>
                <a:gd name="T17" fmla="*/ 0 h 1109"/>
                <a:gd name="T18" fmla="*/ 1 w 2188"/>
                <a:gd name="T19" fmla="*/ 0 h 1109"/>
                <a:gd name="T20" fmla="*/ 1 w 2188"/>
                <a:gd name="T21" fmla="*/ 0 h 1109"/>
                <a:gd name="T22" fmla="*/ 1 w 2188"/>
                <a:gd name="T23" fmla="*/ 0 h 1109"/>
                <a:gd name="T24" fmla="*/ 1 w 2188"/>
                <a:gd name="T25" fmla="*/ 0 h 1109"/>
                <a:gd name="T26" fmla="*/ 1 w 2188"/>
                <a:gd name="T27" fmla="*/ 0 h 1109"/>
                <a:gd name="T28" fmla="*/ 1 w 2188"/>
                <a:gd name="T29" fmla="*/ 0 h 1109"/>
                <a:gd name="T30" fmla="*/ 1 w 2188"/>
                <a:gd name="T31" fmla="*/ 0 h 1109"/>
                <a:gd name="T32" fmla="*/ 1 w 2188"/>
                <a:gd name="T33" fmla="*/ 0 h 1109"/>
                <a:gd name="T34" fmla="*/ 1 w 2188"/>
                <a:gd name="T35" fmla="*/ 0 h 1109"/>
                <a:gd name="T36" fmla="*/ 1 w 2188"/>
                <a:gd name="T37" fmla="*/ 0 h 1109"/>
                <a:gd name="T38" fmla="*/ 1 w 2188"/>
                <a:gd name="T39" fmla="*/ 0 h 1109"/>
                <a:gd name="T40" fmla="*/ 1 w 2188"/>
                <a:gd name="T41" fmla="*/ 0 h 1109"/>
                <a:gd name="T42" fmla="*/ 1 w 2188"/>
                <a:gd name="T43" fmla="*/ 0 h 1109"/>
                <a:gd name="T44" fmla="*/ 1 w 2188"/>
                <a:gd name="T45" fmla="*/ 0 h 1109"/>
                <a:gd name="T46" fmla="*/ 1 w 2188"/>
                <a:gd name="T47" fmla="*/ 0 h 1109"/>
                <a:gd name="T48" fmla="*/ 1 w 2188"/>
                <a:gd name="T49" fmla="*/ 0 h 1109"/>
                <a:gd name="T50" fmla="*/ 1 w 2188"/>
                <a:gd name="T51" fmla="*/ 0 h 1109"/>
                <a:gd name="T52" fmla="*/ 1 w 2188"/>
                <a:gd name="T53" fmla="*/ 0 h 1109"/>
                <a:gd name="T54" fmla="*/ 1 w 2188"/>
                <a:gd name="T55" fmla="*/ 0 h 1109"/>
                <a:gd name="T56" fmla="*/ 1 w 2188"/>
                <a:gd name="T57" fmla="*/ 0 h 1109"/>
                <a:gd name="T58" fmla="*/ 1 w 2188"/>
                <a:gd name="T59" fmla="*/ 0 h 1109"/>
                <a:gd name="T60" fmla="*/ 1 w 2188"/>
                <a:gd name="T61" fmla="*/ 0 h 1109"/>
                <a:gd name="T62" fmla="*/ 1 w 2188"/>
                <a:gd name="T63" fmla="*/ 0 h 1109"/>
                <a:gd name="T64" fmla="*/ 1 w 2188"/>
                <a:gd name="T65" fmla="*/ 0 h 1109"/>
                <a:gd name="T66" fmla="*/ 1 w 2188"/>
                <a:gd name="T67" fmla="*/ 0 h 1109"/>
                <a:gd name="T68" fmla="*/ 1 w 2188"/>
                <a:gd name="T69" fmla="*/ 0 h 1109"/>
                <a:gd name="T70" fmla="*/ 1 w 2188"/>
                <a:gd name="T71" fmla="*/ 0 h 1109"/>
                <a:gd name="T72" fmla="*/ 1 w 2188"/>
                <a:gd name="T73" fmla="*/ 0 h 1109"/>
                <a:gd name="T74" fmla="*/ 1 w 2188"/>
                <a:gd name="T75" fmla="*/ 0 h 1109"/>
                <a:gd name="T76" fmla="*/ 1 w 2188"/>
                <a:gd name="T77" fmla="*/ 0 h 1109"/>
                <a:gd name="T78" fmla="*/ 1 w 2188"/>
                <a:gd name="T79" fmla="*/ 0 h 1109"/>
                <a:gd name="T80" fmla="*/ 1 w 2188"/>
                <a:gd name="T81" fmla="*/ 0 h 1109"/>
                <a:gd name="T82" fmla="*/ 1 w 2188"/>
                <a:gd name="T83" fmla="*/ 0 h 1109"/>
                <a:gd name="T84" fmla="*/ 1 w 2188"/>
                <a:gd name="T85" fmla="*/ 0 h 1109"/>
                <a:gd name="T86" fmla="*/ 1 w 2188"/>
                <a:gd name="T87" fmla="*/ 0 h 1109"/>
                <a:gd name="T88" fmla="*/ 1 w 2188"/>
                <a:gd name="T89" fmla="*/ 0 h 1109"/>
                <a:gd name="T90" fmla="*/ 1 w 2188"/>
                <a:gd name="T91" fmla="*/ 0 h 1109"/>
                <a:gd name="T92" fmla="*/ 1 w 2188"/>
                <a:gd name="T93" fmla="*/ 0 h 1109"/>
                <a:gd name="T94" fmla="*/ 1 w 2188"/>
                <a:gd name="T95" fmla="*/ 0 h 1109"/>
                <a:gd name="T96" fmla="*/ 1 w 2188"/>
                <a:gd name="T97" fmla="*/ 0 h 1109"/>
                <a:gd name="T98" fmla="*/ 1 w 2188"/>
                <a:gd name="T99" fmla="*/ 0 h 1109"/>
                <a:gd name="T100" fmla="*/ 0 w 2188"/>
                <a:gd name="T101" fmla="*/ 0 h 1109"/>
                <a:gd name="T102" fmla="*/ 1 w 2188"/>
                <a:gd name="T103" fmla="*/ 0 h 1109"/>
                <a:gd name="T104" fmla="*/ 1 w 2188"/>
                <a:gd name="T105" fmla="*/ 0 h 1109"/>
                <a:gd name="T106" fmla="*/ 1 w 2188"/>
                <a:gd name="T107" fmla="*/ 0 h 11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88" h="1109">
                  <a:moveTo>
                    <a:pt x="2094" y="387"/>
                  </a:moveTo>
                  <a:lnTo>
                    <a:pt x="2079" y="386"/>
                  </a:lnTo>
                  <a:lnTo>
                    <a:pt x="2068" y="382"/>
                  </a:lnTo>
                  <a:lnTo>
                    <a:pt x="2059" y="378"/>
                  </a:lnTo>
                  <a:lnTo>
                    <a:pt x="2051" y="373"/>
                  </a:lnTo>
                  <a:lnTo>
                    <a:pt x="2044" y="367"/>
                  </a:lnTo>
                  <a:lnTo>
                    <a:pt x="2038" y="361"/>
                  </a:lnTo>
                  <a:lnTo>
                    <a:pt x="2030" y="355"/>
                  </a:lnTo>
                  <a:lnTo>
                    <a:pt x="2021" y="349"/>
                  </a:lnTo>
                  <a:lnTo>
                    <a:pt x="2009" y="345"/>
                  </a:lnTo>
                  <a:lnTo>
                    <a:pt x="1992" y="344"/>
                  </a:lnTo>
                  <a:lnTo>
                    <a:pt x="1970" y="344"/>
                  </a:lnTo>
                  <a:lnTo>
                    <a:pt x="1947" y="345"/>
                  </a:lnTo>
                  <a:lnTo>
                    <a:pt x="1923" y="346"/>
                  </a:lnTo>
                  <a:lnTo>
                    <a:pt x="1902" y="348"/>
                  </a:lnTo>
                  <a:lnTo>
                    <a:pt x="1885" y="346"/>
                  </a:lnTo>
                  <a:lnTo>
                    <a:pt x="1876" y="345"/>
                  </a:lnTo>
                  <a:lnTo>
                    <a:pt x="1870" y="345"/>
                  </a:lnTo>
                  <a:lnTo>
                    <a:pt x="1863" y="350"/>
                  </a:lnTo>
                  <a:lnTo>
                    <a:pt x="1855" y="356"/>
                  </a:lnTo>
                  <a:lnTo>
                    <a:pt x="1847" y="364"/>
                  </a:lnTo>
                  <a:lnTo>
                    <a:pt x="1839" y="372"/>
                  </a:lnTo>
                  <a:lnTo>
                    <a:pt x="1831" y="380"/>
                  </a:lnTo>
                  <a:lnTo>
                    <a:pt x="1825" y="384"/>
                  </a:lnTo>
                  <a:lnTo>
                    <a:pt x="1822" y="386"/>
                  </a:lnTo>
                  <a:lnTo>
                    <a:pt x="1803" y="381"/>
                  </a:lnTo>
                  <a:lnTo>
                    <a:pt x="1787" y="380"/>
                  </a:lnTo>
                  <a:lnTo>
                    <a:pt x="1773" y="382"/>
                  </a:lnTo>
                  <a:lnTo>
                    <a:pt x="1762" y="387"/>
                  </a:lnTo>
                  <a:lnTo>
                    <a:pt x="1750" y="391"/>
                  </a:lnTo>
                  <a:lnTo>
                    <a:pt x="1740" y="396"/>
                  </a:lnTo>
                  <a:lnTo>
                    <a:pt x="1729" y="401"/>
                  </a:lnTo>
                  <a:lnTo>
                    <a:pt x="1717" y="402"/>
                  </a:lnTo>
                  <a:lnTo>
                    <a:pt x="1712" y="403"/>
                  </a:lnTo>
                  <a:lnTo>
                    <a:pt x="1708" y="406"/>
                  </a:lnTo>
                  <a:lnTo>
                    <a:pt x="1701" y="411"/>
                  </a:lnTo>
                  <a:lnTo>
                    <a:pt x="1695" y="416"/>
                  </a:lnTo>
                  <a:lnTo>
                    <a:pt x="1687" y="420"/>
                  </a:lnTo>
                  <a:lnTo>
                    <a:pt x="1680" y="424"/>
                  </a:lnTo>
                  <a:lnTo>
                    <a:pt x="1671" y="426"/>
                  </a:lnTo>
                  <a:lnTo>
                    <a:pt x="1663" y="425"/>
                  </a:lnTo>
                  <a:lnTo>
                    <a:pt x="1656" y="424"/>
                  </a:lnTo>
                  <a:lnTo>
                    <a:pt x="1644" y="422"/>
                  </a:lnTo>
                  <a:lnTo>
                    <a:pt x="1631" y="422"/>
                  </a:lnTo>
                  <a:lnTo>
                    <a:pt x="1617" y="421"/>
                  </a:lnTo>
                  <a:lnTo>
                    <a:pt x="1600" y="421"/>
                  </a:lnTo>
                  <a:lnTo>
                    <a:pt x="1583" y="421"/>
                  </a:lnTo>
                  <a:lnTo>
                    <a:pt x="1567" y="421"/>
                  </a:lnTo>
                  <a:lnTo>
                    <a:pt x="1551" y="421"/>
                  </a:lnTo>
                  <a:lnTo>
                    <a:pt x="1544" y="421"/>
                  </a:lnTo>
                  <a:lnTo>
                    <a:pt x="1530" y="420"/>
                  </a:lnTo>
                  <a:lnTo>
                    <a:pt x="1514" y="420"/>
                  </a:lnTo>
                  <a:lnTo>
                    <a:pt x="1494" y="419"/>
                  </a:lnTo>
                  <a:lnTo>
                    <a:pt x="1475" y="417"/>
                  </a:lnTo>
                  <a:lnTo>
                    <a:pt x="1454" y="414"/>
                  </a:lnTo>
                  <a:lnTo>
                    <a:pt x="1436" y="412"/>
                  </a:lnTo>
                  <a:lnTo>
                    <a:pt x="1421" y="408"/>
                  </a:lnTo>
                  <a:lnTo>
                    <a:pt x="1416" y="408"/>
                  </a:lnTo>
                  <a:lnTo>
                    <a:pt x="1407" y="410"/>
                  </a:lnTo>
                  <a:lnTo>
                    <a:pt x="1395" y="413"/>
                  </a:lnTo>
                  <a:lnTo>
                    <a:pt x="1383" y="416"/>
                  </a:lnTo>
                  <a:lnTo>
                    <a:pt x="1370" y="418"/>
                  </a:lnTo>
                  <a:lnTo>
                    <a:pt x="1360" y="418"/>
                  </a:lnTo>
                  <a:lnTo>
                    <a:pt x="1350" y="416"/>
                  </a:lnTo>
                  <a:lnTo>
                    <a:pt x="1347" y="410"/>
                  </a:lnTo>
                  <a:lnTo>
                    <a:pt x="1341" y="406"/>
                  </a:lnTo>
                  <a:lnTo>
                    <a:pt x="1327" y="401"/>
                  </a:lnTo>
                  <a:lnTo>
                    <a:pt x="1307" y="394"/>
                  </a:lnTo>
                  <a:lnTo>
                    <a:pt x="1284" y="387"/>
                  </a:lnTo>
                  <a:lnTo>
                    <a:pt x="1260" y="381"/>
                  </a:lnTo>
                  <a:lnTo>
                    <a:pt x="1240" y="375"/>
                  </a:lnTo>
                  <a:lnTo>
                    <a:pt x="1225" y="371"/>
                  </a:lnTo>
                  <a:lnTo>
                    <a:pt x="1217" y="368"/>
                  </a:lnTo>
                  <a:lnTo>
                    <a:pt x="1209" y="367"/>
                  </a:lnTo>
                  <a:lnTo>
                    <a:pt x="1202" y="368"/>
                  </a:lnTo>
                  <a:lnTo>
                    <a:pt x="1197" y="372"/>
                  </a:lnTo>
                  <a:lnTo>
                    <a:pt x="1193" y="376"/>
                  </a:lnTo>
                  <a:lnTo>
                    <a:pt x="1189" y="381"/>
                  </a:lnTo>
                  <a:lnTo>
                    <a:pt x="1184" y="384"/>
                  </a:lnTo>
                  <a:lnTo>
                    <a:pt x="1180" y="387"/>
                  </a:lnTo>
                  <a:lnTo>
                    <a:pt x="1174" y="386"/>
                  </a:lnTo>
                  <a:lnTo>
                    <a:pt x="1158" y="381"/>
                  </a:lnTo>
                  <a:lnTo>
                    <a:pt x="1138" y="376"/>
                  </a:lnTo>
                  <a:lnTo>
                    <a:pt x="1115" y="372"/>
                  </a:lnTo>
                  <a:lnTo>
                    <a:pt x="1091" y="367"/>
                  </a:lnTo>
                  <a:lnTo>
                    <a:pt x="1066" y="363"/>
                  </a:lnTo>
                  <a:lnTo>
                    <a:pt x="1043" y="359"/>
                  </a:lnTo>
                  <a:lnTo>
                    <a:pt x="1020" y="355"/>
                  </a:lnTo>
                  <a:lnTo>
                    <a:pt x="1001" y="351"/>
                  </a:lnTo>
                  <a:lnTo>
                    <a:pt x="995" y="349"/>
                  </a:lnTo>
                  <a:lnTo>
                    <a:pt x="991" y="344"/>
                  </a:lnTo>
                  <a:lnTo>
                    <a:pt x="985" y="340"/>
                  </a:lnTo>
                  <a:lnTo>
                    <a:pt x="981" y="333"/>
                  </a:lnTo>
                  <a:lnTo>
                    <a:pt x="975" y="327"/>
                  </a:lnTo>
                  <a:lnTo>
                    <a:pt x="970" y="321"/>
                  </a:lnTo>
                  <a:lnTo>
                    <a:pt x="966" y="318"/>
                  </a:lnTo>
                  <a:lnTo>
                    <a:pt x="962" y="315"/>
                  </a:lnTo>
                  <a:lnTo>
                    <a:pt x="955" y="314"/>
                  </a:lnTo>
                  <a:lnTo>
                    <a:pt x="946" y="312"/>
                  </a:lnTo>
                  <a:lnTo>
                    <a:pt x="932" y="307"/>
                  </a:lnTo>
                  <a:lnTo>
                    <a:pt x="916" y="303"/>
                  </a:lnTo>
                  <a:lnTo>
                    <a:pt x="899" y="296"/>
                  </a:lnTo>
                  <a:lnTo>
                    <a:pt x="879" y="290"/>
                  </a:lnTo>
                  <a:lnTo>
                    <a:pt x="860" y="282"/>
                  </a:lnTo>
                  <a:lnTo>
                    <a:pt x="839" y="275"/>
                  </a:lnTo>
                  <a:lnTo>
                    <a:pt x="818" y="268"/>
                  </a:lnTo>
                  <a:lnTo>
                    <a:pt x="798" y="261"/>
                  </a:lnTo>
                  <a:lnTo>
                    <a:pt x="780" y="254"/>
                  </a:lnTo>
                  <a:lnTo>
                    <a:pt x="763" y="249"/>
                  </a:lnTo>
                  <a:lnTo>
                    <a:pt x="749" y="244"/>
                  </a:lnTo>
                  <a:lnTo>
                    <a:pt x="737" y="239"/>
                  </a:lnTo>
                  <a:lnTo>
                    <a:pt x="729" y="237"/>
                  </a:lnTo>
                  <a:lnTo>
                    <a:pt x="725" y="236"/>
                  </a:lnTo>
                  <a:lnTo>
                    <a:pt x="703" y="231"/>
                  </a:lnTo>
                  <a:lnTo>
                    <a:pt x="684" y="224"/>
                  </a:lnTo>
                  <a:lnTo>
                    <a:pt x="669" y="215"/>
                  </a:lnTo>
                  <a:lnTo>
                    <a:pt x="657" y="205"/>
                  </a:lnTo>
                  <a:lnTo>
                    <a:pt x="646" y="196"/>
                  </a:lnTo>
                  <a:lnTo>
                    <a:pt x="637" y="186"/>
                  </a:lnTo>
                  <a:lnTo>
                    <a:pt x="629" y="181"/>
                  </a:lnTo>
                  <a:lnTo>
                    <a:pt x="621" y="177"/>
                  </a:lnTo>
                  <a:lnTo>
                    <a:pt x="607" y="174"/>
                  </a:lnTo>
                  <a:lnTo>
                    <a:pt x="591" y="169"/>
                  </a:lnTo>
                  <a:lnTo>
                    <a:pt x="571" y="162"/>
                  </a:lnTo>
                  <a:lnTo>
                    <a:pt x="550" y="155"/>
                  </a:lnTo>
                  <a:lnTo>
                    <a:pt x="527" y="146"/>
                  </a:lnTo>
                  <a:lnTo>
                    <a:pt x="501" y="137"/>
                  </a:lnTo>
                  <a:lnTo>
                    <a:pt x="476" y="128"/>
                  </a:lnTo>
                  <a:lnTo>
                    <a:pt x="451" y="117"/>
                  </a:lnTo>
                  <a:lnTo>
                    <a:pt x="425" y="108"/>
                  </a:lnTo>
                  <a:lnTo>
                    <a:pt x="401" y="99"/>
                  </a:lnTo>
                  <a:lnTo>
                    <a:pt x="378" y="91"/>
                  </a:lnTo>
                  <a:lnTo>
                    <a:pt x="356" y="83"/>
                  </a:lnTo>
                  <a:lnTo>
                    <a:pt x="338" y="77"/>
                  </a:lnTo>
                  <a:lnTo>
                    <a:pt x="321" y="72"/>
                  </a:lnTo>
                  <a:lnTo>
                    <a:pt x="309" y="69"/>
                  </a:lnTo>
                  <a:lnTo>
                    <a:pt x="301" y="68"/>
                  </a:lnTo>
                  <a:lnTo>
                    <a:pt x="286" y="67"/>
                  </a:lnTo>
                  <a:lnTo>
                    <a:pt x="266" y="64"/>
                  </a:lnTo>
                  <a:lnTo>
                    <a:pt x="242" y="60"/>
                  </a:lnTo>
                  <a:lnTo>
                    <a:pt x="217" y="55"/>
                  </a:lnTo>
                  <a:lnTo>
                    <a:pt x="191" y="50"/>
                  </a:lnTo>
                  <a:lnTo>
                    <a:pt x="168" y="46"/>
                  </a:lnTo>
                  <a:lnTo>
                    <a:pt x="150" y="41"/>
                  </a:lnTo>
                  <a:lnTo>
                    <a:pt x="137" y="38"/>
                  </a:lnTo>
                  <a:lnTo>
                    <a:pt x="122" y="33"/>
                  </a:lnTo>
                  <a:lnTo>
                    <a:pt x="104" y="29"/>
                  </a:lnTo>
                  <a:lnTo>
                    <a:pt x="84" y="24"/>
                  </a:lnTo>
                  <a:lnTo>
                    <a:pt x="65" y="18"/>
                  </a:lnTo>
                  <a:lnTo>
                    <a:pt x="45" y="14"/>
                  </a:lnTo>
                  <a:lnTo>
                    <a:pt x="27" y="9"/>
                  </a:lnTo>
                  <a:lnTo>
                    <a:pt x="12" y="4"/>
                  </a:lnTo>
                  <a:lnTo>
                    <a:pt x="0" y="0"/>
                  </a:lnTo>
                  <a:lnTo>
                    <a:pt x="0" y="1109"/>
                  </a:lnTo>
                  <a:lnTo>
                    <a:pt x="2188" y="1109"/>
                  </a:lnTo>
                  <a:lnTo>
                    <a:pt x="2188" y="398"/>
                  </a:lnTo>
                  <a:lnTo>
                    <a:pt x="2172" y="399"/>
                  </a:lnTo>
                  <a:lnTo>
                    <a:pt x="2157" y="399"/>
                  </a:lnTo>
                  <a:lnTo>
                    <a:pt x="2143" y="398"/>
                  </a:lnTo>
                  <a:lnTo>
                    <a:pt x="2132" y="396"/>
                  </a:lnTo>
                  <a:lnTo>
                    <a:pt x="2120" y="393"/>
                  </a:lnTo>
                  <a:lnTo>
                    <a:pt x="2111" y="390"/>
                  </a:lnTo>
                  <a:lnTo>
                    <a:pt x="2102" y="388"/>
                  </a:lnTo>
                  <a:lnTo>
                    <a:pt x="2094" y="387"/>
                  </a:lnTo>
                  <a:close/>
                </a:path>
              </a:pathLst>
            </a:custGeom>
            <a:solidFill>
              <a:srgbClr val="BFA07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8" name="Freeform 238">
              <a:extLst>
                <a:ext uri="{FF2B5EF4-FFF2-40B4-BE49-F238E27FC236}">
                  <a16:creationId xmlns:a16="http://schemas.microsoft.com/office/drawing/2014/main" id="{2026A32B-D68E-491D-B0DE-73DBF409F17D}"/>
                </a:ext>
              </a:extLst>
            </p:cNvPr>
            <p:cNvSpPr>
              <a:spLocks/>
            </p:cNvSpPr>
            <p:nvPr/>
          </p:nvSpPr>
          <p:spPr bwMode="auto">
            <a:xfrm>
              <a:off x="2333" y="2281"/>
              <a:ext cx="158" cy="156"/>
            </a:xfrm>
            <a:custGeom>
              <a:avLst/>
              <a:gdLst>
                <a:gd name="T0" fmla="*/ 0 w 317"/>
                <a:gd name="T1" fmla="*/ 0 h 313"/>
                <a:gd name="T2" fmla="*/ 0 w 317"/>
                <a:gd name="T3" fmla="*/ 0 h 313"/>
                <a:gd name="T4" fmla="*/ 0 w 317"/>
                <a:gd name="T5" fmla="*/ 0 h 313"/>
                <a:gd name="T6" fmla="*/ 0 w 317"/>
                <a:gd name="T7" fmla="*/ 0 h 313"/>
                <a:gd name="T8" fmla="*/ 0 w 317"/>
                <a:gd name="T9" fmla="*/ 0 h 313"/>
                <a:gd name="T10" fmla="*/ 0 w 317"/>
                <a:gd name="T11" fmla="*/ 0 h 313"/>
                <a:gd name="T12" fmla="*/ 0 w 317"/>
                <a:gd name="T13" fmla="*/ 0 h 313"/>
                <a:gd name="T14" fmla="*/ 0 w 317"/>
                <a:gd name="T15" fmla="*/ 0 h 313"/>
                <a:gd name="T16" fmla="*/ 0 w 317"/>
                <a:gd name="T17" fmla="*/ 0 h 313"/>
                <a:gd name="T18" fmla="*/ 0 w 317"/>
                <a:gd name="T19" fmla="*/ 0 h 313"/>
                <a:gd name="T20" fmla="*/ 0 w 317"/>
                <a:gd name="T21" fmla="*/ 0 h 313"/>
                <a:gd name="T22" fmla="*/ 0 w 317"/>
                <a:gd name="T23" fmla="*/ 0 h 313"/>
                <a:gd name="T24" fmla="*/ 0 w 317"/>
                <a:gd name="T25" fmla="*/ 0 h 313"/>
                <a:gd name="T26" fmla="*/ 0 w 317"/>
                <a:gd name="T27" fmla="*/ 0 h 313"/>
                <a:gd name="T28" fmla="*/ 0 w 317"/>
                <a:gd name="T29" fmla="*/ 0 h 313"/>
                <a:gd name="T30" fmla="*/ 0 w 317"/>
                <a:gd name="T31" fmla="*/ 0 h 313"/>
                <a:gd name="T32" fmla="*/ 0 w 317"/>
                <a:gd name="T33" fmla="*/ 0 h 313"/>
                <a:gd name="T34" fmla="*/ 0 w 317"/>
                <a:gd name="T35" fmla="*/ 0 h 313"/>
                <a:gd name="T36" fmla="*/ 0 w 317"/>
                <a:gd name="T37" fmla="*/ 0 h 313"/>
                <a:gd name="T38" fmla="*/ 0 w 317"/>
                <a:gd name="T39" fmla="*/ 0 h 313"/>
                <a:gd name="T40" fmla="*/ 0 w 317"/>
                <a:gd name="T41" fmla="*/ 0 h 313"/>
                <a:gd name="T42" fmla="*/ 0 w 317"/>
                <a:gd name="T43" fmla="*/ 0 h 313"/>
                <a:gd name="T44" fmla="*/ 0 w 317"/>
                <a:gd name="T45" fmla="*/ 0 h 313"/>
                <a:gd name="T46" fmla="*/ 0 w 317"/>
                <a:gd name="T47" fmla="*/ 0 h 313"/>
                <a:gd name="T48" fmla="*/ 0 w 317"/>
                <a:gd name="T49" fmla="*/ 0 h 313"/>
                <a:gd name="T50" fmla="*/ 0 w 317"/>
                <a:gd name="T51" fmla="*/ 0 h 313"/>
                <a:gd name="T52" fmla="*/ 0 w 317"/>
                <a:gd name="T53" fmla="*/ 0 h 313"/>
                <a:gd name="T54" fmla="*/ 0 w 317"/>
                <a:gd name="T55" fmla="*/ 0 h 313"/>
                <a:gd name="T56" fmla="*/ 0 w 317"/>
                <a:gd name="T57" fmla="*/ 0 h 313"/>
                <a:gd name="T58" fmla="*/ 0 w 317"/>
                <a:gd name="T59" fmla="*/ 0 h 313"/>
                <a:gd name="T60" fmla="*/ 0 w 317"/>
                <a:gd name="T61" fmla="*/ 0 h 313"/>
                <a:gd name="T62" fmla="*/ 0 w 317"/>
                <a:gd name="T63" fmla="*/ 0 h 313"/>
                <a:gd name="T64" fmla="*/ 0 w 317"/>
                <a:gd name="T65" fmla="*/ 0 h 313"/>
                <a:gd name="T66" fmla="*/ 0 w 317"/>
                <a:gd name="T67" fmla="*/ 0 h 313"/>
                <a:gd name="T68" fmla="*/ 0 w 317"/>
                <a:gd name="T69" fmla="*/ 0 h 313"/>
                <a:gd name="T70" fmla="*/ 0 w 317"/>
                <a:gd name="T71" fmla="*/ 0 h 313"/>
                <a:gd name="T72" fmla="*/ 0 w 317"/>
                <a:gd name="T73" fmla="*/ 0 h 3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17" h="313">
                  <a:moveTo>
                    <a:pt x="0" y="59"/>
                  </a:moveTo>
                  <a:lnTo>
                    <a:pt x="14" y="57"/>
                  </a:lnTo>
                  <a:lnTo>
                    <a:pt x="27" y="53"/>
                  </a:lnTo>
                  <a:lnTo>
                    <a:pt x="39" y="50"/>
                  </a:lnTo>
                  <a:lnTo>
                    <a:pt x="51" y="47"/>
                  </a:lnTo>
                  <a:lnTo>
                    <a:pt x="60" y="43"/>
                  </a:lnTo>
                  <a:lnTo>
                    <a:pt x="68" y="41"/>
                  </a:lnTo>
                  <a:lnTo>
                    <a:pt x="75" y="38"/>
                  </a:lnTo>
                  <a:lnTo>
                    <a:pt x="78" y="37"/>
                  </a:lnTo>
                  <a:lnTo>
                    <a:pt x="84" y="35"/>
                  </a:lnTo>
                  <a:lnTo>
                    <a:pt x="89" y="32"/>
                  </a:lnTo>
                  <a:lnTo>
                    <a:pt x="94" y="29"/>
                  </a:lnTo>
                  <a:lnTo>
                    <a:pt x="100" y="26"/>
                  </a:lnTo>
                  <a:lnTo>
                    <a:pt x="105" y="24"/>
                  </a:lnTo>
                  <a:lnTo>
                    <a:pt x="108" y="21"/>
                  </a:lnTo>
                  <a:lnTo>
                    <a:pt x="112" y="19"/>
                  </a:lnTo>
                  <a:lnTo>
                    <a:pt x="114" y="19"/>
                  </a:lnTo>
                  <a:lnTo>
                    <a:pt x="115" y="13"/>
                  </a:lnTo>
                  <a:lnTo>
                    <a:pt x="116" y="7"/>
                  </a:lnTo>
                  <a:lnTo>
                    <a:pt x="119" y="3"/>
                  </a:lnTo>
                  <a:lnTo>
                    <a:pt x="122" y="2"/>
                  </a:lnTo>
                  <a:lnTo>
                    <a:pt x="126" y="2"/>
                  </a:lnTo>
                  <a:lnTo>
                    <a:pt x="133" y="0"/>
                  </a:lnTo>
                  <a:lnTo>
                    <a:pt x="139" y="0"/>
                  </a:lnTo>
                  <a:lnTo>
                    <a:pt x="147" y="0"/>
                  </a:lnTo>
                  <a:lnTo>
                    <a:pt x="157" y="0"/>
                  </a:lnTo>
                  <a:lnTo>
                    <a:pt x="165" y="0"/>
                  </a:lnTo>
                  <a:lnTo>
                    <a:pt x="173" y="0"/>
                  </a:lnTo>
                  <a:lnTo>
                    <a:pt x="179" y="2"/>
                  </a:lnTo>
                  <a:lnTo>
                    <a:pt x="188" y="5"/>
                  </a:lnTo>
                  <a:lnTo>
                    <a:pt x="202" y="10"/>
                  </a:lnTo>
                  <a:lnTo>
                    <a:pt x="218" y="15"/>
                  </a:lnTo>
                  <a:lnTo>
                    <a:pt x="234" y="24"/>
                  </a:lnTo>
                  <a:lnTo>
                    <a:pt x="250" y="30"/>
                  </a:lnTo>
                  <a:lnTo>
                    <a:pt x="264" y="37"/>
                  </a:lnTo>
                  <a:lnTo>
                    <a:pt x="274" y="42"/>
                  </a:lnTo>
                  <a:lnTo>
                    <a:pt x="279" y="45"/>
                  </a:lnTo>
                  <a:lnTo>
                    <a:pt x="286" y="57"/>
                  </a:lnTo>
                  <a:lnTo>
                    <a:pt x="294" y="73"/>
                  </a:lnTo>
                  <a:lnTo>
                    <a:pt x="301" y="91"/>
                  </a:lnTo>
                  <a:lnTo>
                    <a:pt x="304" y="105"/>
                  </a:lnTo>
                  <a:lnTo>
                    <a:pt x="305" y="129"/>
                  </a:lnTo>
                  <a:lnTo>
                    <a:pt x="308" y="169"/>
                  </a:lnTo>
                  <a:lnTo>
                    <a:pt x="310" y="207"/>
                  </a:lnTo>
                  <a:lnTo>
                    <a:pt x="312" y="229"/>
                  </a:lnTo>
                  <a:lnTo>
                    <a:pt x="317" y="241"/>
                  </a:lnTo>
                  <a:lnTo>
                    <a:pt x="317" y="249"/>
                  </a:lnTo>
                  <a:lnTo>
                    <a:pt x="313" y="255"/>
                  </a:lnTo>
                  <a:lnTo>
                    <a:pt x="306" y="257"/>
                  </a:lnTo>
                  <a:lnTo>
                    <a:pt x="295" y="260"/>
                  </a:lnTo>
                  <a:lnTo>
                    <a:pt x="285" y="262"/>
                  </a:lnTo>
                  <a:lnTo>
                    <a:pt x="275" y="265"/>
                  </a:lnTo>
                  <a:lnTo>
                    <a:pt x="267" y="269"/>
                  </a:lnTo>
                  <a:lnTo>
                    <a:pt x="260" y="272"/>
                  </a:lnTo>
                  <a:lnTo>
                    <a:pt x="253" y="276"/>
                  </a:lnTo>
                  <a:lnTo>
                    <a:pt x="248" y="278"/>
                  </a:lnTo>
                  <a:lnTo>
                    <a:pt x="243" y="280"/>
                  </a:lnTo>
                  <a:lnTo>
                    <a:pt x="235" y="283"/>
                  </a:lnTo>
                  <a:lnTo>
                    <a:pt x="224" y="288"/>
                  </a:lnTo>
                  <a:lnTo>
                    <a:pt x="207" y="294"/>
                  </a:lnTo>
                  <a:lnTo>
                    <a:pt x="189" y="301"/>
                  </a:lnTo>
                  <a:lnTo>
                    <a:pt x="169" y="307"/>
                  </a:lnTo>
                  <a:lnTo>
                    <a:pt x="150" y="311"/>
                  </a:lnTo>
                  <a:lnTo>
                    <a:pt x="131" y="313"/>
                  </a:lnTo>
                  <a:lnTo>
                    <a:pt x="115" y="310"/>
                  </a:lnTo>
                  <a:lnTo>
                    <a:pt x="100" y="307"/>
                  </a:lnTo>
                  <a:lnTo>
                    <a:pt x="84" y="305"/>
                  </a:lnTo>
                  <a:lnTo>
                    <a:pt x="68" y="302"/>
                  </a:lnTo>
                  <a:lnTo>
                    <a:pt x="52" y="302"/>
                  </a:lnTo>
                  <a:lnTo>
                    <a:pt x="36" y="302"/>
                  </a:lnTo>
                  <a:lnTo>
                    <a:pt x="22" y="303"/>
                  </a:lnTo>
                  <a:lnTo>
                    <a:pt x="9" y="306"/>
                  </a:lnTo>
                  <a:lnTo>
                    <a:pt x="0" y="308"/>
                  </a:lnTo>
                  <a:lnTo>
                    <a:pt x="0" y="59"/>
                  </a:lnTo>
                  <a:close/>
                </a:path>
              </a:pathLst>
            </a:custGeom>
            <a:solidFill>
              <a:srgbClr val="7F99B2">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9" name="Freeform 239">
              <a:extLst>
                <a:ext uri="{FF2B5EF4-FFF2-40B4-BE49-F238E27FC236}">
                  <a16:creationId xmlns:a16="http://schemas.microsoft.com/office/drawing/2014/main" id="{6AFDA5D7-9B96-40E0-9B03-2D7EDCB9CAC9}"/>
                </a:ext>
              </a:extLst>
            </p:cNvPr>
            <p:cNvSpPr>
              <a:spLocks/>
            </p:cNvSpPr>
            <p:nvPr/>
          </p:nvSpPr>
          <p:spPr bwMode="auto">
            <a:xfrm>
              <a:off x="2370" y="2281"/>
              <a:ext cx="121" cy="156"/>
            </a:xfrm>
            <a:custGeom>
              <a:avLst/>
              <a:gdLst>
                <a:gd name="T0" fmla="*/ 0 w 243"/>
                <a:gd name="T1" fmla="*/ 0 h 313"/>
                <a:gd name="T2" fmla="*/ 0 w 243"/>
                <a:gd name="T3" fmla="*/ 0 h 313"/>
                <a:gd name="T4" fmla="*/ 0 w 243"/>
                <a:gd name="T5" fmla="*/ 0 h 313"/>
                <a:gd name="T6" fmla="*/ 0 w 243"/>
                <a:gd name="T7" fmla="*/ 0 h 313"/>
                <a:gd name="T8" fmla="*/ 0 w 243"/>
                <a:gd name="T9" fmla="*/ 0 h 313"/>
                <a:gd name="T10" fmla="*/ 0 w 243"/>
                <a:gd name="T11" fmla="*/ 0 h 313"/>
                <a:gd name="T12" fmla="*/ 0 w 243"/>
                <a:gd name="T13" fmla="*/ 0 h 313"/>
                <a:gd name="T14" fmla="*/ 0 w 243"/>
                <a:gd name="T15" fmla="*/ 0 h 313"/>
                <a:gd name="T16" fmla="*/ 0 w 243"/>
                <a:gd name="T17" fmla="*/ 0 h 313"/>
                <a:gd name="T18" fmla="*/ 0 w 243"/>
                <a:gd name="T19" fmla="*/ 0 h 313"/>
                <a:gd name="T20" fmla="*/ 0 w 243"/>
                <a:gd name="T21" fmla="*/ 0 h 313"/>
                <a:gd name="T22" fmla="*/ 0 w 243"/>
                <a:gd name="T23" fmla="*/ 0 h 313"/>
                <a:gd name="T24" fmla="*/ 0 w 243"/>
                <a:gd name="T25" fmla="*/ 0 h 313"/>
                <a:gd name="T26" fmla="*/ 0 w 243"/>
                <a:gd name="T27" fmla="*/ 0 h 313"/>
                <a:gd name="T28" fmla="*/ 0 w 243"/>
                <a:gd name="T29" fmla="*/ 0 h 313"/>
                <a:gd name="T30" fmla="*/ 0 w 243"/>
                <a:gd name="T31" fmla="*/ 0 h 313"/>
                <a:gd name="T32" fmla="*/ 0 w 243"/>
                <a:gd name="T33" fmla="*/ 0 h 313"/>
                <a:gd name="T34" fmla="*/ 0 w 243"/>
                <a:gd name="T35" fmla="*/ 0 h 313"/>
                <a:gd name="T36" fmla="*/ 0 w 243"/>
                <a:gd name="T37" fmla="*/ 0 h 313"/>
                <a:gd name="T38" fmla="*/ 0 w 243"/>
                <a:gd name="T39" fmla="*/ 0 h 313"/>
                <a:gd name="T40" fmla="*/ 0 w 243"/>
                <a:gd name="T41" fmla="*/ 0 h 313"/>
                <a:gd name="T42" fmla="*/ 0 w 243"/>
                <a:gd name="T43" fmla="*/ 0 h 313"/>
                <a:gd name="T44" fmla="*/ 0 w 243"/>
                <a:gd name="T45" fmla="*/ 0 h 313"/>
                <a:gd name="T46" fmla="*/ 0 w 243"/>
                <a:gd name="T47" fmla="*/ 0 h 313"/>
                <a:gd name="T48" fmla="*/ 0 w 243"/>
                <a:gd name="T49" fmla="*/ 0 h 313"/>
                <a:gd name="T50" fmla="*/ 0 w 243"/>
                <a:gd name="T51" fmla="*/ 0 h 313"/>
                <a:gd name="T52" fmla="*/ 0 w 243"/>
                <a:gd name="T53" fmla="*/ 0 h 313"/>
                <a:gd name="T54" fmla="*/ 0 w 243"/>
                <a:gd name="T55" fmla="*/ 0 h 313"/>
                <a:gd name="T56" fmla="*/ 0 w 243"/>
                <a:gd name="T57" fmla="*/ 0 h 313"/>
                <a:gd name="T58" fmla="*/ 0 w 243"/>
                <a:gd name="T59" fmla="*/ 0 h 313"/>
                <a:gd name="T60" fmla="*/ 0 w 243"/>
                <a:gd name="T61" fmla="*/ 0 h 313"/>
                <a:gd name="T62" fmla="*/ 0 w 243"/>
                <a:gd name="T63" fmla="*/ 0 h 313"/>
                <a:gd name="T64" fmla="*/ 0 w 243"/>
                <a:gd name="T65" fmla="*/ 0 h 313"/>
                <a:gd name="T66" fmla="*/ 0 w 243"/>
                <a:gd name="T67" fmla="*/ 0 h 313"/>
                <a:gd name="T68" fmla="*/ 0 w 243"/>
                <a:gd name="T69" fmla="*/ 0 h 313"/>
                <a:gd name="T70" fmla="*/ 0 w 243"/>
                <a:gd name="T71" fmla="*/ 0 h 313"/>
                <a:gd name="T72" fmla="*/ 0 w 243"/>
                <a:gd name="T73" fmla="*/ 0 h 313"/>
                <a:gd name="T74" fmla="*/ 0 w 243"/>
                <a:gd name="T75" fmla="*/ 0 h 313"/>
                <a:gd name="T76" fmla="*/ 0 w 243"/>
                <a:gd name="T77" fmla="*/ 0 h 313"/>
                <a:gd name="T78" fmla="*/ 0 w 243"/>
                <a:gd name="T79" fmla="*/ 0 h 3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313">
                  <a:moveTo>
                    <a:pt x="41" y="310"/>
                  </a:moveTo>
                  <a:lnTo>
                    <a:pt x="57" y="313"/>
                  </a:lnTo>
                  <a:lnTo>
                    <a:pt x="76" y="311"/>
                  </a:lnTo>
                  <a:lnTo>
                    <a:pt x="95" y="307"/>
                  </a:lnTo>
                  <a:lnTo>
                    <a:pt x="115" y="301"/>
                  </a:lnTo>
                  <a:lnTo>
                    <a:pt x="133" y="294"/>
                  </a:lnTo>
                  <a:lnTo>
                    <a:pt x="150" y="288"/>
                  </a:lnTo>
                  <a:lnTo>
                    <a:pt x="161" y="283"/>
                  </a:lnTo>
                  <a:lnTo>
                    <a:pt x="169" y="280"/>
                  </a:lnTo>
                  <a:lnTo>
                    <a:pt x="174" y="278"/>
                  </a:lnTo>
                  <a:lnTo>
                    <a:pt x="179" y="276"/>
                  </a:lnTo>
                  <a:lnTo>
                    <a:pt x="186" y="272"/>
                  </a:lnTo>
                  <a:lnTo>
                    <a:pt x="193" y="269"/>
                  </a:lnTo>
                  <a:lnTo>
                    <a:pt x="201" y="265"/>
                  </a:lnTo>
                  <a:lnTo>
                    <a:pt x="211" y="262"/>
                  </a:lnTo>
                  <a:lnTo>
                    <a:pt x="221" y="260"/>
                  </a:lnTo>
                  <a:lnTo>
                    <a:pt x="232" y="257"/>
                  </a:lnTo>
                  <a:lnTo>
                    <a:pt x="239" y="255"/>
                  </a:lnTo>
                  <a:lnTo>
                    <a:pt x="243" y="249"/>
                  </a:lnTo>
                  <a:lnTo>
                    <a:pt x="243" y="241"/>
                  </a:lnTo>
                  <a:lnTo>
                    <a:pt x="238" y="229"/>
                  </a:lnTo>
                  <a:lnTo>
                    <a:pt x="236" y="207"/>
                  </a:lnTo>
                  <a:lnTo>
                    <a:pt x="234" y="169"/>
                  </a:lnTo>
                  <a:lnTo>
                    <a:pt x="231" y="129"/>
                  </a:lnTo>
                  <a:lnTo>
                    <a:pt x="230" y="105"/>
                  </a:lnTo>
                  <a:lnTo>
                    <a:pt x="227" y="91"/>
                  </a:lnTo>
                  <a:lnTo>
                    <a:pt x="220" y="73"/>
                  </a:lnTo>
                  <a:lnTo>
                    <a:pt x="212" y="57"/>
                  </a:lnTo>
                  <a:lnTo>
                    <a:pt x="205" y="45"/>
                  </a:lnTo>
                  <a:lnTo>
                    <a:pt x="200" y="42"/>
                  </a:lnTo>
                  <a:lnTo>
                    <a:pt x="190" y="37"/>
                  </a:lnTo>
                  <a:lnTo>
                    <a:pt x="176" y="30"/>
                  </a:lnTo>
                  <a:lnTo>
                    <a:pt x="160" y="24"/>
                  </a:lnTo>
                  <a:lnTo>
                    <a:pt x="144" y="15"/>
                  </a:lnTo>
                  <a:lnTo>
                    <a:pt x="128" y="10"/>
                  </a:lnTo>
                  <a:lnTo>
                    <a:pt x="114" y="5"/>
                  </a:lnTo>
                  <a:lnTo>
                    <a:pt x="105" y="2"/>
                  </a:lnTo>
                  <a:lnTo>
                    <a:pt x="99" y="0"/>
                  </a:lnTo>
                  <a:lnTo>
                    <a:pt x="91" y="0"/>
                  </a:lnTo>
                  <a:lnTo>
                    <a:pt x="83" y="0"/>
                  </a:lnTo>
                  <a:lnTo>
                    <a:pt x="73" y="0"/>
                  </a:lnTo>
                  <a:lnTo>
                    <a:pt x="65" y="0"/>
                  </a:lnTo>
                  <a:lnTo>
                    <a:pt x="59" y="0"/>
                  </a:lnTo>
                  <a:lnTo>
                    <a:pt x="52" y="2"/>
                  </a:lnTo>
                  <a:lnTo>
                    <a:pt x="48" y="2"/>
                  </a:lnTo>
                  <a:lnTo>
                    <a:pt x="46" y="4"/>
                  </a:lnTo>
                  <a:lnTo>
                    <a:pt x="46" y="6"/>
                  </a:lnTo>
                  <a:lnTo>
                    <a:pt x="48" y="7"/>
                  </a:lnTo>
                  <a:lnTo>
                    <a:pt x="50" y="9"/>
                  </a:lnTo>
                  <a:lnTo>
                    <a:pt x="55" y="10"/>
                  </a:lnTo>
                  <a:lnTo>
                    <a:pt x="61" y="12"/>
                  </a:lnTo>
                  <a:lnTo>
                    <a:pt x="67" y="14"/>
                  </a:lnTo>
                  <a:lnTo>
                    <a:pt x="70" y="17"/>
                  </a:lnTo>
                  <a:lnTo>
                    <a:pt x="77" y="21"/>
                  </a:lnTo>
                  <a:lnTo>
                    <a:pt x="87" y="30"/>
                  </a:lnTo>
                  <a:lnTo>
                    <a:pt x="97" y="40"/>
                  </a:lnTo>
                  <a:lnTo>
                    <a:pt x="100" y="45"/>
                  </a:lnTo>
                  <a:lnTo>
                    <a:pt x="95" y="53"/>
                  </a:lnTo>
                  <a:lnTo>
                    <a:pt x="86" y="65"/>
                  </a:lnTo>
                  <a:lnTo>
                    <a:pt x="76" y="79"/>
                  </a:lnTo>
                  <a:lnTo>
                    <a:pt x="71" y="89"/>
                  </a:lnTo>
                  <a:lnTo>
                    <a:pt x="69" y="103"/>
                  </a:lnTo>
                  <a:lnTo>
                    <a:pt x="68" y="123"/>
                  </a:lnTo>
                  <a:lnTo>
                    <a:pt x="65" y="141"/>
                  </a:lnTo>
                  <a:lnTo>
                    <a:pt x="62" y="151"/>
                  </a:lnTo>
                  <a:lnTo>
                    <a:pt x="57" y="154"/>
                  </a:lnTo>
                  <a:lnTo>
                    <a:pt x="50" y="157"/>
                  </a:lnTo>
                  <a:lnTo>
                    <a:pt x="41" y="161"/>
                  </a:lnTo>
                  <a:lnTo>
                    <a:pt x="31" y="165"/>
                  </a:lnTo>
                  <a:lnTo>
                    <a:pt x="20" y="170"/>
                  </a:lnTo>
                  <a:lnTo>
                    <a:pt x="11" y="174"/>
                  </a:lnTo>
                  <a:lnTo>
                    <a:pt x="6" y="178"/>
                  </a:lnTo>
                  <a:lnTo>
                    <a:pt x="2" y="181"/>
                  </a:lnTo>
                  <a:lnTo>
                    <a:pt x="1" y="188"/>
                  </a:lnTo>
                  <a:lnTo>
                    <a:pt x="0" y="200"/>
                  </a:lnTo>
                  <a:lnTo>
                    <a:pt x="0" y="217"/>
                  </a:lnTo>
                  <a:lnTo>
                    <a:pt x="1" y="235"/>
                  </a:lnTo>
                  <a:lnTo>
                    <a:pt x="4" y="256"/>
                  </a:lnTo>
                  <a:lnTo>
                    <a:pt x="12" y="277"/>
                  </a:lnTo>
                  <a:lnTo>
                    <a:pt x="24" y="295"/>
                  </a:lnTo>
                  <a:lnTo>
                    <a:pt x="41" y="310"/>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0" name="Freeform 240">
              <a:extLst>
                <a:ext uri="{FF2B5EF4-FFF2-40B4-BE49-F238E27FC236}">
                  <a16:creationId xmlns:a16="http://schemas.microsoft.com/office/drawing/2014/main" id="{6319C4D2-7DBD-45E3-90EC-4141C6184E04}"/>
                </a:ext>
              </a:extLst>
            </p:cNvPr>
            <p:cNvSpPr>
              <a:spLocks/>
            </p:cNvSpPr>
            <p:nvPr/>
          </p:nvSpPr>
          <p:spPr bwMode="auto">
            <a:xfrm>
              <a:off x="2333" y="2398"/>
              <a:ext cx="122" cy="130"/>
            </a:xfrm>
            <a:custGeom>
              <a:avLst/>
              <a:gdLst>
                <a:gd name="T0" fmla="*/ 1 w 243"/>
                <a:gd name="T1" fmla="*/ 1 h 260"/>
                <a:gd name="T2" fmla="*/ 1 w 243"/>
                <a:gd name="T3" fmla="*/ 0 h 260"/>
                <a:gd name="T4" fmla="*/ 1 w 243"/>
                <a:gd name="T5" fmla="*/ 1 h 260"/>
                <a:gd name="T6" fmla="*/ 1 w 243"/>
                <a:gd name="T7" fmla="*/ 1 h 260"/>
                <a:gd name="T8" fmla="*/ 1 w 243"/>
                <a:gd name="T9" fmla="*/ 1 h 260"/>
                <a:gd name="T10" fmla="*/ 1 w 243"/>
                <a:gd name="T11" fmla="*/ 1 h 260"/>
                <a:gd name="T12" fmla="*/ 1 w 243"/>
                <a:gd name="T13" fmla="*/ 1 h 260"/>
                <a:gd name="T14" fmla="*/ 1 w 243"/>
                <a:gd name="T15" fmla="*/ 1 h 260"/>
                <a:gd name="T16" fmla="*/ 1 w 243"/>
                <a:gd name="T17" fmla="*/ 1 h 260"/>
                <a:gd name="T18" fmla="*/ 1 w 243"/>
                <a:gd name="T19" fmla="*/ 1 h 260"/>
                <a:gd name="T20" fmla="*/ 1 w 243"/>
                <a:gd name="T21" fmla="*/ 1 h 260"/>
                <a:gd name="T22" fmla="*/ 1 w 243"/>
                <a:gd name="T23" fmla="*/ 1 h 260"/>
                <a:gd name="T24" fmla="*/ 1 w 243"/>
                <a:gd name="T25" fmla="*/ 1 h 260"/>
                <a:gd name="T26" fmla="*/ 1 w 243"/>
                <a:gd name="T27" fmla="*/ 1 h 260"/>
                <a:gd name="T28" fmla="*/ 1 w 243"/>
                <a:gd name="T29" fmla="*/ 1 h 260"/>
                <a:gd name="T30" fmla="*/ 1 w 243"/>
                <a:gd name="T31" fmla="*/ 1 h 260"/>
                <a:gd name="T32" fmla="*/ 1 w 243"/>
                <a:gd name="T33" fmla="*/ 1 h 260"/>
                <a:gd name="T34" fmla="*/ 1 w 243"/>
                <a:gd name="T35" fmla="*/ 1 h 260"/>
                <a:gd name="T36" fmla="*/ 1 w 243"/>
                <a:gd name="T37" fmla="*/ 1 h 260"/>
                <a:gd name="T38" fmla="*/ 1 w 243"/>
                <a:gd name="T39" fmla="*/ 1 h 260"/>
                <a:gd name="T40" fmla="*/ 1 w 243"/>
                <a:gd name="T41" fmla="*/ 1 h 260"/>
                <a:gd name="T42" fmla="*/ 1 w 243"/>
                <a:gd name="T43" fmla="*/ 1 h 260"/>
                <a:gd name="T44" fmla="*/ 1 w 243"/>
                <a:gd name="T45" fmla="*/ 1 h 260"/>
                <a:gd name="T46" fmla="*/ 1 w 243"/>
                <a:gd name="T47" fmla="*/ 1 h 260"/>
                <a:gd name="T48" fmla="*/ 1 w 243"/>
                <a:gd name="T49" fmla="*/ 1 h 260"/>
                <a:gd name="T50" fmla="*/ 1 w 243"/>
                <a:gd name="T51" fmla="*/ 1 h 260"/>
                <a:gd name="T52" fmla="*/ 1 w 243"/>
                <a:gd name="T53" fmla="*/ 1 h 260"/>
                <a:gd name="T54" fmla="*/ 1 w 243"/>
                <a:gd name="T55" fmla="*/ 1 h 260"/>
                <a:gd name="T56" fmla="*/ 1 w 243"/>
                <a:gd name="T57" fmla="*/ 1 h 260"/>
                <a:gd name="T58" fmla="*/ 1 w 243"/>
                <a:gd name="T59" fmla="*/ 1 h 260"/>
                <a:gd name="T60" fmla="*/ 1 w 243"/>
                <a:gd name="T61" fmla="*/ 1 h 260"/>
                <a:gd name="T62" fmla="*/ 1 w 243"/>
                <a:gd name="T63" fmla="*/ 1 h 260"/>
                <a:gd name="T64" fmla="*/ 1 w 243"/>
                <a:gd name="T65" fmla="*/ 1 h 260"/>
                <a:gd name="T66" fmla="*/ 1 w 243"/>
                <a:gd name="T67" fmla="*/ 1 h 260"/>
                <a:gd name="T68" fmla="*/ 1 w 243"/>
                <a:gd name="T69" fmla="*/ 1 h 260"/>
                <a:gd name="T70" fmla="*/ 1 w 243"/>
                <a:gd name="T71" fmla="*/ 1 h 260"/>
                <a:gd name="T72" fmla="*/ 1 w 243"/>
                <a:gd name="T73" fmla="*/ 1 h 260"/>
                <a:gd name="T74" fmla="*/ 1 w 243"/>
                <a:gd name="T75" fmla="*/ 1 h 260"/>
                <a:gd name="T76" fmla="*/ 0 w 243"/>
                <a:gd name="T77" fmla="*/ 1 h 2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60">
                  <a:moveTo>
                    <a:pt x="0" y="16"/>
                  </a:moveTo>
                  <a:lnTo>
                    <a:pt x="3" y="13"/>
                  </a:lnTo>
                  <a:lnTo>
                    <a:pt x="12" y="6"/>
                  </a:lnTo>
                  <a:lnTo>
                    <a:pt x="21" y="0"/>
                  </a:lnTo>
                  <a:lnTo>
                    <a:pt x="29" y="0"/>
                  </a:lnTo>
                  <a:lnTo>
                    <a:pt x="33" y="2"/>
                  </a:lnTo>
                  <a:lnTo>
                    <a:pt x="39" y="4"/>
                  </a:lnTo>
                  <a:lnTo>
                    <a:pt x="46" y="5"/>
                  </a:lnTo>
                  <a:lnTo>
                    <a:pt x="54" y="5"/>
                  </a:lnTo>
                  <a:lnTo>
                    <a:pt x="62" y="5"/>
                  </a:lnTo>
                  <a:lnTo>
                    <a:pt x="70" y="6"/>
                  </a:lnTo>
                  <a:lnTo>
                    <a:pt x="77" y="7"/>
                  </a:lnTo>
                  <a:lnTo>
                    <a:pt x="82" y="9"/>
                  </a:lnTo>
                  <a:lnTo>
                    <a:pt x="86" y="13"/>
                  </a:lnTo>
                  <a:lnTo>
                    <a:pt x="94" y="20"/>
                  </a:lnTo>
                  <a:lnTo>
                    <a:pt x="104" y="27"/>
                  </a:lnTo>
                  <a:lnTo>
                    <a:pt x="114" y="35"/>
                  </a:lnTo>
                  <a:lnTo>
                    <a:pt x="124" y="43"/>
                  </a:lnTo>
                  <a:lnTo>
                    <a:pt x="134" y="50"/>
                  </a:lnTo>
                  <a:lnTo>
                    <a:pt x="142" y="54"/>
                  </a:lnTo>
                  <a:lnTo>
                    <a:pt x="147" y="57"/>
                  </a:lnTo>
                  <a:lnTo>
                    <a:pt x="154" y="58"/>
                  </a:lnTo>
                  <a:lnTo>
                    <a:pt x="158" y="59"/>
                  </a:lnTo>
                  <a:lnTo>
                    <a:pt x="161" y="60"/>
                  </a:lnTo>
                  <a:lnTo>
                    <a:pt x="164" y="62"/>
                  </a:lnTo>
                  <a:lnTo>
                    <a:pt x="166" y="65"/>
                  </a:lnTo>
                  <a:lnTo>
                    <a:pt x="172" y="69"/>
                  </a:lnTo>
                  <a:lnTo>
                    <a:pt x="180" y="76"/>
                  </a:lnTo>
                  <a:lnTo>
                    <a:pt x="188" y="83"/>
                  </a:lnTo>
                  <a:lnTo>
                    <a:pt x="197" y="91"/>
                  </a:lnTo>
                  <a:lnTo>
                    <a:pt x="205" y="97"/>
                  </a:lnTo>
                  <a:lnTo>
                    <a:pt x="212" y="102"/>
                  </a:lnTo>
                  <a:lnTo>
                    <a:pt x="217" y="104"/>
                  </a:lnTo>
                  <a:lnTo>
                    <a:pt x="217" y="118"/>
                  </a:lnTo>
                  <a:lnTo>
                    <a:pt x="215" y="131"/>
                  </a:lnTo>
                  <a:lnTo>
                    <a:pt x="212" y="143"/>
                  </a:lnTo>
                  <a:lnTo>
                    <a:pt x="206" y="148"/>
                  </a:lnTo>
                  <a:lnTo>
                    <a:pt x="202" y="150"/>
                  </a:lnTo>
                  <a:lnTo>
                    <a:pt x="196" y="153"/>
                  </a:lnTo>
                  <a:lnTo>
                    <a:pt x="190" y="156"/>
                  </a:lnTo>
                  <a:lnTo>
                    <a:pt x="184" y="157"/>
                  </a:lnTo>
                  <a:lnTo>
                    <a:pt x="179" y="159"/>
                  </a:lnTo>
                  <a:lnTo>
                    <a:pt x="174" y="161"/>
                  </a:lnTo>
                  <a:lnTo>
                    <a:pt x="172" y="165"/>
                  </a:lnTo>
                  <a:lnTo>
                    <a:pt x="173" y="167"/>
                  </a:lnTo>
                  <a:lnTo>
                    <a:pt x="177" y="173"/>
                  </a:lnTo>
                  <a:lnTo>
                    <a:pt x="184" y="178"/>
                  </a:lnTo>
                  <a:lnTo>
                    <a:pt x="191" y="182"/>
                  </a:lnTo>
                  <a:lnTo>
                    <a:pt x="199" y="184"/>
                  </a:lnTo>
                  <a:lnTo>
                    <a:pt x="204" y="186"/>
                  </a:lnTo>
                  <a:lnTo>
                    <a:pt x="210" y="184"/>
                  </a:lnTo>
                  <a:lnTo>
                    <a:pt x="214" y="184"/>
                  </a:lnTo>
                  <a:lnTo>
                    <a:pt x="219" y="184"/>
                  </a:lnTo>
                  <a:lnTo>
                    <a:pt x="225" y="189"/>
                  </a:lnTo>
                  <a:lnTo>
                    <a:pt x="234" y="199"/>
                  </a:lnTo>
                  <a:lnTo>
                    <a:pt x="241" y="211"/>
                  </a:lnTo>
                  <a:lnTo>
                    <a:pt x="243" y="222"/>
                  </a:lnTo>
                  <a:lnTo>
                    <a:pt x="230" y="227"/>
                  </a:lnTo>
                  <a:lnTo>
                    <a:pt x="225" y="233"/>
                  </a:lnTo>
                  <a:lnTo>
                    <a:pt x="221" y="239"/>
                  </a:lnTo>
                  <a:lnTo>
                    <a:pt x="219" y="241"/>
                  </a:lnTo>
                  <a:lnTo>
                    <a:pt x="206" y="242"/>
                  </a:lnTo>
                  <a:lnTo>
                    <a:pt x="192" y="243"/>
                  </a:lnTo>
                  <a:lnTo>
                    <a:pt x="177" y="247"/>
                  </a:lnTo>
                  <a:lnTo>
                    <a:pt x="164" y="250"/>
                  </a:lnTo>
                  <a:lnTo>
                    <a:pt x="151" y="254"/>
                  </a:lnTo>
                  <a:lnTo>
                    <a:pt x="139" y="256"/>
                  </a:lnTo>
                  <a:lnTo>
                    <a:pt x="129" y="258"/>
                  </a:lnTo>
                  <a:lnTo>
                    <a:pt x="122" y="259"/>
                  </a:lnTo>
                  <a:lnTo>
                    <a:pt x="113" y="259"/>
                  </a:lnTo>
                  <a:lnTo>
                    <a:pt x="100" y="260"/>
                  </a:lnTo>
                  <a:lnTo>
                    <a:pt x="84" y="260"/>
                  </a:lnTo>
                  <a:lnTo>
                    <a:pt x="66" y="260"/>
                  </a:lnTo>
                  <a:lnTo>
                    <a:pt x="46" y="259"/>
                  </a:lnTo>
                  <a:lnTo>
                    <a:pt x="29" y="257"/>
                  </a:lnTo>
                  <a:lnTo>
                    <a:pt x="13" y="254"/>
                  </a:lnTo>
                  <a:lnTo>
                    <a:pt x="0" y="249"/>
                  </a:lnTo>
                  <a:lnTo>
                    <a:pt x="0" y="16"/>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1" name="Freeform 241">
              <a:extLst>
                <a:ext uri="{FF2B5EF4-FFF2-40B4-BE49-F238E27FC236}">
                  <a16:creationId xmlns:a16="http://schemas.microsoft.com/office/drawing/2014/main" id="{83D0D958-2E7B-46F4-946E-E5EE2C23381D}"/>
                </a:ext>
              </a:extLst>
            </p:cNvPr>
            <p:cNvSpPr>
              <a:spLocks/>
            </p:cNvSpPr>
            <p:nvPr/>
          </p:nvSpPr>
          <p:spPr bwMode="auto">
            <a:xfrm>
              <a:off x="2463" y="2471"/>
              <a:ext cx="68" cy="53"/>
            </a:xfrm>
            <a:custGeom>
              <a:avLst/>
              <a:gdLst>
                <a:gd name="T0" fmla="*/ 1 w 135"/>
                <a:gd name="T1" fmla="*/ 1 h 106"/>
                <a:gd name="T2" fmla="*/ 1 w 135"/>
                <a:gd name="T3" fmla="*/ 1 h 106"/>
                <a:gd name="T4" fmla="*/ 0 w 135"/>
                <a:gd name="T5" fmla="*/ 1 h 106"/>
                <a:gd name="T6" fmla="*/ 0 w 135"/>
                <a:gd name="T7" fmla="*/ 1 h 106"/>
                <a:gd name="T8" fmla="*/ 0 w 135"/>
                <a:gd name="T9" fmla="*/ 1 h 106"/>
                <a:gd name="T10" fmla="*/ 1 w 135"/>
                <a:gd name="T11" fmla="*/ 1 h 106"/>
                <a:gd name="T12" fmla="*/ 1 w 135"/>
                <a:gd name="T13" fmla="*/ 1 h 106"/>
                <a:gd name="T14" fmla="*/ 1 w 135"/>
                <a:gd name="T15" fmla="*/ 1 h 106"/>
                <a:gd name="T16" fmla="*/ 1 w 135"/>
                <a:gd name="T17" fmla="*/ 1 h 106"/>
                <a:gd name="T18" fmla="*/ 1 w 135"/>
                <a:gd name="T19" fmla="*/ 1 h 106"/>
                <a:gd name="T20" fmla="*/ 1 w 135"/>
                <a:gd name="T21" fmla="*/ 1 h 106"/>
                <a:gd name="T22" fmla="*/ 1 w 135"/>
                <a:gd name="T23" fmla="*/ 1 h 106"/>
                <a:gd name="T24" fmla="*/ 1 w 135"/>
                <a:gd name="T25" fmla="*/ 1 h 106"/>
                <a:gd name="T26" fmla="*/ 1 w 135"/>
                <a:gd name="T27" fmla="*/ 1 h 106"/>
                <a:gd name="T28" fmla="*/ 1 w 135"/>
                <a:gd name="T29" fmla="*/ 1 h 106"/>
                <a:gd name="T30" fmla="*/ 1 w 135"/>
                <a:gd name="T31" fmla="*/ 1 h 106"/>
                <a:gd name="T32" fmla="*/ 1 w 135"/>
                <a:gd name="T33" fmla="*/ 1 h 106"/>
                <a:gd name="T34" fmla="*/ 1 w 135"/>
                <a:gd name="T35" fmla="*/ 1 h 106"/>
                <a:gd name="T36" fmla="*/ 1 w 135"/>
                <a:gd name="T37" fmla="*/ 1 h 106"/>
                <a:gd name="T38" fmla="*/ 1 w 135"/>
                <a:gd name="T39" fmla="*/ 1 h 106"/>
                <a:gd name="T40" fmla="*/ 1 w 135"/>
                <a:gd name="T41" fmla="*/ 1 h 106"/>
                <a:gd name="T42" fmla="*/ 1 w 135"/>
                <a:gd name="T43" fmla="*/ 1 h 106"/>
                <a:gd name="T44" fmla="*/ 1 w 135"/>
                <a:gd name="T45" fmla="*/ 1 h 106"/>
                <a:gd name="T46" fmla="*/ 1 w 135"/>
                <a:gd name="T47" fmla="*/ 1 h 106"/>
                <a:gd name="T48" fmla="*/ 1 w 135"/>
                <a:gd name="T49" fmla="*/ 1 h 106"/>
                <a:gd name="T50" fmla="*/ 1 w 135"/>
                <a:gd name="T51" fmla="*/ 1 h 106"/>
                <a:gd name="T52" fmla="*/ 1 w 135"/>
                <a:gd name="T53" fmla="*/ 1 h 106"/>
                <a:gd name="T54" fmla="*/ 1 w 135"/>
                <a:gd name="T55" fmla="*/ 1 h 106"/>
                <a:gd name="T56" fmla="*/ 1 w 135"/>
                <a:gd name="T57" fmla="*/ 1 h 106"/>
                <a:gd name="T58" fmla="*/ 1 w 135"/>
                <a:gd name="T59" fmla="*/ 1 h 106"/>
                <a:gd name="T60" fmla="*/ 1 w 135"/>
                <a:gd name="T61" fmla="*/ 1 h 106"/>
                <a:gd name="T62" fmla="*/ 1 w 135"/>
                <a:gd name="T63" fmla="*/ 1 h 106"/>
                <a:gd name="T64" fmla="*/ 1 w 135"/>
                <a:gd name="T65" fmla="*/ 1 h 106"/>
                <a:gd name="T66" fmla="*/ 1 w 135"/>
                <a:gd name="T67" fmla="*/ 1 h 106"/>
                <a:gd name="T68" fmla="*/ 1 w 135"/>
                <a:gd name="T69" fmla="*/ 1 h 106"/>
                <a:gd name="T70" fmla="*/ 1 w 135"/>
                <a:gd name="T71" fmla="*/ 1 h 106"/>
                <a:gd name="T72" fmla="*/ 1 w 135"/>
                <a:gd name="T73" fmla="*/ 1 h 106"/>
                <a:gd name="T74" fmla="*/ 1 w 135"/>
                <a:gd name="T75" fmla="*/ 1 h 106"/>
                <a:gd name="T76" fmla="*/ 1 w 135"/>
                <a:gd name="T77" fmla="*/ 1 h 106"/>
                <a:gd name="T78" fmla="*/ 1 w 135"/>
                <a:gd name="T79" fmla="*/ 1 h 106"/>
                <a:gd name="T80" fmla="*/ 1 w 135"/>
                <a:gd name="T81" fmla="*/ 1 h 106"/>
                <a:gd name="T82" fmla="*/ 1 w 135"/>
                <a:gd name="T83" fmla="*/ 1 h 106"/>
                <a:gd name="T84" fmla="*/ 1 w 135"/>
                <a:gd name="T85" fmla="*/ 0 h 106"/>
                <a:gd name="T86" fmla="*/ 1 w 135"/>
                <a:gd name="T87" fmla="*/ 0 h 106"/>
                <a:gd name="T88" fmla="*/ 1 w 135"/>
                <a:gd name="T89" fmla="*/ 1 h 106"/>
                <a:gd name="T90" fmla="*/ 1 w 135"/>
                <a:gd name="T91" fmla="*/ 1 h 106"/>
                <a:gd name="T92" fmla="*/ 1 w 135"/>
                <a:gd name="T93" fmla="*/ 1 h 106"/>
                <a:gd name="T94" fmla="*/ 1 w 135"/>
                <a:gd name="T95" fmla="*/ 1 h 106"/>
                <a:gd name="T96" fmla="*/ 1 w 135"/>
                <a:gd name="T97" fmla="*/ 1 h 106"/>
                <a:gd name="T98" fmla="*/ 1 w 135"/>
                <a:gd name="T99" fmla="*/ 1 h 106"/>
                <a:gd name="T100" fmla="*/ 1 w 135"/>
                <a:gd name="T101" fmla="*/ 1 h 106"/>
                <a:gd name="T102" fmla="*/ 1 w 135"/>
                <a:gd name="T103" fmla="*/ 1 h 106"/>
                <a:gd name="T104" fmla="*/ 1 w 135"/>
                <a:gd name="T105" fmla="*/ 1 h 10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106">
                  <a:moveTo>
                    <a:pt x="4" y="21"/>
                  </a:moveTo>
                  <a:lnTo>
                    <a:pt x="2" y="31"/>
                  </a:lnTo>
                  <a:lnTo>
                    <a:pt x="0" y="47"/>
                  </a:lnTo>
                  <a:lnTo>
                    <a:pt x="0" y="63"/>
                  </a:lnTo>
                  <a:lnTo>
                    <a:pt x="0" y="72"/>
                  </a:lnTo>
                  <a:lnTo>
                    <a:pt x="6" y="72"/>
                  </a:lnTo>
                  <a:lnTo>
                    <a:pt x="13" y="73"/>
                  </a:lnTo>
                  <a:lnTo>
                    <a:pt x="21" y="73"/>
                  </a:lnTo>
                  <a:lnTo>
                    <a:pt x="28" y="74"/>
                  </a:lnTo>
                  <a:lnTo>
                    <a:pt x="36" y="74"/>
                  </a:lnTo>
                  <a:lnTo>
                    <a:pt x="42" y="76"/>
                  </a:lnTo>
                  <a:lnTo>
                    <a:pt x="46" y="77"/>
                  </a:lnTo>
                  <a:lnTo>
                    <a:pt x="49" y="78"/>
                  </a:lnTo>
                  <a:lnTo>
                    <a:pt x="51" y="80"/>
                  </a:lnTo>
                  <a:lnTo>
                    <a:pt x="55" y="84"/>
                  </a:lnTo>
                  <a:lnTo>
                    <a:pt x="60" y="88"/>
                  </a:lnTo>
                  <a:lnTo>
                    <a:pt x="66" y="93"/>
                  </a:lnTo>
                  <a:lnTo>
                    <a:pt x="72" y="98"/>
                  </a:lnTo>
                  <a:lnTo>
                    <a:pt x="76" y="102"/>
                  </a:lnTo>
                  <a:lnTo>
                    <a:pt x="81" y="104"/>
                  </a:lnTo>
                  <a:lnTo>
                    <a:pt x="83" y="106"/>
                  </a:lnTo>
                  <a:lnTo>
                    <a:pt x="87" y="104"/>
                  </a:lnTo>
                  <a:lnTo>
                    <a:pt x="93" y="100"/>
                  </a:lnTo>
                  <a:lnTo>
                    <a:pt x="101" y="94"/>
                  </a:lnTo>
                  <a:lnTo>
                    <a:pt x="109" y="87"/>
                  </a:lnTo>
                  <a:lnTo>
                    <a:pt x="116" y="81"/>
                  </a:lnTo>
                  <a:lnTo>
                    <a:pt x="123" y="74"/>
                  </a:lnTo>
                  <a:lnTo>
                    <a:pt x="127" y="70"/>
                  </a:lnTo>
                  <a:lnTo>
                    <a:pt x="129" y="66"/>
                  </a:lnTo>
                  <a:lnTo>
                    <a:pt x="131" y="62"/>
                  </a:lnTo>
                  <a:lnTo>
                    <a:pt x="133" y="54"/>
                  </a:lnTo>
                  <a:lnTo>
                    <a:pt x="135" y="47"/>
                  </a:lnTo>
                  <a:lnTo>
                    <a:pt x="135" y="42"/>
                  </a:lnTo>
                  <a:lnTo>
                    <a:pt x="132" y="35"/>
                  </a:lnTo>
                  <a:lnTo>
                    <a:pt x="124" y="23"/>
                  </a:lnTo>
                  <a:lnTo>
                    <a:pt x="114" y="11"/>
                  </a:lnTo>
                  <a:lnTo>
                    <a:pt x="108" y="4"/>
                  </a:lnTo>
                  <a:lnTo>
                    <a:pt x="104" y="3"/>
                  </a:lnTo>
                  <a:lnTo>
                    <a:pt x="98" y="2"/>
                  </a:lnTo>
                  <a:lnTo>
                    <a:pt x="90" y="2"/>
                  </a:lnTo>
                  <a:lnTo>
                    <a:pt x="82" y="1"/>
                  </a:lnTo>
                  <a:lnTo>
                    <a:pt x="73" y="1"/>
                  </a:lnTo>
                  <a:lnTo>
                    <a:pt x="65" y="0"/>
                  </a:lnTo>
                  <a:lnTo>
                    <a:pt x="58" y="0"/>
                  </a:lnTo>
                  <a:lnTo>
                    <a:pt x="53" y="1"/>
                  </a:lnTo>
                  <a:lnTo>
                    <a:pt x="49" y="2"/>
                  </a:lnTo>
                  <a:lnTo>
                    <a:pt x="42" y="4"/>
                  </a:lnTo>
                  <a:lnTo>
                    <a:pt x="34" y="8"/>
                  </a:lnTo>
                  <a:lnTo>
                    <a:pt x="26" y="11"/>
                  </a:lnTo>
                  <a:lnTo>
                    <a:pt x="18" y="15"/>
                  </a:lnTo>
                  <a:lnTo>
                    <a:pt x="11" y="18"/>
                  </a:lnTo>
                  <a:lnTo>
                    <a:pt x="6" y="20"/>
                  </a:lnTo>
                  <a:lnTo>
                    <a:pt x="4" y="21"/>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2" name="Freeform 242">
              <a:extLst>
                <a:ext uri="{FF2B5EF4-FFF2-40B4-BE49-F238E27FC236}">
                  <a16:creationId xmlns:a16="http://schemas.microsoft.com/office/drawing/2014/main" id="{591FC115-6520-4364-A467-1AC70ECC4D4A}"/>
                </a:ext>
              </a:extLst>
            </p:cNvPr>
            <p:cNvSpPr>
              <a:spLocks/>
            </p:cNvSpPr>
            <p:nvPr/>
          </p:nvSpPr>
          <p:spPr bwMode="auto">
            <a:xfrm>
              <a:off x="2524" y="2604"/>
              <a:ext cx="40" cy="15"/>
            </a:xfrm>
            <a:custGeom>
              <a:avLst/>
              <a:gdLst>
                <a:gd name="T0" fmla="*/ 1 w 79"/>
                <a:gd name="T1" fmla="*/ 1 h 29"/>
                <a:gd name="T2" fmla="*/ 1 w 79"/>
                <a:gd name="T3" fmla="*/ 1 h 29"/>
                <a:gd name="T4" fmla="*/ 1 w 79"/>
                <a:gd name="T5" fmla="*/ 1 h 29"/>
                <a:gd name="T6" fmla="*/ 1 w 79"/>
                <a:gd name="T7" fmla="*/ 1 h 29"/>
                <a:gd name="T8" fmla="*/ 1 w 79"/>
                <a:gd name="T9" fmla="*/ 1 h 29"/>
                <a:gd name="T10" fmla="*/ 1 w 79"/>
                <a:gd name="T11" fmla="*/ 1 h 29"/>
                <a:gd name="T12" fmla="*/ 1 w 79"/>
                <a:gd name="T13" fmla="*/ 1 h 29"/>
                <a:gd name="T14" fmla="*/ 1 w 79"/>
                <a:gd name="T15" fmla="*/ 1 h 29"/>
                <a:gd name="T16" fmla="*/ 1 w 79"/>
                <a:gd name="T17" fmla="*/ 1 h 29"/>
                <a:gd name="T18" fmla="*/ 1 w 79"/>
                <a:gd name="T19" fmla="*/ 1 h 29"/>
                <a:gd name="T20" fmla="*/ 1 w 79"/>
                <a:gd name="T21" fmla="*/ 1 h 29"/>
                <a:gd name="T22" fmla="*/ 1 w 79"/>
                <a:gd name="T23" fmla="*/ 1 h 29"/>
                <a:gd name="T24" fmla="*/ 1 w 79"/>
                <a:gd name="T25" fmla="*/ 1 h 29"/>
                <a:gd name="T26" fmla="*/ 1 w 79"/>
                <a:gd name="T27" fmla="*/ 1 h 29"/>
                <a:gd name="T28" fmla="*/ 1 w 79"/>
                <a:gd name="T29" fmla="*/ 1 h 29"/>
                <a:gd name="T30" fmla="*/ 1 w 79"/>
                <a:gd name="T31" fmla="*/ 1 h 29"/>
                <a:gd name="T32" fmla="*/ 1 w 79"/>
                <a:gd name="T33" fmla="*/ 1 h 29"/>
                <a:gd name="T34" fmla="*/ 1 w 79"/>
                <a:gd name="T35" fmla="*/ 1 h 29"/>
                <a:gd name="T36" fmla="*/ 1 w 79"/>
                <a:gd name="T37" fmla="*/ 1 h 29"/>
                <a:gd name="T38" fmla="*/ 1 w 79"/>
                <a:gd name="T39" fmla="*/ 0 h 29"/>
                <a:gd name="T40" fmla="*/ 1 w 79"/>
                <a:gd name="T41" fmla="*/ 1 h 29"/>
                <a:gd name="T42" fmla="*/ 1 w 79"/>
                <a:gd name="T43" fmla="*/ 1 h 29"/>
                <a:gd name="T44" fmla="*/ 1 w 79"/>
                <a:gd name="T45" fmla="*/ 1 h 29"/>
                <a:gd name="T46" fmla="*/ 0 w 79"/>
                <a:gd name="T47" fmla="*/ 1 h 29"/>
                <a:gd name="T48" fmla="*/ 1 w 79"/>
                <a:gd name="T49" fmla="*/ 1 h 29"/>
                <a:gd name="T50" fmla="*/ 1 w 79"/>
                <a:gd name="T51" fmla="*/ 1 h 29"/>
                <a:gd name="T52" fmla="*/ 1 w 79"/>
                <a:gd name="T53" fmla="*/ 1 h 29"/>
                <a:gd name="T54" fmla="*/ 1 w 79"/>
                <a:gd name="T55" fmla="*/ 1 h 29"/>
                <a:gd name="T56" fmla="*/ 1 w 79"/>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3" name="Freeform 243">
              <a:extLst>
                <a:ext uri="{FF2B5EF4-FFF2-40B4-BE49-F238E27FC236}">
                  <a16:creationId xmlns:a16="http://schemas.microsoft.com/office/drawing/2014/main" id="{00F35E4A-E9FA-4147-B239-F153C9D2EDA4}"/>
                </a:ext>
              </a:extLst>
            </p:cNvPr>
            <p:cNvSpPr>
              <a:spLocks/>
            </p:cNvSpPr>
            <p:nvPr/>
          </p:nvSpPr>
          <p:spPr bwMode="auto">
            <a:xfrm>
              <a:off x="2557" y="2620"/>
              <a:ext cx="57" cy="28"/>
            </a:xfrm>
            <a:custGeom>
              <a:avLst/>
              <a:gdLst>
                <a:gd name="T0" fmla="*/ 1 w 114"/>
                <a:gd name="T1" fmla="*/ 0 h 54"/>
                <a:gd name="T2" fmla="*/ 1 w 114"/>
                <a:gd name="T3" fmla="*/ 0 h 54"/>
                <a:gd name="T4" fmla="*/ 1 w 114"/>
                <a:gd name="T5" fmla="*/ 1 h 54"/>
                <a:gd name="T6" fmla="*/ 1 w 114"/>
                <a:gd name="T7" fmla="*/ 1 h 54"/>
                <a:gd name="T8" fmla="*/ 1 w 114"/>
                <a:gd name="T9" fmla="*/ 1 h 54"/>
                <a:gd name="T10" fmla="*/ 1 w 114"/>
                <a:gd name="T11" fmla="*/ 1 h 54"/>
                <a:gd name="T12" fmla="*/ 1 w 114"/>
                <a:gd name="T13" fmla="*/ 1 h 54"/>
                <a:gd name="T14" fmla="*/ 1 w 114"/>
                <a:gd name="T15" fmla="*/ 1 h 54"/>
                <a:gd name="T16" fmla="*/ 1 w 114"/>
                <a:gd name="T17" fmla="*/ 1 h 54"/>
                <a:gd name="T18" fmla="*/ 1 w 114"/>
                <a:gd name="T19" fmla="*/ 1 h 54"/>
                <a:gd name="T20" fmla="*/ 1 w 114"/>
                <a:gd name="T21" fmla="*/ 1 h 54"/>
                <a:gd name="T22" fmla="*/ 1 w 114"/>
                <a:gd name="T23" fmla="*/ 1 h 54"/>
                <a:gd name="T24" fmla="*/ 1 w 114"/>
                <a:gd name="T25" fmla="*/ 1 h 54"/>
                <a:gd name="T26" fmla="*/ 0 w 114"/>
                <a:gd name="T27" fmla="*/ 1 h 54"/>
                <a:gd name="T28" fmla="*/ 0 w 114"/>
                <a:gd name="T29" fmla="*/ 1 h 54"/>
                <a:gd name="T30" fmla="*/ 1 w 114"/>
                <a:gd name="T31" fmla="*/ 1 h 54"/>
                <a:gd name="T32" fmla="*/ 1 w 114"/>
                <a:gd name="T33" fmla="*/ 1 h 54"/>
                <a:gd name="T34" fmla="*/ 1 w 114"/>
                <a:gd name="T35" fmla="*/ 1 h 54"/>
                <a:gd name="T36" fmla="*/ 1 w 114"/>
                <a:gd name="T37" fmla="*/ 1 h 54"/>
                <a:gd name="T38" fmla="*/ 1 w 114"/>
                <a:gd name="T39" fmla="*/ 1 h 54"/>
                <a:gd name="T40" fmla="*/ 1 w 114"/>
                <a:gd name="T41" fmla="*/ 1 h 54"/>
                <a:gd name="T42" fmla="*/ 1 w 114"/>
                <a:gd name="T43" fmla="*/ 1 h 54"/>
                <a:gd name="T44" fmla="*/ 1 w 114"/>
                <a:gd name="T45" fmla="*/ 1 h 54"/>
                <a:gd name="T46" fmla="*/ 1 w 114"/>
                <a:gd name="T47" fmla="*/ 1 h 54"/>
                <a:gd name="T48" fmla="*/ 1 w 114"/>
                <a:gd name="T49" fmla="*/ 1 h 54"/>
                <a:gd name="T50" fmla="*/ 1 w 114"/>
                <a:gd name="T51" fmla="*/ 1 h 54"/>
                <a:gd name="T52" fmla="*/ 1 w 114"/>
                <a:gd name="T53" fmla="*/ 1 h 54"/>
                <a:gd name="T54" fmla="*/ 1 w 114"/>
                <a:gd name="T55" fmla="*/ 1 h 54"/>
                <a:gd name="T56" fmla="*/ 1 w 114"/>
                <a:gd name="T57" fmla="*/ 1 h 54"/>
                <a:gd name="T58" fmla="*/ 1 w 114"/>
                <a:gd name="T59" fmla="*/ 1 h 54"/>
                <a:gd name="T60" fmla="*/ 1 w 114"/>
                <a:gd name="T61" fmla="*/ 1 h 54"/>
                <a:gd name="T62" fmla="*/ 1 w 114"/>
                <a:gd name="T63" fmla="*/ 1 h 54"/>
                <a:gd name="T64" fmla="*/ 1 w 114"/>
                <a:gd name="T65" fmla="*/ 1 h 54"/>
                <a:gd name="T66" fmla="*/ 1 w 114"/>
                <a:gd name="T67" fmla="*/ 1 h 54"/>
                <a:gd name="T68" fmla="*/ 1 w 114"/>
                <a:gd name="T69" fmla="*/ 1 h 54"/>
                <a:gd name="T70" fmla="*/ 1 w 114"/>
                <a:gd name="T71" fmla="*/ 1 h 54"/>
                <a:gd name="T72" fmla="*/ 1 w 114"/>
                <a:gd name="T73" fmla="*/ 1 h 54"/>
                <a:gd name="T74" fmla="*/ 1 w 114"/>
                <a:gd name="T75" fmla="*/ 1 h 54"/>
                <a:gd name="T76" fmla="*/ 1 w 114"/>
                <a:gd name="T77" fmla="*/ 1 h 54"/>
                <a:gd name="T78" fmla="*/ 1 w 114"/>
                <a:gd name="T79" fmla="*/ 1 h 54"/>
                <a:gd name="T80" fmla="*/ 1 w 114"/>
                <a:gd name="T81" fmla="*/ 0 h 5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54">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4" y="49"/>
                  </a:lnTo>
                  <a:lnTo>
                    <a:pt x="46" y="51"/>
                  </a:lnTo>
                  <a:lnTo>
                    <a:pt x="49" y="53"/>
                  </a:lnTo>
                  <a:lnTo>
                    <a:pt x="54" y="54"/>
                  </a:lnTo>
                  <a:lnTo>
                    <a:pt x="59" y="54"/>
                  </a:lnTo>
                  <a:lnTo>
                    <a:pt x="66" y="54"/>
                  </a:lnTo>
                  <a:lnTo>
                    <a:pt x="75" y="54"/>
                  </a:lnTo>
                  <a:lnTo>
                    <a:pt x="84" y="54"/>
                  </a:lnTo>
                  <a:lnTo>
                    <a:pt x="94" y="53"/>
                  </a:lnTo>
                  <a:lnTo>
                    <a:pt x="102" y="51"/>
                  </a:lnTo>
                  <a:lnTo>
                    <a:pt x="107" y="48"/>
                  </a:lnTo>
                  <a:lnTo>
                    <a:pt x="112" y="45"/>
                  </a:lnTo>
                  <a:lnTo>
                    <a:pt x="114" y="37"/>
                  </a:lnTo>
                  <a:lnTo>
                    <a:pt x="113" y="30"/>
                  </a:lnTo>
                  <a:lnTo>
                    <a:pt x="110" y="22"/>
                  </a:lnTo>
                  <a:lnTo>
                    <a:pt x="103" y="15"/>
                  </a:lnTo>
                  <a:lnTo>
                    <a:pt x="94" y="9"/>
                  </a:lnTo>
                  <a:lnTo>
                    <a:pt x="83" y="5"/>
                  </a:lnTo>
                  <a:lnTo>
                    <a:pt x="73" y="2"/>
                  </a:lnTo>
                  <a:lnTo>
                    <a:pt x="61" y="0"/>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4" name="Freeform 244">
              <a:extLst>
                <a:ext uri="{FF2B5EF4-FFF2-40B4-BE49-F238E27FC236}">
                  <a16:creationId xmlns:a16="http://schemas.microsoft.com/office/drawing/2014/main" id="{83E53447-65C1-4506-9243-7B7F65DC221A}"/>
                </a:ext>
              </a:extLst>
            </p:cNvPr>
            <p:cNvSpPr>
              <a:spLocks/>
            </p:cNvSpPr>
            <p:nvPr/>
          </p:nvSpPr>
          <p:spPr bwMode="auto">
            <a:xfrm>
              <a:off x="3152" y="2573"/>
              <a:ext cx="88" cy="26"/>
            </a:xfrm>
            <a:custGeom>
              <a:avLst/>
              <a:gdLst>
                <a:gd name="T0" fmla="*/ 0 w 177"/>
                <a:gd name="T1" fmla="*/ 0 h 53"/>
                <a:gd name="T2" fmla="*/ 0 w 177"/>
                <a:gd name="T3" fmla="*/ 0 h 53"/>
                <a:gd name="T4" fmla="*/ 0 w 177"/>
                <a:gd name="T5" fmla="*/ 0 h 53"/>
                <a:gd name="T6" fmla="*/ 0 w 177"/>
                <a:gd name="T7" fmla="*/ 0 h 53"/>
                <a:gd name="T8" fmla="*/ 0 w 177"/>
                <a:gd name="T9" fmla="*/ 0 h 53"/>
                <a:gd name="T10" fmla="*/ 0 w 177"/>
                <a:gd name="T11" fmla="*/ 0 h 53"/>
                <a:gd name="T12" fmla="*/ 0 w 177"/>
                <a:gd name="T13" fmla="*/ 0 h 53"/>
                <a:gd name="T14" fmla="*/ 0 w 177"/>
                <a:gd name="T15" fmla="*/ 0 h 53"/>
                <a:gd name="T16" fmla="*/ 0 w 177"/>
                <a:gd name="T17" fmla="*/ 0 h 53"/>
                <a:gd name="T18" fmla="*/ 0 w 177"/>
                <a:gd name="T19" fmla="*/ 0 h 53"/>
                <a:gd name="T20" fmla="*/ 0 w 177"/>
                <a:gd name="T21" fmla="*/ 0 h 53"/>
                <a:gd name="T22" fmla="*/ 0 w 177"/>
                <a:gd name="T23" fmla="*/ 0 h 53"/>
                <a:gd name="T24" fmla="*/ 0 w 177"/>
                <a:gd name="T25" fmla="*/ 0 h 53"/>
                <a:gd name="T26" fmla="*/ 0 w 177"/>
                <a:gd name="T27" fmla="*/ 0 h 53"/>
                <a:gd name="T28" fmla="*/ 0 w 177"/>
                <a:gd name="T29" fmla="*/ 0 h 53"/>
                <a:gd name="T30" fmla="*/ 0 w 177"/>
                <a:gd name="T31" fmla="*/ 0 h 53"/>
                <a:gd name="T32" fmla="*/ 0 w 177"/>
                <a:gd name="T33" fmla="*/ 0 h 53"/>
                <a:gd name="T34" fmla="*/ 0 w 177"/>
                <a:gd name="T35" fmla="*/ 0 h 53"/>
                <a:gd name="T36" fmla="*/ 0 w 177"/>
                <a:gd name="T37" fmla="*/ 0 h 53"/>
                <a:gd name="T38" fmla="*/ 0 w 177"/>
                <a:gd name="T39" fmla="*/ 0 h 53"/>
                <a:gd name="T40" fmla="*/ 0 w 177"/>
                <a:gd name="T41" fmla="*/ 0 h 53"/>
                <a:gd name="T42" fmla="*/ 0 w 177"/>
                <a:gd name="T43" fmla="*/ 0 h 53"/>
                <a:gd name="T44" fmla="*/ 0 w 177"/>
                <a:gd name="T45" fmla="*/ 0 h 53"/>
                <a:gd name="T46" fmla="*/ 0 w 177"/>
                <a:gd name="T47" fmla="*/ 0 h 53"/>
                <a:gd name="T48" fmla="*/ 0 w 177"/>
                <a:gd name="T49" fmla="*/ 0 h 53"/>
                <a:gd name="T50" fmla="*/ 0 w 177"/>
                <a:gd name="T51" fmla="*/ 0 h 53"/>
                <a:gd name="T52" fmla="*/ 0 w 177"/>
                <a:gd name="T53" fmla="*/ 0 h 53"/>
                <a:gd name="T54" fmla="*/ 0 w 177"/>
                <a:gd name="T55" fmla="*/ 0 h 53"/>
                <a:gd name="T56" fmla="*/ 0 w 177"/>
                <a:gd name="T57" fmla="*/ 0 h 53"/>
                <a:gd name="T58" fmla="*/ 0 w 177"/>
                <a:gd name="T59" fmla="*/ 0 h 53"/>
                <a:gd name="T60" fmla="*/ 0 w 177"/>
                <a:gd name="T61" fmla="*/ 0 h 53"/>
                <a:gd name="T62" fmla="*/ 0 w 177"/>
                <a:gd name="T63" fmla="*/ 0 h 53"/>
                <a:gd name="T64" fmla="*/ 0 w 177"/>
                <a:gd name="T65" fmla="*/ 0 h 53"/>
                <a:gd name="T66" fmla="*/ 0 w 177"/>
                <a:gd name="T67" fmla="*/ 0 h 53"/>
                <a:gd name="T68" fmla="*/ 0 w 177"/>
                <a:gd name="T69" fmla="*/ 0 h 53"/>
                <a:gd name="T70" fmla="*/ 0 w 177"/>
                <a:gd name="T71" fmla="*/ 0 h 53"/>
                <a:gd name="T72" fmla="*/ 0 w 177"/>
                <a:gd name="T73" fmla="*/ 0 h 53"/>
                <a:gd name="T74" fmla="*/ 0 w 177"/>
                <a:gd name="T75" fmla="*/ 0 h 53"/>
                <a:gd name="T76" fmla="*/ 0 w 177"/>
                <a:gd name="T77" fmla="*/ 0 h 53"/>
                <a:gd name="T78" fmla="*/ 0 w 177"/>
                <a:gd name="T79" fmla="*/ 0 h 53"/>
                <a:gd name="T80" fmla="*/ 0 w 177"/>
                <a:gd name="T81" fmla="*/ 0 h 53"/>
                <a:gd name="T82" fmla="*/ 0 w 177"/>
                <a:gd name="T83" fmla="*/ 0 h 53"/>
                <a:gd name="T84" fmla="*/ 0 w 177"/>
                <a:gd name="T85" fmla="*/ 0 h 53"/>
                <a:gd name="T86" fmla="*/ 0 w 177"/>
                <a:gd name="T87" fmla="*/ 0 h 53"/>
                <a:gd name="T88" fmla="*/ 0 w 177"/>
                <a:gd name="T89" fmla="*/ 0 h 53"/>
                <a:gd name="T90" fmla="*/ 0 w 177"/>
                <a:gd name="T91" fmla="*/ 0 h 53"/>
                <a:gd name="T92" fmla="*/ 0 w 177"/>
                <a:gd name="T93" fmla="*/ 0 h 53"/>
                <a:gd name="T94" fmla="*/ 0 w 177"/>
                <a:gd name="T95" fmla="*/ 0 h 53"/>
                <a:gd name="T96" fmla="*/ 0 w 177"/>
                <a:gd name="T97" fmla="*/ 0 h 53"/>
                <a:gd name="T98" fmla="*/ 0 w 177"/>
                <a:gd name="T99" fmla="*/ 0 h 53"/>
                <a:gd name="T100" fmla="*/ 0 w 177"/>
                <a:gd name="T101" fmla="*/ 0 h 53"/>
                <a:gd name="T102" fmla="*/ 0 w 177"/>
                <a:gd name="T103" fmla="*/ 0 h 53"/>
                <a:gd name="T104" fmla="*/ 0 w 177"/>
                <a:gd name="T105" fmla="*/ 0 h 53"/>
                <a:gd name="T106" fmla="*/ 0 w 177"/>
                <a:gd name="T107" fmla="*/ 0 h 53"/>
                <a:gd name="T108" fmla="*/ 0 w 177"/>
                <a:gd name="T109" fmla="*/ 0 h 53"/>
                <a:gd name="T110" fmla="*/ 0 w 177"/>
                <a:gd name="T111" fmla="*/ 0 h 53"/>
                <a:gd name="T112" fmla="*/ 0 w 177"/>
                <a:gd name="T113" fmla="*/ 0 h 5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7" h="53">
                  <a:moveTo>
                    <a:pt x="177" y="44"/>
                  </a:moveTo>
                  <a:lnTo>
                    <a:pt x="172" y="38"/>
                  </a:lnTo>
                  <a:lnTo>
                    <a:pt x="169" y="35"/>
                  </a:lnTo>
                  <a:lnTo>
                    <a:pt x="164" y="31"/>
                  </a:lnTo>
                  <a:lnTo>
                    <a:pt x="159" y="28"/>
                  </a:lnTo>
                  <a:lnTo>
                    <a:pt x="155" y="27"/>
                  </a:lnTo>
                  <a:lnTo>
                    <a:pt x="150" y="25"/>
                  </a:lnTo>
                  <a:lnTo>
                    <a:pt x="146" y="25"/>
                  </a:lnTo>
                  <a:lnTo>
                    <a:pt x="140" y="25"/>
                  </a:lnTo>
                  <a:lnTo>
                    <a:pt x="134" y="25"/>
                  </a:lnTo>
                  <a:lnTo>
                    <a:pt x="127" y="25"/>
                  </a:lnTo>
                  <a:lnTo>
                    <a:pt x="119" y="25"/>
                  </a:lnTo>
                  <a:lnTo>
                    <a:pt x="112" y="23"/>
                  </a:lnTo>
                  <a:lnTo>
                    <a:pt x="104" y="22"/>
                  </a:lnTo>
                  <a:lnTo>
                    <a:pt x="97" y="20"/>
                  </a:lnTo>
                  <a:lnTo>
                    <a:pt x="91" y="18"/>
                  </a:lnTo>
                  <a:lnTo>
                    <a:pt x="86" y="14"/>
                  </a:lnTo>
                  <a:lnTo>
                    <a:pt x="81" y="11"/>
                  </a:lnTo>
                  <a:lnTo>
                    <a:pt x="75" y="7"/>
                  </a:lnTo>
                  <a:lnTo>
                    <a:pt x="70" y="4"/>
                  </a:lnTo>
                  <a:lnTo>
                    <a:pt x="64" y="1"/>
                  </a:lnTo>
                  <a:lnTo>
                    <a:pt x="57" y="0"/>
                  </a:lnTo>
                  <a:lnTo>
                    <a:pt x="51" y="0"/>
                  </a:lnTo>
                  <a:lnTo>
                    <a:pt x="44" y="1"/>
                  </a:lnTo>
                  <a:lnTo>
                    <a:pt x="38" y="5"/>
                  </a:lnTo>
                  <a:lnTo>
                    <a:pt x="33" y="10"/>
                  </a:lnTo>
                  <a:lnTo>
                    <a:pt x="28" y="14"/>
                  </a:lnTo>
                  <a:lnTo>
                    <a:pt x="22" y="19"/>
                  </a:lnTo>
                  <a:lnTo>
                    <a:pt x="18" y="23"/>
                  </a:lnTo>
                  <a:lnTo>
                    <a:pt x="13" y="28"/>
                  </a:lnTo>
                  <a:lnTo>
                    <a:pt x="10" y="31"/>
                  </a:lnTo>
                  <a:lnTo>
                    <a:pt x="5" y="34"/>
                  </a:lnTo>
                  <a:lnTo>
                    <a:pt x="0" y="36"/>
                  </a:lnTo>
                  <a:lnTo>
                    <a:pt x="8" y="36"/>
                  </a:lnTo>
                  <a:lnTo>
                    <a:pt x="14" y="36"/>
                  </a:lnTo>
                  <a:lnTo>
                    <a:pt x="18" y="38"/>
                  </a:lnTo>
                  <a:lnTo>
                    <a:pt x="22" y="41"/>
                  </a:lnTo>
                  <a:lnTo>
                    <a:pt x="27" y="43"/>
                  </a:lnTo>
                  <a:lnTo>
                    <a:pt x="34" y="45"/>
                  </a:lnTo>
                  <a:lnTo>
                    <a:pt x="43" y="48"/>
                  </a:lnTo>
                  <a:lnTo>
                    <a:pt x="53" y="50"/>
                  </a:lnTo>
                  <a:lnTo>
                    <a:pt x="64" y="51"/>
                  </a:lnTo>
                  <a:lnTo>
                    <a:pt x="73" y="52"/>
                  </a:lnTo>
                  <a:lnTo>
                    <a:pt x="79" y="53"/>
                  </a:lnTo>
                  <a:lnTo>
                    <a:pt x="82" y="52"/>
                  </a:lnTo>
                  <a:lnTo>
                    <a:pt x="83" y="50"/>
                  </a:lnTo>
                  <a:lnTo>
                    <a:pt x="85" y="46"/>
                  </a:lnTo>
                  <a:lnTo>
                    <a:pt x="88" y="43"/>
                  </a:lnTo>
                  <a:lnTo>
                    <a:pt x="94" y="42"/>
                  </a:lnTo>
                  <a:lnTo>
                    <a:pt x="99" y="42"/>
                  </a:lnTo>
                  <a:lnTo>
                    <a:pt x="109" y="43"/>
                  </a:lnTo>
                  <a:lnTo>
                    <a:pt x="120" y="43"/>
                  </a:lnTo>
                  <a:lnTo>
                    <a:pt x="133" y="44"/>
                  </a:lnTo>
                  <a:lnTo>
                    <a:pt x="146" y="44"/>
                  </a:lnTo>
                  <a:lnTo>
                    <a:pt x="158" y="45"/>
                  </a:lnTo>
                  <a:lnTo>
                    <a:pt x="169" y="44"/>
                  </a:lnTo>
                  <a:lnTo>
                    <a:pt x="177" y="44"/>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5" name="Freeform 245">
              <a:extLst>
                <a:ext uri="{FF2B5EF4-FFF2-40B4-BE49-F238E27FC236}">
                  <a16:creationId xmlns:a16="http://schemas.microsoft.com/office/drawing/2014/main" id="{FAF3CBC7-144B-48BE-A327-E0188A46F75C}"/>
                </a:ext>
              </a:extLst>
            </p:cNvPr>
            <p:cNvSpPr>
              <a:spLocks/>
            </p:cNvSpPr>
            <p:nvPr/>
          </p:nvSpPr>
          <p:spPr bwMode="auto">
            <a:xfrm>
              <a:off x="3167" y="2460"/>
              <a:ext cx="260" cy="139"/>
            </a:xfrm>
            <a:custGeom>
              <a:avLst/>
              <a:gdLst>
                <a:gd name="T0" fmla="*/ 1 w 520"/>
                <a:gd name="T1" fmla="*/ 1 h 277"/>
                <a:gd name="T2" fmla="*/ 1 w 520"/>
                <a:gd name="T3" fmla="*/ 1 h 277"/>
                <a:gd name="T4" fmla="*/ 1 w 520"/>
                <a:gd name="T5" fmla="*/ 1 h 277"/>
                <a:gd name="T6" fmla="*/ 1 w 520"/>
                <a:gd name="T7" fmla="*/ 1 h 277"/>
                <a:gd name="T8" fmla="*/ 1 w 520"/>
                <a:gd name="T9" fmla="*/ 1 h 277"/>
                <a:gd name="T10" fmla="*/ 1 w 520"/>
                <a:gd name="T11" fmla="*/ 1 h 277"/>
                <a:gd name="T12" fmla="*/ 1 w 520"/>
                <a:gd name="T13" fmla="*/ 1 h 277"/>
                <a:gd name="T14" fmla="*/ 1 w 520"/>
                <a:gd name="T15" fmla="*/ 0 h 277"/>
                <a:gd name="T16" fmla="*/ 1 w 520"/>
                <a:gd name="T17" fmla="*/ 0 h 277"/>
                <a:gd name="T18" fmla="*/ 1 w 520"/>
                <a:gd name="T19" fmla="*/ 1 h 277"/>
                <a:gd name="T20" fmla="*/ 1 w 520"/>
                <a:gd name="T21" fmla="*/ 1 h 277"/>
                <a:gd name="T22" fmla="*/ 1 w 520"/>
                <a:gd name="T23" fmla="*/ 1 h 277"/>
                <a:gd name="T24" fmla="*/ 1 w 520"/>
                <a:gd name="T25" fmla="*/ 1 h 277"/>
                <a:gd name="T26" fmla="*/ 1 w 520"/>
                <a:gd name="T27" fmla="*/ 1 h 277"/>
                <a:gd name="T28" fmla="*/ 1 w 520"/>
                <a:gd name="T29" fmla="*/ 1 h 277"/>
                <a:gd name="T30" fmla="*/ 1 w 520"/>
                <a:gd name="T31" fmla="*/ 1 h 277"/>
                <a:gd name="T32" fmla="*/ 1 w 520"/>
                <a:gd name="T33" fmla="*/ 1 h 277"/>
                <a:gd name="T34" fmla="*/ 1 w 520"/>
                <a:gd name="T35" fmla="*/ 1 h 277"/>
                <a:gd name="T36" fmla="*/ 1 w 520"/>
                <a:gd name="T37" fmla="*/ 1 h 277"/>
                <a:gd name="T38" fmla="*/ 1 w 520"/>
                <a:gd name="T39" fmla="*/ 1 h 277"/>
                <a:gd name="T40" fmla="*/ 1 w 520"/>
                <a:gd name="T41" fmla="*/ 1 h 277"/>
                <a:gd name="T42" fmla="*/ 1 w 520"/>
                <a:gd name="T43" fmla="*/ 1 h 277"/>
                <a:gd name="T44" fmla="*/ 1 w 520"/>
                <a:gd name="T45" fmla="*/ 1 h 277"/>
                <a:gd name="T46" fmla="*/ 1 w 520"/>
                <a:gd name="T47" fmla="*/ 1 h 277"/>
                <a:gd name="T48" fmla="*/ 1 w 520"/>
                <a:gd name="T49" fmla="*/ 1 h 277"/>
                <a:gd name="T50" fmla="*/ 1 w 520"/>
                <a:gd name="T51" fmla="*/ 1 h 277"/>
                <a:gd name="T52" fmla="*/ 1 w 520"/>
                <a:gd name="T53" fmla="*/ 1 h 277"/>
                <a:gd name="T54" fmla="*/ 1 w 520"/>
                <a:gd name="T55" fmla="*/ 1 h 277"/>
                <a:gd name="T56" fmla="*/ 1 w 520"/>
                <a:gd name="T57" fmla="*/ 1 h 277"/>
                <a:gd name="T58" fmla="*/ 1 w 520"/>
                <a:gd name="T59" fmla="*/ 1 h 277"/>
                <a:gd name="T60" fmla="*/ 1 w 520"/>
                <a:gd name="T61" fmla="*/ 1 h 277"/>
                <a:gd name="T62" fmla="*/ 1 w 520"/>
                <a:gd name="T63" fmla="*/ 1 h 277"/>
                <a:gd name="T64" fmla="*/ 1 w 520"/>
                <a:gd name="T65" fmla="*/ 1 h 277"/>
                <a:gd name="T66" fmla="*/ 1 w 520"/>
                <a:gd name="T67" fmla="*/ 1 h 277"/>
                <a:gd name="T68" fmla="*/ 1 w 520"/>
                <a:gd name="T69" fmla="*/ 1 h 277"/>
                <a:gd name="T70" fmla="*/ 1 w 520"/>
                <a:gd name="T71" fmla="*/ 1 h 277"/>
                <a:gd name="T72" fmla="*/ 1 w 520"/>
                <a:gd name="T73" fmla="*/ 1 h 277"/>
                <a:gd name="T74" fmla="*/ 1 w 520"/>
                <a:gd name="T75" fmla="*/ 1 h 277"/>
                <a:gd name="T76" fmla="*/ 1 w 520"/>
                <a:gd name="T77" fmla="*/ 1 h 277"/>
                <a:gd name="T78" fmla="*/ 1 w 520"/>
                <a:gd name="T79" fmla="*/ 1 h 277"/>
                <a:gd name="T80" fmla="*/ 1 w 520"/>
                <a:gd name="T81" fmla="*/ 1 h 277"/>
                <a:gd name="T82" fmla="*/ 1 w 520"/>
                <a:gd name="T83" fmla="*/ 1 h 277"/>
                <a:gd name="T84" fmla="*/ 1 w 520"/>
                <a:gd name="T85" fmla="*/ 1 h 277"/>
                <a:gd name="T86" fmla="*/ 1 w 520"/>
                <a:gd name="T87" fmla="*/ 1 h 277"/>
                <a:gd name="T88" fmla="*/ 1 w 520"/>
                <a:gd name="T89" fmla="*/ 1 h 277"/>
                <a:gd name="T90" fmla="*/ 1 w 520"/>
                <a:gd name="T91" fmla="*/ 1 h 277"/>
                <a:gd name="T92" fmla="*/ 1 w 520"/>
                <a:gd name="T93" fmla="*/ 1 h 277"/>
                <a:gd name="T94" fmla="*/ 1 w 520"/>
                <a:gd name="T95" fmla="*/ 1 h 277"/>
                <a:gd name="T96" fmla="*/ 1 w 520"/>
                <a:gd name="T97" fmla="*/ 1 h 277"/>
                <a:gd name="T98" fmla="*/ 1 w 520"/>
                <a:gd name="T99" fmla="*/ 1 h 277"/>
                <a:gd name="T100" fmla="*/ 1 w 520"/>
                <a:gd name="T101" fmla="*/ 1 h 277"/>
                <a:gd name="T102" fmla="*/ 1 w 520"/>
                <a:gd name="T103" fmla="*/ 1 h 277"/>
                <a:gd name="T104" fmla="*/ 1 w 520"/>
                <a:gd name="T105" fmla="*/ 1 h 277"/>
                <a:gd name="T106" fmla="*/ 1 w 520"/>
                <a:gd name="T107" fmla="*/ 1 h 277"/>
                <a:gd name="T108" fmla="*/ 1 w 520"/>
                <a:gd name="T109" fmla="*/ 1 h 2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20" h="277">
                  <a:moveTo>
                    <a:pt x="520" y="42"/>
                  </a:moveTo>
                  <a:lnTo>
                    <a:pt x="514" y="41"/>
                  </a:lnTo>
                  <a:lnTo>
                    <a:pt x="506" y="40"/>
                  </a:lnTo>
                  <a:lnTo>
                    <a:pt x="493" y="36"/>
                  </a:lnTo>
                  <a:lnTo>
                    <a:pt x="480" y="34"/>
                  </a:lnTo>
                  <a:lnTo>
                    <a:pt x="462" y="31"/>
                  </a:lnTo>
                  <a:lnTo>
                    <a:pt x="445" y="27"/>
                  </a:lnTo>
                  <a:lnTo>
                    <a:pt x="426" y="23"/>
                  </a:lnTo>
                  <a:lnTo>
                    <a:pt x="407" y="19"/>
                  </a:lnTo>
                  <a:lnTo>
                    <a:pt x="387" y="16"/>
                  </a:lnTo>
                  <a:lnTo>
                    <a:pt x="368" y="11"/>
                  </a:lnTo>
                  <a:lnTo>
                    <a:pt x="351" y="9"/>
                  </a:lnTo>
                  <a:lnTo>
                    <a:pt x="334" y="5"/>
                  </a:lnTo>
                  <a:lnTo>
                    <a:pt x="320" y="3"/>
                  </a:lnTo>
                  <a:lnTo>
                    <a:pt x="308" y="1"/>
                  </a:lnTo>
                  <a:lnTo>
                    <a:pt x="299" y="0"/>
                  </a:lnTo>
                  <a:lnTo>
                    <a:pt x="294" y="0"/>
                  </a:lnTo>
                  <a:lnTo>
                    <a:pt x="287" y="0"/>
                  </a:lnTo>
                  <a:lnTo>
                    <a:pt x="278" y="1"/>
                  </a:lnTo>
                  <a:lnTo>
                    <a:pt x="267" y="1"/>
                  </a:lnTo>
                  <a:lnTo>
                    <a:pt x="256" y="1"/>
                  </a:lnTo>
                  <a:lnTo>
                    <a:pt x="246" y="2"/>
                  </a:lnTo>
                  <a:lnTo>
                    <a:pt x="237" y="3"/>
                  </a:lnTo>
                  <a:lnTo>
                    <a:pt x="230" y="4"/>
                  </a:lnTo>
                  <a:lnTo>
                    <a:pt x="225" y="5"/>
                  </a:lnTo>
                  <a:lnTo>
                    <a:pt x="222" y="8"/>
                  </a:lnTo>
                  <a:lnTo>
                    <a:pt x="217" y="11"/>
                  </a:lnTo>
                  <a:lnTo>
                    <a:pt x="211" y="15"/>
                  </a:lnTo>
                  <a:lnTo>
                    <a:pt x="205" y="18"/>
                  </a:lnTo>
                  <a:lnTo>
                    <a:pt x="200" y="21"/>
                  </a:lnTo>
                  <a:lnTo>
                    <a:pt x="195" y="25"/>
                  </a:lnTo>
                  <a:lnTo>
                    <a:pt x="190" y="27"/>
                  </a:lnTo>
                  <a:lnTo>
                    <a:pt x="188" y="30"/>
                  </a:lnTo>
                  <a:lnTo>
                    <a:pt x="184" y="32"/>
                  </a:lnTo>
                  <a:lnTo>
                    <a:pt x="178" y="35"/>
                  </a:lnTo>
                  <a:lnTo>
                    <a:pt x="171" y="39"/>
                  </a:lnTo>
                  <a:lnTo>
                    <a:pt x="165" y="42"/>
                  </a:lnTo>
                  <a:lnTo>
                    <a:pt x="162" y="46"/>
                  </a:lnTo>
                  <a:lnTo>
                    <a:pt x="157" y="50"/>
                  </a:lnTo>
                  <a:lnTo>
                    <a:pt x="152" y="57"/>
                  </a:lnTo>
                  <a:lnTo>
                    <a:pt x="146" y="63"/>
                  </a:lnTo>
                  <a:lnTo>
                    <a:pt x="140" y="70"/>
                  </a:lnTo>
                  <a:lnTo>
                    <a:pt x="133" y="77"/>
                  </a:lnTo>
                  <a:lnTo>
                    <a:pt x="128" y="81"/>
                  </a:lnTo>
                  <a:lnTo>
                    <a:pt x="124" y="85"/>
                  </a:lnTo>
                  <a:lnTo>
                    <a:pt x="118" y="87"/>
                  </a:lnTo>
                  <a:lnTo>
                    <a:pt x="109" y="91"/>
                  </a:lnTo>
                  <a:lnTo>
                    <a:pt x="97" y="95"/>
                  </a:lnTo>
                  <a:lnTo>
                    <a:pt x="84" y="99"/>
                  </a:lnTo>
                  <a:lnTo>
                    <a:pt x="72" y="103"/>
                  </a:lnTo>
                  <a:lnTo>
                    <a:pt x="60" y="107"/>
                  </a:lnTo>
                  <a:lnTo>
                    <a:pt x="51" y="110"/>
                  </a:lnTo>
                  <a:lnTo>
                    <a:pt x="46" y="112"/>
                  </a:lnTo>
                  <a:lnTo>
                    <a:pt x="43" y="116"/>
                  </a:lnTo>
                  <a:lnTo>
                    <a:pt x="36" y="122"/>
                  </a:lnTo>
                  <a:lnTo>
                    <a:pt x="29" y="130"/>
                  </a:lnTo>
                  <a:lnTo>
                    <a:pt x="21" y="138"/>
                  </a:lnTo>
                  <a:lnTo>
                    <a:pt x="13" y="146"/>
                  </a:lnTo>
                  <a:lnTo>
                    <a:pt x="6" y="152"/>
                  </a:lnTo>
                  <a:lnTo>
                    <a:pt x="2" y="156"/>
                  </a:lnTo>
                  <a:lnTo>
                    <a:pt x="0" y="159"/>
                  </a:lnTo>
                  <a:lnTo>
                    <a:pt x="18" y="167"/>
                  </a:lnTo>
                  <a:lnTo>
                    <a:pt x="37" y="173"/>
                  </a:lnTo>
                  <a:lnTo>
                    <a:pt x="58" y="182"/>
                  </a:lnTo>
                  <a:lnTo>
                    <a:pt x="78" y="188"/>
                  </a:lnTo>
                  <a:lnTo>
                    <a:pt x="96" y="194"/>
                  </a:lnTo>
                  <a:lnTo>
                    <a:pt x="111" y="199"/>
                  </a:lnTo>
                  <a:lnTo>
                    <a:pt x="122" y="202"/>
                  </a:lnTo>
                  <a:lnTo>
                    <a:pt x="129" y="202"/>
                  </a:lnTo>
                  <a:lnTo>
                    <a:pt x="137" y="200"/>
                  </a:lnTo>
                  <a:lnTo>
                    <a:pt x="146" y="199"/>
                  </a:lnTo>
                  <a:lnTo>
                    <a:pt x="154" y="198"/>
                  </a:lnTo>
                  <a:lnTo>
                    <a:pt x="159" y="198"/>
                  </a:lnTo>
                  <a:lnTo>
                    <a:pt x="164" y="199"/>
                  </a:lnTo>
                  <a:lnTo>
                    <a:pt x="174" y="201"/>
                  </a:lnTo>
                  <a:lnTo>
                    <a:pt x="188" y="205"/>
                  </a:lnTo>
                  <a:lnTo>
                    <a:pt x="203" y="208"/>
                  </a:lnTo>
                  <a:lnTo>
                    <a:pt x="218" y="212"/>
                  </a:lnTo>
                  <a:lnTo>
                    <a:pt x="232" y="214"/>
                  </a:lnTo>
                  <a:lnTo>
                    <a:pt x="242" y="216"/>
                  </a:lnTo>
                  <a:lnTo>
                    <a:pt x="247" y="218"/>
                  </a:lnTo>
                  <a:lnTo>
                    <a:pt x="252" y="222"/>
                  </a:lnTo>
                  <a:lnTo>
                    <a:pt x="256" y="224"/>
                  </a:lnTo>
                  <a:lnTo>
                    <a:pt x="262" y="226"/>
                  </a:lnTo>
                  <a:lnTo>
                    <a:pt x="268" y="228"/>
                  </a:lnTo>
                  <a:lnTo>
                    <a:pt x="275" y="229"/>
                  </a:lnTo>
                  <a:lnTo>
                    <a:pt x="284" y="230"/>
                  </a:lnTo>
                  <a:lnTo>
                    <a:pt x="291" y="231"/>
                  </a:lnTo>
                  <a:lnTo>
                    <a:pt x="293" y="232"/>
                  </a:lnTo>
                  <a:lnTo>
                    <a:pt x="286" y="241"/>
                  </a:lnTo>
                  <a:lnTo>
                    <a:pt x="295" y="245"/>
                  </a:lnTo>
                  <a:lnTo>
                    <a:pt x="307" y="247"/>
                  </a:lnTo>
                  <a:lnTo>
                    <a:pt x="321" y="250"/>
                  </a:lnTo>
                  <a:lnTo>
                    <a:pt x="336" y="252"/>
                  </a:lnTo>
                  <a:lnTo>
                    <a:pt x="349" y="253"/>
                  </a:lnTo>
                  <a:lnTo>
                    <a:pt x="362" y="254"/>
                  </a:lnTo>
                  <a:lnTo>
                    <a:pt x="373" y="254"/>
                  </a:lnTo>
                  <a:lnTo>
                    <a:pt x="378" y="253"/>
                  </a:lnTo>
                  <a:lnTo>
                    <a:pt x="386" y="253"/>
                  </a:lnTo>
                  <a:lnTo>
                    <a:pt x="400" y="254"/>
                  </a:lnTo>
                  <a:lnTo>
                    <a:pt x="417" y="256"/>
                  </a:lnTo>
                  <a:lnTo>
                    <a:pt x="437" y="260"/>
                  </a:lnTo>
                  <a:lnTo>
                    <a:pt x="458" y="264"/>
                  </a:lnTo>
                  <a:lnTo>
                    <a:pt x="476" y="269"/>
                  </a:lnTo>
                  <a:lnTo>
                    <a:pt x="490" y="273"/>
                  </a:lnTo>
                  <a:lnTo>
                    <a:pt x="499" y="275"/>
                  </a:lnTo>
                  <a:lnTo>
                    <a:pt x="506" y="276"/>
                  </a:lnTo>
                  <a:lnTo>
                    <a:pt x="513" y="277"/>
                  </a:lnTo>
                  <a:lnTo>
                    <a:pt x="518" y="277"/>
                  </a:lnTo>
                  <a:lnTo>
                    <a:pt x="520" y="277"/>
                  </a:lnTo>
                  <a:lnTo>
                    <a:pt x="520" y="42"/>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6" name="Freeform 246">
              <a:extLst>
                <a:ext uri="{FF2B5EF4-FFF2-40B4-BE49-F238E27FC236}">
                  <a16:creationId xmlns:a16="http://schemas.microsoft.com/office/drawing/2014/main" id="{C976D880-ABB4-43EC-870E-E15D7BEB672F}"/>
                </a:ext>
              </a:extLst>
            </p:cNvPr>
            <p:cNvSpPr>
              <a:spLocks/>
            </p:cNvSpPr>
            <p:nvPr/>
          </p:nvSpPr>
          <p:spPr bwMode="auto">
            <a:xfrm>
              <a:off x="2333" y="2398"/>
              <a:ext cx="92" cy="130"/>
            </a:xfrm>
            <a:custGeom>
              <a:avLst/>
              <a:gdLst>
                <a:gd name="T0" fmla="*/ 1 w 184"/>
                <a:gd name="T1" fmla="*/ 1 h 260"/>
                <a:gd name="T2" fmla="*/ 1 w 184"/>
                <a:gd name="T3" fmla="*/ 1 h 260"/>
                <a:gd name="T4" fmla="*/ 1 w 184"/>
                <a:gd name="T5" fmla="*/ 1 h 260"/>
                <a:gd name="T6" fmla="*/ 1 w 184"/>
                <a:gd name="T7" fmla="*/ 1 h 260"/>
                <a:gd name="T8" fmla="*/ 1 w 184"/>
                <a:gd name="T9" fmla="*/ 1 h 260"/>
                <a:gd name="T10" fmla="*/ 1 w 184"/>
                <a:gd name="T11" fmla="*/ 1 h 260"/>
                <a:gd name="T12" fmla="*/ 1 w 184"/>
                <a:gd name="T13" fmla="*/ 1 h 260"/>
                <a:gd name="T14" fmla="*/ 1 w 184"/>
                <a:gd name="T15" fmla="*/ 1 h 260"/>
                <a:gd name="T16" fmla="*/ 0 w 184"/>
                <a:gd name="T17" fmla="*/ 1 h 260"/>
                <a:gd name="T18" fmla="*/ 0 w 184"/>
                <a:gd name="T19" fmla="*/ 1 h 260"/>
                <a:gd name="T20" fmla="*/ 1 w 184"/>
                <a:gd name="T21" fmla="*/ 1 h 260"/>
                <a:gd name="T22" fmla="*/ 1 w 184"/>
                <a:gd name="T23" fmla="*/ 1 h 260"/>
                <a:gd name="T24" fmla="*/ 1 w 184"/>
                <a:gd name="T25" fmla="*/ 0 h 260"/>
                <a:gd name="T26" fmla="*/ 1 w 184"/>
                <a:gd name="T27" fmla="*/ 0 h 260"/>
                <a:gd name="T28" fmla="*/ 1 w 184"/>
                <a:gd name="T29" fmla="*/ 1 h 260"/>
                <a:gd name="T30" fmla="*/ 1 w 184"/>
                <a:gd name="T31" fmla="*/ 1 h 260"/>
                <a:gd name="T32" fmla="*/ 1 w 184"/>
                <a:gd name="T33" fmla="*/ 1 h 260"/>
                <a:gd name="T34" fmla="*/ 1 w 184"/>
                <a:gd name="T35" fmla="*/ 1 h 260"/>
                <a:gd name="T36" fmla="*/ 1 w 184"/>
                <a:gd name="T37" fmla="*/ 1 h 260"/>
                <a:gd name="T38" fmla="*/ 1 w 184"/>
                <a:gd name="T39" fmla="*/ 1 h 260"/>
                <a:gd name="T40" fmla="*/ 1 w 184"/>
                <a:gd name="T41" fmla="*/ 1 h 260"/>
                <a:gd name="T42" fmla="*/ 1 w 184"/>
                <a:gd name="T43" fmla="*/ 1 h 260"/>
                <a:gd name="T44" fmla="*/ 1 w 184"/>
                <a:gd name="T45" fmla="*/ 1 h 260"/>
                <a:gd name="T46" fmla="*/ 1 w 184"/>
                <a:gd name="T47" fmla="*/ 1 h 260"/>
                <a:gd name="T48" fmla="*/ 1 w 184"/>
                <a:gd name="T49" fmla="*/ 1 h 260"/>
                <a:gd name="T50" fmla="*/ 1 w 184"/>
                <a:gd name="T51" fmla="*/ 1 h 260"/>
                <a:gd name="T52" fmla="*/ 1 w 184"/>
                <a:gd name="T53" fmla="*/ 1 h 260"/>
                <a:gd name="T54" fmla="*/ 1 w 184"/>
                <a:gd name="T55" fmla="*/ 1 h 260"/>
                <a:gd name="T56" fmla="*/ 1 w 184"/>
                <a:gd name="T57" fmla="*/ 1 h 260"/>
                <a:gd name="T58" fmla="*/ 1 w 184"/>
                <a:gd name="T59" fmla="*/ 1 h 260"/>
                <a:gd name="T60" fmla="*/ 1 w 184"/>
                <a:gd name="T61" fmla="*/ 1 h 260"/>
                <a:gd name="T62" fmla="*/ 1 w 184"/>
                <a:gd name="T63" fmla="*/ 1 h 260"/>
                <a:gd name="T64" fmla="*/ 1 w 184"/>
                <a:gd name="T65" fmla="*/ 1 h 260"/>
                <a:gd name="T66" fmla="*/ 1 w 184"/>
                <a:gd name="T67" fmla="*/ 1 h 260"/>
                <a:gd name="T68" fmla="*/ 1 w 184"/>
                <a:gd name="T69" fmla="*/ 1 h 260"/>
                <a:gd name="T70" fmla="*/ 1 w 184"/>
                <a:gd name="T71" fmla="*/ 1 h 260"/>
                <a:gd name="T72" fmla="*/ 1 w 184"/>
                <a:gd name="T73" fmla="*/ 1 h 260"/>
                <a:gd name="T74" fmla="*/ 1 w 184"/>
                <a:gd name="T75" fmla="*/ 1 h 260"/>
                <a:gd name="T76" fmla="*/ 1 w 184"/>
                <a:gd name="T77" fmla="*/ 1 h 260"/>
                <a:gd name="T78" fmla="*/ 1 w 184"/>
                <a:gd name="T79" fmla="*/ 1 h 260"/>
                <a:gd name="T80" fmla="*/ 1 w 184"/>
                <a:gd name="T81" fmla="*/ 1 h 260"/>
                <a:gd name="T82" fmla="*/ 1 w 184"/>
                <a:gd name="T83" fmla="*/ 1 h 260"/>
                <a:gd name="T84" fmla="*/ 1 w 184"/>
                <a:gd name="T85" fmla="*/ 1 h 260"/>
                <a:gd name="T86" fmla="*/ 1 w 184"/>
                <a:gd name="T87" fmla="*/ 1 h 260"/>
                <a:gd name="T88" fmla="*/ 1 w 184"/>
                <a:gd name="T89" fmla="*/ 1 h 260"/>
                <a:gd name="T90" fmla="*/ 1 w 184"/>
                <a:gd name="T91" fmla="*/ 1 h 260"/>
                <a:gd name="T92" fmla="*/ 1 w 184"/>
                <a:gd name="T93" fmla="*/ 1 h 260"/>
                <a:gd name="T94" fmla="*/ 1 w 184"/>
                <a:gd name="T95" fmla="*/ 1 h 260"/>
                <a:gd name="T96" fmla="*/ 1 w 184"/>
                <a:gd name="T97" fmla="*/ 1 h 260"/>
                <a:gd name="T98" fmla="*/ 1 w 184"/>
                <a:gd name="T99" fmla="*/ 1 h 260"/>
                <a:gd name="T100" fmla="*/ 1 w 184"/>
                <a:gd name="T101" fmla="*/ 1 h 260"/>
                <a:gd name="T102" fmla="*/ 1 w 184"/>
                <a:gd name="T103" fmla="*/ 1 h 260"/>
                <a:gd name="T104" fmla="*/ 1 w 184"/>
                <a:gd name="T105" fmla="*/ 1 h 260"/>
                <a:gd name="T106" fmla="*/ 1 w 184"/>
                <a:gd name="T107" fmla="*/ 1 h 2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4" h="260">
                  <a:moveTo>
                    <a:pt x="122" y="259"/>
                  </a:moveTo>
                  <a:lnTo>
                    <a:pt x="113" y="259"/>
                  </a:lnTo>
                  <a:lnTo>
                    <a:pt x="100" y="260"/>
                  </a:lnTo>
                  <a:lnTo>
                    <a:pt x="84" y="260"/>
                  </a:lnTo>
                  <a:lnTo>
                    <a:pt x="66" y="260"/>
                  </a:lnTo>
                  <a:lnTo>
                    <a:pt x="46" y="259"/>
                  </a:lnTo>
                  <a:lnTo>
                    <a:pt x="29" y="257"/>
                  </a:lnTo>
                  <a:lnTo>
                    <a:pt x="13" y="254"/>
                  </a:lnTo>
                  <a:lnTo>
                    <a:pt x="0" y="249"/>
                  </a:lnTo>
                  <a:lnTo>
                    <a:pt x="0" y="16"/>
                  </a:lnTo>
                  <a:lnTo>
                    <a:pt x="3" y="13"/>
                  </a:lnTo>
                  <a:lnTo>
                    <a:pt x="12" y="6"/>
                  </a:lnTo>
                  <a:lnTo>
                    <a:pt x="21" y="0"/>
                  </a:lnTo>
                  <a:lnTo>
                    <a:pt x="29" y="0"/>
                  </a:lnTo>
                  <a:lnTo>
                    <a:pt x="33" y="4"/>
                  </a:lnTo>
                  <a:lnTo>
                    <a:pt x="39" y="8"/>
                  </a:lnTo>
                  <a:lnTo>
                    <a:pt x="46" y="13"/>
                  </a:lnTo>
                  <a:lnTo>
                    <a:pt x="52" y="16"/>
                  </a:lnTo>
                  <a:lnTo>
                    <a:pt x="58" y="21"/>
                  </a:lnTo>
                  <a:lnTo>
                    <a:pt x="63" y="24"/>
                  </a:lnTo>
                  <a:lnTo>
                    <a:pt x="66" y="28"/>
                  </a:lnTo>
                  <a:lnTo>
                    <a:pt x="67" y="30"/>
                  </a:lnTo>
                  <a:lnTo>
                    <a:pt x="65" y="38"/>
                  </a:lnTo>
                  <a:lnTo>
                    <a:pt x="61" y="50"/>
                  </a:lnTo>
                  <a:lnTo>
                    <a:pt x="59" y="64"/>
                  </a:lnTo>
                  <a:lnTo>
                    <a:pt x="59" y="76"/>
                  </a:lnTo>
                  <a:lnTo>
                    <a:pt x="66" y="100"/>
                  </a:lnTo>
                  <a:lnTo>
                    <a:pt x="74" y="111"/>
                  </a:lnTo>
                  <a:lnTo>
                    <a:pt x="80" y="115"/>
                  </a:lnTo>
                  <a:lnTo>
                    <a:pt x="84" y="121"/>
                  </a:lnTo>
                  <a:lnTo>
                    <a:pt x="90" y="131"/>
                  </a:lnTo>
                  <a:lnTo>
                    <a:pt x="99" y="145"/>
                  </a:lnTo>
                  <a:lnTo>
                    <a:pt x="109" y="158"/>
                  </a:lnTo>
                  <a:lnTo>
                    <a:pt x="118" y="164"/>
                  </a:lnTo>
                  <a:lnTo>
                    <a:pt x="123" y="165"/>
                  </a:lnTo>
                  <a:lnTo>
                    <a:pt x="131" y="169"/>
                  </a:lnTo>
                  <a:lnTo>
                    <a:pt x="142" y="174"/>
                  </a:lnTo>
                  <a:lnTo>
                    <a:pt x="153" y="181"/>
                  </a:lnTo>
                  <a:lnTo>
                    <a:pt x="165" y="187"/>
                  </a:lnTo>
                  <a:lnTo>
                    <a:pt x="174" y="194"/>
                  </a:lnTo>
                  <a:lnTo>
                    <a:pt x="181" y="201"/>
                  </a:lnTo>
                  <a:lnTo>
                    <a:pt x="184" y="205"/>
                  </a:lnTo>
                  <a:lnTo>
                    <a:pt x="184" y="213"/>
                  </a:lnTo>
                  <a:lnTo>
                    <a:pt x="181" y="218"/>
                  </a:lnTo>
                  <a:lnTo>
                    <a:pt x="175" y="222"/>
                  </a:lnTo>
                  <a:lnTo>
                    <a:pt x="167" y="225"/>
                  </a:lnTo>
                  <a:lnTo>
                    <a:pt x="162" y="227"/>
                  </a:lnTo>
                  <a:lnTo>
                    <a:pt x="158" y="232"/>
                  </a:lnTo>
                  <a:lnTo>
                    <a:pt x="152" y="236"/>
                  </a:lnTo>
                  <a:lnTo>
                    <a:pt x="145" y="243"/>
                  </a:lnTo>
                  <a:lnTo>
                    <a:pt x="139" y="249"/>
                  </a:lnTo>
                  <a:lnTo>
                    <a:pt x="133" y="255"/>
                  </a:lnTo>
                  <a:lnTo>
                    <a:pt x="127" y="258"/>
                  </a:lnTo>
                  <a:lnTo>
                    <a:pt x="122" y="259"/>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7" name="Freeform 247">
              <a:extLst>
                <a:ext uri="{FF2B5EF4-FFF2-40B4-BE49-F238E27FC236}">
                  <a16:creationId xmlns:a16="http://schemas.microsoft.com/office/drawing/2014/main" id="{805F9CF7-ED8B-4D05-B51D-39BA9EDEFABF}"/>
                </a:ext>
              </a:extLst>
            </p:cNvPr>
            <p:cNvSpPr>
              <a:spLocks/>
            </p:cNvSpPr>
            <p:nvPr/>
          </p:nvSpPr>
          <p:spPr bwMode="auto">
            <a:xfrm>
              <a:off x="2333" y="2479"/>
              <a:ext cx="92" cy="49"/>
            </a:xfrm>
            <a:custGeom>
              <a:avLst/>
              <a:gdLst>
                <a:gd name="T0" fmla="*/ 1 w 184"/>
                <a:gd name="T1" fmla="*/ 0 h 96"/>
                <a:gd name="T2" fmla="*/ 1 w 184"/>
                <a:gd name="T3" fmla="*/ 1 h 96"/>
                <a:gd name="T4" fmla="*/ 1 w 184"/>
                <a:gd name="T5" fmla="*/ 1 h 96"/>
                <a:gd name="T6" fmla="*/ 1 w 184"/>
                <a:gd name="T7" fmla="*/ 1 h 96"/>
                <a:gd name="T8" fmla="*/ 1 w 184"/>
                <a:gd name="T9" fmla="*/ 1 h 96"/>
                <a:gd name="T10" fmla="*/ 1 w 184"/>
                <a:gd name="T11" fmla="*/ 1 h 96"/>
                <a:gd name="T12" fmla="*/ 1 w 184"/>
                <a:gd name="T13" fmla="*/ 1 h 96"/>
                <a:gd name="T14" fmla="*/ 1 w 184"/>
                <a:gd name="T15" fmla="*/ 1 h 96"/>
                <a:gd name="T16" fmla="*/ 1 w 184"/>
                <a:gd name="T17" fmla="*/ 1 h 96"/>
                <a:gd name="T18" fmla="*/ 1 w 184"/>
                <a:gd name="T19" fmla="*/ 1 h 96"/>
                <a:gd name="T20" fmla="*/ 1 w 184"/>
                <a:gd name="T21" fmla="*/ 1 h 96"/>
                <a:gd name="T22" fmla="*/ 1 w 184"/>
                <a:gd name="T23" fmla="*/ 1 h 96"/>
                <a:gd name="T24" fmla="*/ 1 w 184"/>
                <a:gd name="T25" fmla="*/ 1 h 96"/>
                <a:gd name="T26" fmla="*/ 1 w 184"/>
                <a:gd name="T27" fmla="*/ 1 h 96"/>
                <a:gd name="T28" fmla="*/ 1 w 184"/>
                <a:gd name="T29" fmla="*/ 1 h 96"/>
                <a:gd name="T30" fmla="*/ 1 w 184"/>
                <a:gd name="T31" fmla="*/ 1 h 96"/>
                <a:gd name="T32" fmla="*/ 1 w 184"/>
                <a:gd name="T33" fmla="*/ 1 h 96"/>
                <a:gd name="T34" fmla="*/ 1 w 184"/>
                <a:gd name="T35" fmla="*/ 1 h 96"/>
                <a:gd name="T36" fmla="*/ 1 w 184"/>
                <a:gd name="T37" fmla="*/ 1 h 96"/>
                <a:gd name="T38" fmla="*/ 1 w 184"/>
                <a:gd name="T39" fmla="*/ 1 h 96"/>
                <a:gd name="T40" fmla="*/ 1 w 184"/>
                <a:gd name="T41" fmla="*/ 1 h 96"/>
                <a:gd name="T42" fmla="*/ 1 w 184"/>
                <a:gd name="T43" fmla="*/ 1 h 96"/>
                <a:gd name="T44" fmla="*/ 1 w 184"/>
                <a:gd name="T45" fmla="*/ 1 h 96"/>
                <a:gd name="T46" fmla="*/ 1 w 184"/>
                <a:gd name="T47" fmla="*/ 1 h 96"/>
                <a:gd name="T48" fmla="*/ 1 w 184"/>
                <a:gd name="T49" fmla="*/ 1 h 96"/>
                <a:gd name="T50" fmla="*/ 1 w 184"/>
                <a:gd name="T51" fmla="*/ 1 h 96"/>
                <a:gd name="T52" fmla="*/ 1 w 184"/>
                <a:gd name="T53" fmla="*/ 1 h 96"/>
                <a:gd name="T54" fmla="*/ 1 w 184"/>
                <a:gd name="T55" fmla="*/ 1 h 96"/>
                <a:gd name="T56" fmla="*/ 0 w 184"/>
                <a:gd name="T57" fmla="*/ 1 h 96"/>
                <a:gd name="T58" fmla="*/ 0 w 184"/>
                <a:gd name="T59" fmla="*/ 1 h 96"/>
                <a:gd name="T60" fmla="*/ 1 w 184"/>
                <a:gd name="T61" fmla="*/ 1 h 96"/>
                <a:gd name="T62" fmla="*/ 1 w 184"/>
                <a:gd name="T63" fmla="*/ 1 h 96"/>
                <a:gd name="T64" fmla="*/ 1 w 184"/>
                <a:gd name="T65" fmla="*/ 1 h 96"/>
                <a:gd name="T66" fmla="*/ 1 w 184"/>
                <a:gd name="T67" fmla="*/ 1 h 96"/>
                <a:gd name="T68" fmla="*/ 1 w 184"/>
                <a:gd name="T69" fmla="*/ 1 h 96"/>
                <a:gd name="T70" fmla="*/ 1 w 184"/>
                <a:gd name="T71" fmla="*/ 1 h 96"/>
                <a:gd name="T72" fmla="*/ 1 w 184"/>
                <a:gd name="T73" fmla="*/ 1 h 96"/>
                <a:gd name="T74" fmla="*/ 1 w 184"/>
                <a:gd name="T75" fmla="*/ 1 h 96"/>
                <a:gd name="T76" fmla="*/ 1 w 184"/>
                <a:gd name="T77" fmla="*/ 1 h 96"/>
                <a:gd name="T78" fmla="*/ 1 w 184"/>
                <a:gd name="T79" fmla="*/ 1 h 96"/>
                <a:gd name="T80" fmla="*/ 1 w 184"/>
                <a:gd name="T81" fmla="*/ 1 h 96"/>
                <a:gd name="T82" fmla="*/ 1 w 184"/>
                <a:gd name="T83" fmla="*/ 1 h 96"/>
                <a:gd name="T84" fmla="*/ 1 w 184"/>
                <a:gd name="T85" fmla="*/ 1 h 96"/>
                <a:gd name="T86" fmla="*/ 1 w 184"/>
                <a:gd name="T87" fmla="*/ 1 h 96"/>
                <a:gd name="T88" fmla="*/ 1 w 184"/>
                <a:gd name="T89" fmla="*/ 0 h 96"/>
                <a:gd name="T90" fmla="*/ 1 w 184"/>
                <a:gd name="T91" fmla="*/ 0 h 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4" h="96">
                  <a:moveTo>
                    <a:pt x="118" y="0"/>
                  </a:moveTo>
                  <a:lnTo>
                    <a:pt x="123" y="1"/>
                  </a:lnTo>
                  <a:lnTo>
                    <a:pt x="131" y="5"/>
                  </a:lnTo>
                  <a:lnTo>
                    <a:pt x="142" y="10"/>
                  </a:lnTo>
                  <a:lnTo>
                    <a:pt x="153" y="17"/>
                  </a:lnTo>
                  <a:lnTo>
                    <a:pt x="165" y="23"/>
                  </a:lnTo>
                  <a:lnTo>
                    <a:pt x="174" y="30"/>
                  </a:lnTo>
                  <a:lnTo>
                    <a:pt x="181" y="37"/>
                  </a:lnTo>
                  <a:lnTo>
                    <a:pt x="184" y="41"/>
                  </a:lnTo>
                  <a:lnTo>
                    <a:pt x="184" y="49"/>
                  </a:lnTo>
                  <a:lnTo>
                    <a:pt x="181" y="54"/>
                  </a:lnTo>
                  <a:lnTo>
                    <a:pt x="175" y="58"/>
                  </a:lnTo>
                  <a:lnTo>
                    <a:pt x="167" y="61"/>
                  </a:lnTo>
                  <a:lnTo>
                    <a:pt x="162" y="63"/>
                  </a:lnTo>
                  <a:lnTo>
                    <a:pt x="158" y="68"/>
                  </a:lnTo>
                  <a:lnTo>
                    <a:pt x="152" y="72"/>
                  </a:lnTo>
                  <a:lnTo>
                    <a:pt x="145" y="79"/>
                  </a:lnTo>
                  <a:lnTo>
                    <a:pt x="139" y="85"/>
                  </a:lnTo>
                  <a:lnTo>
                    <a:pt x="133" y="91"/>
                  </a:lnTo>
                  <a:lnTo>
                    <a:pt x="127" y="94"/>
                  </a:lnTo>
                  <a:lnTo>
                    <a:pt x="122" y="95"/>
                  </a:lnTo>
                  <a:lnTo>
                    <a:pt x="113" y="95"/>
                  </a:lnTo>
                  <a:lnTo>
                    <a:pt x="100" y="96"/>
                  </a:lnTo>
                  <a:lnTo>
                    <a:pt x="84" y="96"/>
                  </a:lnTo>
                  <a:lnTo>
                    <a:pt x="66" y="96"/>
                  </a:lnTo>
                  <a:lnTo>
                    <a:pt x="46" y="95"/>
                  </a:lnTo>
                  <a:lnTo>
                    <a:pt x="29" y="93"/>
                  </a:lnTo>
                  <a:lnTo>
                    <a:pt x="13" y="90"/>
                  </a:lnTo>
                  <a:lnTo>
                    <a:pt x="0" y="85"/>
                  </a:lnTo>
                  <a:lnTo>
                    <a:pt x="0" y="29"/>
                  </a:lnTo>
                  <a:lnTo>
                    <a:pt x="6" y="27"/>
                  </a:lnTo>
                  <a:lnTo>
                    <a:pt x="13" y="26"/>
                  </a:lnTo>
                  <a:lnTo>
                    <a:pt x="21" y="24"/>
                  </a:lnTo>
                  <a:lnTo>
                    <a:pt x="30" y="22"/>
                  </a:lnTo>
                  <a:lnTo>
                    <a:pt x="38" y="19"/>
                  </a:lnTo>
                  <a:lnTo>
                    <a:pt x="45" y="17"/>
                  </a:lnTo>
                  <a:lnTo>
                    <a:pt x="52" y="16"/>
                  </a:lnTo>
                  <a:lnTo>
                    <a:pt x="56" y="15"/>
                  </a:lnTo>
                  <a:lnTo>
                    <a:pt x="61" y="14"/>
                  </a:lnTo>
                  <a:lnTo>
                    <a:pt x="67" y="11"/>
                  </a:lnTo>
                  <a:lnTo>
                    <a:pt x="74" y="9"/>
                  </a:lnTo>
                  <a:lnTo>
                    <a:pt x="82" y="5"/>
                  </a:lnTo>
                  <a:lnTo>
                    <a:pt x="91" y="3"/>
                  </a:lnTo>
                  <a:lnTo>
                    <a:pt x="100" y="1"/>
                  </a:lnTo>
                  <a:lnTo>
                    <a:pt x="108" y="0"/>
                  </a:lnTo>
                  <a:lnTo>
                    <a:pt x="118"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8" name="Freeform 248">
              <a:extLst>
                <a:ext uri="{FF2B5EF4-FFF2-40B4-BE49-F238E27FC236}">
                  <a16:creationId xmlns:a16="http://schemas.microsoft.com/office/drawing/2014/main" id="{F29CAD78-6CB2-4B92-A994-4BC38BBEC717}"/>
                </a:ext>
              </a:extLst>
            </p:cNvPr>
            <p:cNvSpPr>
              <a:spLocks/>
            </p:cNvSpPr>
            <p:nvPr/>
          </p:nvSpPr>
          <p:spPr bwMode="auto">
            <a:xfrm>
              <a:off x="2463" y="2478"/>
              <a:ext cx="47" cy="46"/>
            </a:xfrm>
            <a:custGeom>
              <a:avLst/>
              <a:gdLst>
                <a:gd name="T0" fmla="*/ 0 w 95"/>
                <a:gd name="T1" fmla="*/ 0 h 94"/>
                <a:gd name="T2" fmla="*/ 0 w 95"/>
                <a:gd name="T3" fmla="*/ 0 h 94"/>
                <a:gd name="T4" fmla="*/ 0 w 95"/>
                <a:gd name="T5" fmla="*/ 0 h 94"/>
                <a:gd name="T6" fmla="*/ 0 w 95"/>
                <a:gd name="T7" fmla="*/ 0 h 94"/>
                <a:gd name="T8" fmla="*/ 0 w 95"/>
                <a:gd name="T9" fmla="*/ 0 h 94"/>
                <a:gd name="T10" fmla="*/ 0 w 95"/>
                <a:gd name="T11" fmla="*/ 0 h 94"/>
                <a:gd name="T12" fmla="*/ 0 w 95"/>
                <a:gd name="T13" fmla="*/ 0 h 94"/>
                <a:gd name="T14" fmla="*/ 0 w 95"/>
                <a:gd name="T15" fmla="*/ 0 h 94"/>
                <a:gd name="T16" fmla="*/ 0 w 95"/>
                <a:gd name="T17" fmla="*/ 0 h 94"/>
                <a:gd name="T18" fmla="*/ 0 w 95"/>
                <a:gd name="T19" fmla="*/ 0 h 94"/>
                <a:gd name="T20" fmla="*/ 0 w 95"/>
                <a:gd name="T21" fmla="*/ 0 h 94"/>
                <a:gd name="T22" fmla="*/ 0 w 95"/>
                <a:gd name="T23" fmla="*/ 0 h 94"/>
                <a:gd name="T24" fmla="*/ 0 w 95"/>
                <a:gd name="T25" fmla="*/ 0 h 94"/>
                <a:gd name="T26" fmla="*/ 0 w 95"/>
                <a:gd name="T27" fmla="*/ 0 h 94"/>
                <a:gd name="T28" fmla="*/ 0 w 95"/>
                <a:gd name="T29" fmla="*/ 0 h 94"/>
                <a:gd name="T30" fmla="*/ 0 w 95"/>
                <a:gd name="T31" fmla="*/ 0 h 94"/>
                <a:gd name="T32" fmla="*/ 0 w 95"/>
                <a:gd name="T33" fmla="*/ 0 h 94"/>
                <a:gd name="T34" fmla="*/ 0 w 95"/>
                <a:gd name="T35" fmla="*/ 0 h 94"/>
                <a:gd name="T36" fmla="*/ 0 w 95"/>
                <a:gd name="T37" fmla="*/ 0 h 94"/>
                <a:gd name="T38" fmla="*/ 0 w 95"/>
                <a:gd name="T39" fmla="*/ 0 h 94"/>
                <a:gd name="T40" fmla="*/ 0 w 95"/>
                <a:gd name="T41" fmla="*/ 0 h 94"/>
                <a:gd name="T42" fmla="*/ 0 w 95"/>
                <a:gd name="T43" fmla="*/ 0 h 94"/>
                <a:gd name="T44" fmla="*/ 0 w 95"/>
                <a:gd name="T45" fmla="*/ 0 h 94"/>
                <a:gd name="T46" fmla="*/ 0 w 95"/>
                <a:gd name="T47" fmla="*/ 0 h 94"/>
                <a:gd name="T48" fmla="*/ 0 w 95"/>
                <a:gd name="T49" fmla="*/ 0 h 94"/>
                <a:gd name="T50" fmla="*/ 0 w 95"/>
                <a:gd name="T51" fmla="*/ 0 h 94"/>
                <a:gd name="T52" fmla="*/ 0 w 95"/>
                <a:gd name="T53" fmla="*/ 0 h 94"/>
                <a:gd name="T54" fmla="*/ 0 w 95"/>
                <a:gd name="T55" fmla="*/ 0 h 94"/>
                <a:gd name="T56" fmla="*/ 0 w 95"/>
                <a:gd name="T57" fmla="*/ 0 h 94"/>
                <a:gd name="T58" fmla="*/ 0 w 95"/>
                <a:gd name="T59" fmla="*/ 0 h 94"/>
                <a:gd name="T60" fmla="*/ 0 w 95"/>
                <a:gd name="T61" fmla="*/ 0 h 94"/>
                <a:gd name="T62" fmla="*/ 0 w 95"/>
                <a:gd name="T63" fmla="*/ 0 h 94"/>
                <a:gd name="T64" fmla="*/ 0 w 95"/>
                <a:gd name="T65" fmla="*/ 0 h 94"/>
                <a:gd name="T66" fmla="*/ 0 w 95"/>
                <a:gd name="T67" fmla="*/ 0 h 94"/>
                <a:gd name="T68" fmla="*/ 0 w 95"/>
                <a:gd name="T69" fmla="*/ 0 h 94"/>
                <a:gd name="T70" fmla="*/ 0 w 95"/>
                <a:gd name="T71" fmla="*/ 0 h 94"/>
                <a:gd name="T72" fmla="*/ 0 w 95"/>
                <a:gd name="T73" fmla="*/ 0 h 94"/>
                <a:gd name="T74" fmla="*/ 0 w 95"/>
                <a:gd name="T75" fmla="*/ 0 h 94"/>
                <a:gd name="T76" fmla="*/ 0 w 95"/>
                <a:gd name="T77" fmla="*/ 0 h 94"/>
                <a:gd name="T78" fmla="*/ 0 w 95"/>
                <a:gd name="T79" fmla="*/ 0 h 94"/>
                <a:gd name="T80" fmla="*/ 0 w 95"/>
                <a:gd name="T81" fmla="*/ 0 h 94"/>
                <a:gd name="T82" fmla="*/ 0 w 95"/>
                <a:gd name="T83" fmla="*/ 0 h 94"/>
                <a:gd name="T84" fmla="*/ 0 w 95"/>
                <a:gd name="T85" fmla="*/ 0 h 94"/>
                <a:gd name="T86" fmla="*/ 0 w 95"/>
                <a:gd name="T87" fmla="*/ 0 h 94"/>
                <a:gd name="T88" fmla="*/ 0 w 95"/>
                <a:gd name="T89" fmla="*/ 0 h 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5" h="94">
                  <a:moveTo>
                    <a:pt x="83" y="94"/>
                  </a:moveTo>
                  <a:lnTo>
                    <a:pt x="81" y="92"/>
                  </a:lnTo>
                  <a:lnTo>
                    <a:pt x="76" y="90"/>
                  </a:lnTo>
                  <a:lnTo>
                    <a:pt x="72" y="86"/>
                  </a:lnTo>
                  <a:lnTo>
                    <a:pt x="66" y="81"/>
                  </a:lnTo>
                  <a:lnTo>
                    <a:pt x="60" y="76"/>
                  </a:lnTo>
                  <a:lnTo>
                    <a:pt x="55" y="72"/>
                  </a:lnTo>
                  <a:lnTo>
                    <a:pt x="51" y="68"/>
                  </a:lnTo>
                  <a:lnTo>
                    <a:pt x="49" y="66"/>
                  </a:lnTo>
                  <a:lnTo>
                    <a:pt x="46" y="65"/>
                  </a:lnTo>
                  <a:lnTo>
                    <a:pt x="42" y="64"/>
                  </a:lnTo>
                  <a:lnTo>
                    <a:pt x="36" y="62"/>
                  </a:lnTo>
                  <a:lnTo>
                    <a:pt x="28" y="62"/>
                  </a:lnTo>
                  <a:lnTo>
                    <a:pt x="21" y="61"/>
                  </a:lnTo>
                  <a:lnTo>
                    <a:pt x="13" y="61"/>
                  </a:lnTo>
                  <a:lnTo>
                    <a:pt x="6" y="60"/>
                  </a:lnTo>
                  <a:lnTo>
                    <a:pt x="0" y="60"/>
                  </a:lnTo>
                  <a:lnTo>
                    <a:pt x="0" y="51"/>
                  </a:lnTo>
                  <a:lnTo>
                    <a:pt x="0" y="35"/>
                  </a:lnTo>
                  <a:lnTo>
                    <a:pt x="2" y="19"/>
                  </a:lnTo>
                  <a:lnTo>
                    <a:pt x="4" y="9"/>
                  </a:lnTo>
                  <a:lnTo>
                    <a:pt x="8" y="7"/>
                  </a:lnTo>
                  <a:lnTo>
                    <a:pt x="14" y="5"/>
                  </a:lnTo>
                  <a:lnTo>
                    <a:pt x="20" y="4"/>
                  </a:lnTo>
                  <a:lnTo>
                    <a:pt x="26" y="1"/>
                  </a:lnTo>
                  <a:lnTo>
                    <a:pt x="32" y="1"/>
                  </a:lnTo>
                  <a:lnTo>
                    <a:pt x="35" y="0"/>
                  </a:lnTo>
                  <a:lnTo>
                    <a:pt x="38" y="0"/>
                  </a:lnTo>
                  <a:lnTo>
                    <a:pt x="40" y="1"/>
                  </a:lnTo>
                  <a:lnTo>
                    <a:pt x="44" y="4"/>
                  </a:lnTo>
                  <a:lnTo>
                    <a:pt x="52" y="5"/>
                  </a:lnTo>
                  <a:lnTo>
                    <a:pt x="61" y="7"/>
                  </a:lnTo>
                  <a:lnTo>
                    <a:pt x="67" y="9"/>
                  </a:lnTo>
                  <a:lnTo>
                    <a:pt x="72" y="13"/>
                  </a:lnTo>
                  <a:lnTo>
                    <a:pt x="78" y="19"/>
                  </a:lnTo>
                  <a:lnTo>
                    <a:pt x="83" y="27"/>
                  </a:lnTo>
                  <a:lnTo>
                    <a:pt x="85" y="35"/>
                  </a:lnTo>
                  <a:lnTo>
                    <a:pt x="86" y="42"/>
                  </a:lnTo>
                  <a:lnTo>
                    <a:pt x="88" y="47"/>
                  </a:lnTo>
                  <a:lnTo>
                    <a:pt x="90" y="52"/>
                  </a:lnTo>
                  <a:lnTo>
                    <a:pt x="93" y="56"/>
                  </a:lnTo>
                  <a:lnTo>
                    <a:pt x="95" y="61"/>
                  </a:lnTo>
                  <a:lnTo>
                    <a:pt x="95" y="72"/>
                  </a:lnTo>
                  <a:lnTo>
                    <a:pt x="91" y="83"/>
                  </a:lnTo>
                  <a:lnTo>
                    <a:pt x="83" y="94"/>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9" name="Freeform 249">
              <a:extLst>
                <a:ext uri="{FF2B5EF4-FFF2-40B4-BE49-F238E27FC236}">
                  <a16:creationId xmlns:a16="http://schemas.microsoft.com/office/drawing/2014/main" id="{DD25F87F-255B-4F5A-91BB-417633421C96}"/>
                </a:ext>
              </a:extLst>
            </p:cNvPr>
            <p:cNvSpPr>
              <a:spLocks/>
            </p:cNvSpPr>
            <p:nvPr/>
          </p:nvSpPr>
          <p:spPr bwMode="auto">
            <a:xfrm>
              <a:off x="2524" y="2604"/>
              <a:ext cx="33" cy="14"/>
            </a:xfrm>
            <a:custGeom>
              <a:avLst/>
              <a:gdLst>
                <a:gd name="T0" fmla="*/ 1 w 64"/>
                <a:gd name="T1" fmla="*/ 1 h 27"/>
                <a:gd name="T2" fmla="*/ 1 w 64"/>
                <a:gd name="T3" fmla="*/ 1 h 27"/>
                <a:gd name="T4" fmla="*/ 1 w 64"/>
                <a:gd name="T5" fmla="*/ 1 h 27"/>
                <a:gd name="T6" fmla="*/ 1 w 64"/>
                <a:gd name="T7" fmla="*/ 0 h 27"/>
                <a:gd name="T8" fmla="*/ 1 w 64"/>
                <a:gd name="T9" fmla="*/ 1 h 27"/>
                <a:gd name="T10" fmla="*/ 1 w 64"/>
                <a:gd name="T11" fmla="*/ 1 h 27"/>
                <a:gd name="T12" fmla="*/ 1 w 64"/>
                <a:gd name="T13" fmla="*/ 1 h 27"/>
                <a:gd name="T14" fmla="*/ 0 w 64"/>
                <a:gd name="T15" fmla="*/ 1 h 27"/>
                <a:gd name="T16" fmla="*/ 1 w 64"/>
                <a:gd name="T17" fmla="*/ 1 h 27"/>
                <a:gd name="T18" fmla="*/ 1 w 64"/>
                <a:gd name="T19" fmla="*/ 1 h 27"/>
                <a:gd name="T20" fmla="*/ 1 w 64"/>
                <a:gd name="T21" fmla="*/ 1 h 27"/>
                <a:gd name="T22" fmla="*/ 1 w 64"/>
                <a:gd name="T23" fmla="*/ 1 h 27"/>
                <a:gd name="T24" fmla="*/ 1 w 64"/>
                <a:gd name="T25" fmla="*/ 1 h 27"/>
                <a:gd name="T26" fmla="*/ 1 w 64"/>
                <a:gd name="T27" fmla="*/ 1 h 27"/>
                <a:gd name="T28" fmla="*/ 1 w 64"/>
                <a:gd name="T29" fmla="*/ 1 h 27"/>
                <a:gd name="T30" fmla="*/ 1 w 64"/>
                <a:gd name="T31" fmla="*/ 1 h 27"/>
                <a:gd name="T32" fmla="*/ 1 w 64"/>
                <a:gd name="T33" fmla="*/ 1 h 27"/>
                <a:gd name="T34" fmla="*/ 1 w 64"/>
                <a:gd name="T35" fmla="*/ 1 h 27"/>
                <a:gd name="T36" fmla="*/ 1 w 64"/>
                <a:gd name="T37" fmla="*/ 1 h 27"/>
                <a:gd name="T38" fmla="*/ 1 w 64"/>
                <a:gd name="T39" fmla="*/ 1 h 27"/>
                <a:gd name="T40" fmla="*/ 1 w 64"/>
                <a:gd name="T41" fmla="*/ 1 h 27"/>
                <a:gd name="T42" fmla="*/ 1 w 64"/>
                <a:gd name="T43" fmla="*/ 1 h 27"/>
                <a:gd name="T44" fmla="*/ 1 w 64"/>
                <a:gd name="T45" fmla="*/ 1 h 27"/>
                <a:gd name="T46" fmla="*/ 1 w 64"/>
                <a:gd name="T47" fmla="*/ 1 h 27"/>
                <a:gd name="T48" fmla="*/ 1 w 64"/>
                <a:gd name="T49" fmla="*/ 1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0" name="Freeform 250">
              <a:extLst>
                <a:ext uri="{FF2B5EF4-FFF2-40B4-BE49-F238E27FC236}">
                  <a16:creationId xmlns:a16="http://schemas.microsoft.com/office/drawing/2014/main" id="{291ACD70-7E13-4D7F-AF61-2CBFBFD8FA72}"/>
                </a:ext>
              </a:extLst>
            </p:cNvPr>
            <p:cNvSpPr>
              <a:spLocks/>
            </p:cNvSpPr>
            <p:nvPr/>
          </p:nvSpPr>
          <p:spPr bwMode="auto">
            <a:xfrm>
              <a:off x="2557" y="2620"/>
              <a:ext cx="37" cy="25"/>
            </a:xfrm>
            <a:custGeom>
              <a:avLst/>
              <a:gdLst>
                <a:gd name="T0" fmla="*/ 1 w 74"/>
                <a:gd name="T1" fmla="*/ 0 h 49"/>
                <a:gd name="T2" fmla="*/ 1 w 74"/>
                <a:gd name="T3" fmla="*/ 0 h 49"/>
                <a:gd name="T4" fmla="*/ 1 w 74"/>
                <a:gd name="T5" fmla="*/ 1 h 49"/>
                <a:gd name="T6" fmla="*/ 1 w 74"/>
                <a:gd name="T7" fmla="*/ 1 h 49"/>
                <a:gd name="T8" fmla="*/ 1 w 74"/>
                <a:gd name="T9" fmla="*/ 1 h 49"/>
                <a:gd name="T10" fmla="*/ 1 w 74"/>
                <a:gd name="T11" fmla="*/ 1 h 49"/>
                <a:gd name="T12" fmla="*/ 1 w 74"/>
                <a:gd name="T13" fmla="*/ 1 h 49"/>
                <a:gd name="T14" fmla="*/ 1 w 74"/>
                <a:gd name="T15" fmla="*/ 1 h 49"/>
                <a:gd name="T16" fmla="*/ 1 w 74"/>
                <a:gd name="T17" fmla="*/ 1 h 49"/>
                <a:gd name="T18" fmla="*/ 1 w 74"/>
                <a:gd name="T19" fmla="*/ 1 h 49"/>
                <a:gd name="T20" fmla="*/ 1 w 74"/>
                <a:gd name="T21" fmla="*/ 1 h 49"/>
                <a:gd name="T22" fmla="*/ 1 w 74"/>
                <a:gd name="T23" fmla="*/ 1 h 49"/>
                <a:gd name="T24" fmla="*/ 1 w 74"/>
                <a:gd name="T25" fmla="*/ 1 h 49"/>
                <a:gd name="T26" fmla="*/ 0 w 74"/>
                <a:gd name="T27" fmla="*/ 1 h 49"/>
                <a:gd name="T28" fmla="*/ 0 w 74"/>
                <a:gd name="T29" fmla="*/ 1 h 49"/>
                <a:gd name="T30" fmla="*/ 1 w 74"/>
                <a:gd name="T31" fmla="*/ 1 h 49"/>
                <a:gd name="T32" fmla="*/ 1 w 74"/>
                <a:gd name="T33" fmla="*/ 1 h 49"/>
                <a:gd name="T34" fmla="*/ 1 w 74"/>
                <a:gd name="T35" fmla="*/ 1 h 49"/>
                <a:gd name="T36" fmla="*/ 1 w 74"/>
                <a:gd name="T37" fmla="*/ 1 h 49"/>
                <a:gd name="T38" fmla="*/ 1 w 74"/>
                <a:gd name="T39" fmla="*/ 1 h 49"/>
                <a:gd name="T40" fmla="*/ 1 w 74"/>
                <a:gd name="T41" fmla="*/ 1 h 49"/>
                <a:gd name="T42" fmla="*/ 1 w 74"/>
                <a:gd name="T43" fmla="*/ 1 h 49"/>
                <a:gd name="T44" fmla="*/ 1 w 74"/>
                <a:gd name="T45" fmla="*/ 1 h 49"/>
                <a:gd name="T46" fmla="*/ 1 w 74"/>
                <a:gd name="T47" fmla="*/ 1 h 49"/>
                <a:gd name="T48" fmla="*/ 1 w 74"/>
                <a:gd name="T49" fmla="*/ 1 h 49"/>
                <a:gd name="T50" fmla="*/ 1 w 74"/>
                <a:gd name="T51" fmla="*/ 1 h 49"/>
                <a:gd name="T52" fmla="*/ 1 w 74"/>
                <a:gd name="T53" fmla="*/ 1 h 49"/>
                <a:gd name="T54" fmla="*/ 1 w 74"/>
                <a:gd name="T55" fmla="*/ 1 h 49"/>
                <a:gd name="T56" fmla="*/ 1 w 74"/>
                <a:gd name="T57" fmla="*/ 0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49">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9" y="46"/>
                  </a:lnTo>
                  <a:lnTo>
                    <a:pt x="57" y="41"/>
                  </a:lnTo>
                  <a:lnTo>
                    <a:pt x="64" y="36"/>
                  </a:lnTo>
                  <a:lnTo>
                    <a:pt x="69" y="29"/>
                  </a:lnTo>
                  <a:lnTo>
                    <a:pt x="74" y="21"/>
                  </a:lnTo>
                  <a:lnTo>
                    <a:pt x="74" y="14"/>
                  </a:lnTo>
                  <a:lnTo>
                    <a:pt x="70" y="6"/>
                  </a:lnTo>
                  <a:lnTo>
                    <a:pt x="61"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1" name="Freeform 251">
              <a:extLst>
                <a:ext uri="{FF2B5EF4-FFF2-40B4-BE49-F238E27FC236}">
                  <a16:creationId xmlns:a16="http://schemas.microsoft.com/office/drawing/2014/main" id="{E24B24FE-EBB2-4B7B-AFBC-DE2663611920}"/>
                </a:ext>
              </a:extLst>
            </p:cNvPr>
            <p:cNvSpPr>
              <a:spLocks/>
            </p:cNvSpPr>
            <p:nvPr/>
          </p:nvSpPr>
          <p:spPr bwMode="auto">
            <a:xfrm>
              <a:off x="3152" y="2573"/>
              <a:ext cx="51" cy="26"/>
            </a:xfrm>
            <a:custGeom>
              <a:avLst/>
              <a:gdLst>
                <a:gd name="T0" fmla="*/ 0 w 103"/>
                <a:gd name="T1" fmla="*/ 0 h 53"/>
                <a:gd name="T2" fmla="*/ 0 w 103"/>
                <a:gd name="T3" fmla="*/ 0 h 53"/>
                <a:gd name="T4" fmla="*/ 0 w 103"/>
                <a:gd name="T5" fmla="*/ 0 h 53"/>
                <a:gd name="T6" fmla="*/ 0 w 103"/>
                <a:gd name="T7" fmla="*/ 0 h 53"/>
                <a:gd name="T8" fmla="*/ 0 w 103"/>
                <a:gd name="T9" fmla="*/ 0 h 53"/>
                <a:gd name="T10" fmla="*/ 0 w 103"/>
                <a:gd name="T11" fmla="*/ 0 h 53"/>
                <a:gd name="T12" fmla="*/ 0 w 103"/>
                <a:gd name="T13" fmla="*/ 0 h 53"/>
                <a:gd name="T14" fmla="*/ 0 w 103"/>
                <a:gd name="T15" fmla="*/ 0 h 53"/>
                <a:gd name="T16" fmla="*/ 0 w 103"/>
                <a:gd name="T17" fmla="*/ 0 h 53"/>
                <a:gd name="T18" fmla="*/ 0 w 103"/>
                <a:gd name="T19" fmla="*/ 0 h 53"/>
                <a:gd name="T20" fmla="*/ 0 w 103"/>
                <a:gd name="T21" fmla="*/ 0 h 53"/>
                <a:gd name="T22" fmla="*/ 0 w 103"/>
                <a:gd name="T23" fmla="*/ 0 h 53"/>
                <a:gd name="T24" fmla="*/ 0 w 103"/>
                <a:gd name="T25" fmla="*/ 0 h 53"/>
                <a:gd name="T26" fmla="*/ 0 w 103"/>
                <a:gd name="T27" fmla="*/ 0 h 53"/>
                <a:gd name="T28" fmla="*/ 0 w 103"/>
                <a:gd name="T29" fmla="*/ 0 h 53"/>
                <a:gd name="T30" fmla="*/ 0 w 103"/>
                <a:gd name="T31" fmla="*/ 0 h 53"/>
                <a:gd name="T32" fmla="*/ 0 w 103"/>
                <a:gd name="T33" fmla="*/ 0 h 53"/>
                <a:gd name="T34" fmla="*/ 0 w 103"/>
                <a:gd name="T35" fmla="*/ 0 h 53"/>
                <a:gd name="T36" fmla="*/ 0 w 103"/>
                <a:gd name="T37" fmla="*/ 0 h 53"/>
                <a:gd name="T38" fmla="*/ 0 w 103"/>
                <a:gd name="T39" fmla="*/ 0 h 53"/>
                <a:gd name="T40" fmla="*/ 0 w 103"/>
                <a:gd name="T41" fmla="*/ 0 h 53"/>
                <a:gd name="T42" fmla="*/ 0 w 103"/>
                <a:gd name="T43" fmla="*/ 0 h 53"/>
                <a:gd name="T44" fmla="*/ 0 w 103"/>
                <a:gd name="T45" fmla="*/ 0 h 53"/>
                <a:gd name="T46" fmla="*/ 0 w 103"/>
                <a:gd name="T47" fmla="*/ 0 h 53"/>
                <a:gd name="T48" fmla="*/ 0 w 103"/>
                <a:gd name="T49" fmla="*/ 0 h 53"/>
                <a:gd name="T50" fmla="*/ 0 w 103"/>
                <a:gd name="T51" fmla="*/ 0 h 53"/>
                <a:gd name="T52" fmla="*/ 0 w 103"/>
                <a:gd name="T53" fmla="*/ 0 h 53"/>
                <a:gd name="T54" fmla="*/ 0 w 103"/>
                <a:gd name="T55" fmla="*/ 0 h 53"/>
                <a:gd name="T56" fmla="*/ 0 w 103"/>
                <a:gd name="T57" fmla="*/ 0 h 53"/>
                <a:gd name="T58" fmla="*/ 0 w 103"/>
                <a:gd name="T59" fmla="*/ 0 h 53"/>
                <a:gd name="T60" fmla="*/ 0 w 103"/>
                <a:gd name="T61" fmla="*/ 0 h 53"/>
                <a:gd name="T62" fmla="*/ 0 w 103"/>
                <a:gd name="T63" fmla="*/ 0 h 53"/>
                <a:gd name="T64" fmla="*/ 0 w 103"/>
                <a:gd name="T65" fmla="*/ 0 h 53"/>
                <a:gd name="T66" fmla="*/ 0 w 103"/>
                <a:gd name="T67" fmla="*/ 0 h 53"/>
                <a:gd name="T68" fmla="*/ 0 w 103"/>
                <a:gd name="T69" fmla="*/ 0 h 53"/>
                <a:gd name="T70" fmla="*/ 0 w 103"/>
                <a:gd name="T71" fmla="*/ 0 h 53"/>
                <a:gd name="T72" fmla="*/ 0 w 103"/>
                <a:gd name="T73" fmla="*/ 0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2" name="Freeform 252">
              <a:extLst>
                <a:ext uri="{FF2B5EF4-FFF2-40B4-BE49-F238E27FC236}">
                  <a16:creationId xmlns:a16="http://schemas.microsoft.com/office/drawing/2014/main" id="{E4E5A06B-F149-4644-9899-7D5982B94B16}"/>
                </a:ext>
              </a:extLst>
            </p:cNvPr>
            <p:cNvSpPr>
              <a:spLocks/>
            </p:cNvSpPr>
            <p:nvPr/>
          </p:nvSpPr>
          <p:spPr bwMode="auto">
            <a:xfrm>
              <a:off x="3310" y="2542"/>
              <a:ext cx="107" cy="55"/>
            </a:xfrm>
            <a:custGeom>
              <a:avLst/>
              <a:gdLst>
                <a:gd name="T0" fmla="*/ 1 w 213"/>
                <a:gd name="T1" fmla="*/ 0 h 112"/>
                <a:gd name="T2" fmla="*/ 1 w 213"/>
                <a:gd name="T3" fmla="*/ 0 h 112"/>
                <a:gd name="T4" fmla="*/ 1 w 213"/>
                <a:gd name="T5" fmla="*/ 0 h 112"/>
                <a:gd name="T6" fmla="*/ 1 w 213"/>
                <a:gd name="T7" fmla="*/ 0 h 112"/>
                <a:gd name="T8" fmla="*/ 1 w 213"/>
                <a:gd name="T9" fmla="*/ 0 h 112"/>
                <a:gd name="T10" fmla="*/ 1 w 213"/>
                <a:gd name="T11" fmla="*/ 0 h 112"/>
                <a:gd name="T12" fmla="*/ 1 w 213"/>
                <a:gd name="T13" fmla="*/ 0 h 112"/>
                <a:gd name="T14" fmla="*/ 1 w 213"/>
                <a:gd name="T15" fmla="*/ 0 h 112"/>
                <a:gd name="T16" fmla="*/ 1 w 213"/>
                <a:gd name="T17" fmla="*/ 0 h 112"/>
                <a:gd name="T18" fmla="*/ 1 w 213"/>
                <a:gd name="T19" fmla="*/ 0 h 112"/>
                <a:gd name="T20" fmla="*/ 1 w 213"/>
                <a:gd name="T21" fmla="*/ 0 h 112"/>
                <a:gd name="T22" fmla="*/ 1 w 213"/>
                <a:gd name="T23" fmla="*/ 0 h 112"/>
                <a:gd name="T24" fmla="*/ 1 w 213"/>
                <a:gd name="T25" fmla="*/ 0 h 112"/>
                <a:gd name="T26" fmla="*/ 1 w 213"/>
                <a:gd name="T27" fmla="*/ 0 h 112"/>
                <a:gd name="T28" fmla="*/ 1 w 213"/>
                <a:gd name="T29" fmla="*/ 0 h 112"/>
                <a:gd name="T30" fmla="*/ 1 w 213"/>
                <a:gd name="T31" fmla="*/ 0 h 112"/>
                <a:gd name="T32" fmla="*/ 0 w 213"/>
                <a:gd name="T33" fmla="*/ 0 h 112"/>
                <a:gd name="T34" fmla="*/ 1 w 213"/>
                <a:gd name="T35" fmla="*/ 0 h 112"/>
                <a:gd name="T36" fmla="*/ 1 w 213"/>
                <a:gd name="T37" fmla="*/ 0 h 112"/>
                <a:gd name="T38" fmla="*/ 1 w 213"/>
                <a:gd name="T39" fmla="*/ 0 h 112"/>
                <a:gd name="T40" fmla="*/ 1 w 213"/>
                <a:gd name="T41" fmla="*/ 0 h 112"/>
                <a:gd name="T42" fmla="*/ 1 w 213"/>
                <a:gd name="T43" fmla="*/ 0 h 112"/>
                <a:gd name="T44" fmla="*/ 1 w 213"/>
                <a:gd name="T45" fmla="*/ 0 h 112"/>
                <a:gd name="T46" fmla="*/ 1 w 213"/>
                <a:gd name="T47" fmla="*/ 0 h 112"/>
                <a:gd name="T48" fmla="*/ 1 w 213"/>
                <a:gd name="T49" fmla="*/ 0 h 112"/>
                <a:gd name="T50" fmla="*/ 1 w 213"/>
                <a:gd name="T51" fmla="*/ 0 h 112"/>
                <a:gd name="T52" fmla="*/ 1 w 213"/>
                <a:gd name="T53" fmla="*/ 0 h 112"/>
                <a:gd name="T54" fmla="*/ 1 w 213"/>
                <a:gd name="T55" fmla="*/ 0 h 112"/>
                <a:gd name="T56" fmla="*/ 1 w 213"/>
                <a:gd name="T57" fmla="*/ 0 h 112"/>
                <a:gd name="T58" fmla="*/ 1 w 213"/>
                <a:gd name="T59" fmla="*/ 0 h 112"/>
                <a:gd name="T60" fmla="*/ 1 w 213"/>
                <a:gd name="T61" fmla="*/ 0 h 112"/>
                <a:gd name="T62" fmla="*/ 1 w 213"/>
                <a:gd name="T63" fmla="*/ 0 h 112"/>
                <a:gd name="T64" fmla="*/ 1 w 213"/>
                <a:gd name="T65" fmla="*/ 0 h 112"/>
                <a:gd name="T66" fmla="*/ 1 w 213"/>
                <a:gd name="T67" fmla="*/ 0 h 112"/>
                <a:gd name="T68" fmla="*/ 1 w 213"/>
                <a:gd name="T69" fmla="*/ 0 h 112"/>
                <a:gd name="T70" fmla="*/ 1 w 213"/>
                <a:gd name="T71" fmla="*/ 0 h 112"/>
                <a:gd name="T72" fmla="*/ 1 w 213"/>
                <a:gd name="T73" fmla="*/ 0 h 112"/>
                <a:gd name="T74" fmla="*/ 1 w 213"/>
                <a:gd name="T75" fmla="*/ 0 h 112"/>
                <a:gd name="T76" fmla="*/ 1 w 213"/>
                <a:gd name="T77" fmla="*/ 0 h 112"/>
                <a:gd name="T78" fmla="*/ 1 w 213"/>
                <a:gd name="T79" fmla="*/ 0 h 112"/>
                <a:gd name="T80" fmla="*/ 1 w 213"/>
                <a:gd name="T81" fmla="*/ 0 h 112"/>
                <a:gd name="T82" fmla="*/ 1 w 213"/>
                <a:gd name="T83" fmla="*/ 0 h 112"/>
                <a:gd name="T84" fmla="*/ 1 w 213"/>
                <a:gd name="T85" fmla="*/ 0 h 112"/>
                <a:gd name="T86" fmla="*/ 1 w 213"/>
                <a:gd name="T87" fmla="*/ 0 h 112"/>
                <a:gd name="T88" fmla="*/ 1 w 213"/>
                <a:gd name="T89" fmla="*/ 0 h 112"/>
                <a:gd name="T90" fmla="*/ 1 w 213"/>
                <a:gd name="T91" fmla="*/ 0 h 112"/>
                <a:gd name="T92" fmla="*/ 1 w 213"/>
                <a:gd name="T93" fmla="*/ 0 h 112"/>
                <a:gd name="T94" fmla="*/ 1 w 213"/>
                <a:gd name="T95" fmla="*/ 0 h 112"/>
                <a:gd name="T96" fmla="*/ 1 w 213"/>
                <a:gd name="T97" fmla="*/ 0 h 112"/>
                <a:gd name="T98" fmla="*/ 1 w 213"/>
                <a:gd name="T99" fmla="*/ 0 h 112"/>
                <a:gd name="T100" fmla="*/ 1 w 213"/>
                <a:gd name="T101" fmla="*/ 0 h 112"/>
                <a:gd name="T102" fmla="*/ 1 w 213"/>
                <a:gd name="T103" fmla="*/ 0 h 112"/>
                <a:gd name="T104" fmla="*/ 1 w 213"/>
                <a:gd name="T105" fmla="*/ 0 h 112"/>
                <a:gd name="T106" fmla="*/ 1 w 213"/>
                <a:gd name="T107" fmla="*/ 0 h 112"/>
                <a:gd name="T108" fmla="*/ 1 w 213"/>
                <a:gd name="T109" fmla="*/ 0 h 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3" h="112">
                  <a:moveTo>
                    <a:pt x="213" y="112"/>
                  </a:moveTo>
                  <a:lnTo>
                    <a:pt x="204" y="110"/>
                  </a:lnTo>
                  <a:lnTo>
                    <a:pt x="190" y="106"/>
                  </a:lnTo>
                  <a:lnTo>
                    <a:pt x="172" y="101"/>
                  </a:lnTo>
                  <a:lnTo>
                    <a:pt x="151" y="97"/>
                  </a:lnTo>
                  <a:lnTo>
                    <a:pt x="131" y="93"/>
                  </a:lnTo>
                  <a:lnTo>
                    <a:pt x="114" y="91"/>
                  </a:lnTo>
                  <a:lnTo>
                    <a:pt x="100" y="90"/>
                  </a:lnTo>
                  <a:lnTo>
                    <a:pt x="92" y="90"/>
                  </a:lnTo>
                  <a:lnTo>
                    <a:pt x="87" y="91"/>
                  </a:lnTo>
                  <a:lnTo>
                    <a:pt x="76" y="91"/>
                  </a:lnTo>
                  <a:lnTo>
                    <a:pt x="63" y="90"/>
                  </a:lnTo>
                  <a:lnTo>
                    <a:pt x="50" y="89"/>
                  </a:lnTo>
                  <a:lnTo>
                    <a:pt x="35" y="87"/>
                  </a:lnTo>
                  <a:lnTo>
                    <a:pt x="21" y="84"/>
                  </a:lnTo>
                  <a:lnTo>
                    <a:pt x="9" y="82"/>
                  </a:lnTo>
                  <a:lnTo>
                    <a:pt x="0" y="78"/>
                  </a:lnTo>
                  <a:lnTo>
                    <a:pt x="13" y="62"/>
                  </a:lnTo>
                  <a:lnTo>
                    <a:pt x="29" y="54"/>
                  </a:lnTo>
                  <a:lnTo>
                    <a:pt x="30" y="53"/>
                  </a:lnTo>
                  <a:lnTo>
                    <a:pt x="31" y="49"/>
                  </a:lnTo>
                  <a:lnTo>
                    <a:pt x="34" y="44"/>
                  </a:lnTo>
                  <a:lnTo>
                    <a:pt x="36" y="37"/>
                  </a:lnTo>
                  <a:lnTo>
                    <a:pt x="39" y="31"/>
                  </a:lnTo>
                  <a:lnTo>
                    <a:pt x="43" y="27"/>
                  </a:lnTo>
                  <a:lnTo>
                    <a:pt x="46" y="23"/>
                  </a:lnTo>
                  <a:lnTo>
                    <a:pt x="50" y="21"/>
                  </a:lnTo>
                  <a:lnTo>
                    <a:pt x="53" y="20"/>
                  </a:lnTo>
                  <a:lnTo>
                    <a:pt x="59" y="17"/>
                  </a:lnTo>
                  <a:lnTo>
                    <a:pt x="66" y="14"/>
                  </a:lnTo>
                  <a:lnTo>
                    <a:pt x="75" y="9"/>
                  </a:lnTo>
                  <a:lnTo>
                    <a:pt x="83" y="6"/>
                  </a:lnTo>
                  <a:lnTo>
                    <a:pt x="91" y="2"/>
                  </a:lnTo>
                  <a:lnTo>
                    <a:pt x="97" y="0"/>
                  </a:lnTo>
                  <a:lnTo>
                    <a:pt x="100" y="0"/>
                  </a:lnTo>
                  <a:lnTo>
                    <a:pt x="105" y="2"/>
                  </a:lnTo>
                  <a:lnTo>
                    <a:pt x="113" y="8"/>
                  </a:lnTo>
                  <a:lnTo>
                    <a:pt x="123" y="16"/>
                  </a:lnTo>
                  <a:lnTo>
                    <a:pt x="135" y="24"/>
                  </a:lnTo>
                  <a:lnTo>
                    <a:pt x="148" y="34"/>
                  </a:lnTo>
                  <a:lnTo>
                    <a:pt x="158" y="40"/>
                  </a:lnTo>
                  <a:lnTo>
                    <a:pt x="167" y="46"/>
                  </a:lnTo>
                  <a:lnTo>
                    <a:pt x="172" y="49"/>
                  </a:lnTo>
                  <a:lnTo>
                    <a:pt x="179" y="51"/>
                  </a:lnTo>
                  <a:lnTo>
                    <a:pt x="188" y="53"/>
                  </a:lnTo>
                  <a:lnTo>
                    <a:pt x="196" y="55"/>
                  </a:lnTo>
                  <a:lnTo>
                    <a:pt x="201" y="58"/>
                  </a:lnTo>
                  <a:lnTo>
                    <a:pt x="201" y="63"/>
                  </a:lnTo>
                  <a:lnTo>
                    <a:pt x="201" y="74"/>
                  </a:lnTo>
                  <a:lnTo>
                    <a:pt x="202" y="85"/>
                  </a:lnTo>
                  <a:lnTo>
                    <a:pt x="204" y="92"/>
                  </a:lnTo>
                  <a:lnTo>
                    <a:pt x="207" y="96"/>
                  </a:lnTo>
                  <a:lnTo>
                    <a:pt x="211" y="101"/>
                  </a:lnTo>
                  <a:lnTo>
                    <a:pt x="213" y="107"/>
                  </a:lnTo>
                  <a:lnTo>
                    <a:pt x="213" y="112"/>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3" name="Freeform 253">
              <a:extLst>
                <a:ext uri="{FF2B5EF4-FFF2-40B4-BE49-F238E27FC236}">
                  <a16:creationId xmlns:a16="http://schemas.microsoft.com/office/drawing/2014/main" id="{CD451F85-939A-4F85-B229-C847F6137983}"/>
                </a:ext>
              </a:extLst>
            </p:cNvPr>
            <p:cNvSpPr>
              <a:spLocks/>
            </p:cNvSpPr>
            <p:nvPr/>
          </p:nvSpPr>
          <p:spPr bwMode="auto">
            <a:xfrm>
              <a:off x="3167" y="2502"/>
              <a:ext cx="192" cy="72"/>
            </a:xfrm>
            <a:custGeom>
              <a:avLst/>
              <a:gdLst>
                <a:gd name="T0" fmla="*/ 1 w 384"/>
                <a:gd name="T1" fmla="*/ 1 h 143"/>
                <a:gd name="T2" fmla="*/ 1 w 384"/>
                <a:gd name="T3" fmla="*/ 1 h 143"/>
                <a:gd name="T4" fmla="*/ 1 w 384"/>
                <a:gd name="T5" fmla="*/ 1 h 143"/>
                <a:gd name="T6" fmla="*/ 1 w 384"/>
                <a:gd name="T7" fmla="*/ 1 h 143"/>
                <a:gd name="T8" fmla="*/ 1 w 384"/>
                <a:gd name="T9" fmla="*/ 1 h 143"/>
                <a:gd name="T10" fmla="*/ 1 w 384"/>
                <a:gd name="T11" fmla="*/ 1 h 143"/>
                <a:gd name="T12" fmla="*/ 1 w 384"/>
                <a:gd name="T13" fmla="*/ 1 h 143"/>
                <a:gd name="T14" fmla="*/ 1 w 384"/>
                <a:gd name="T15" fmla="*/ 1 h 143"/>
                <a:gd name="T16" fmla="*/ 1 w 384"/>
                <a:gd name="T17" fmla="*/ 1 h 143"/>
                <a:gd name="T18" fmla="*/ 1 w 384"/>
                <a:gd name="T19" fmla="*/ 1 h 143"/>
                <a:gd name="T20" fmla="*/ 1 w 384"/>
                <a:gd name="T21" fmla="*/ 1 h 143"/>
                <a:gd name="T22" fmla="*/ 1 w 384"/>
                <a:gd name="T23" fmla="*/ 1 h 143"/>
                <a:gd name="T24" fmla="*/ 1 w 384"/>
                <a:gd name="T25" fmla="*/ 1 h 143"/>
                <a:gd name="T26" fmla="*/ 1 w 384"/>
                <a:gd name="T27" fmla="*/ 1 h 143"/>
                <a:gd name="T28" fmla="*/ 1 w 384"/>
                <a:gd name="T29" fmla="*/ 1 h 143"/>
                <a:gd name="T30" fmla="*/ 1 w 384"/>
                <a:gd name="T31" fmla="*/ 1 h 143"/>
                <a:gd name="T32" fmla="*/ 1 w 384"/>
                <a:gd name="T33" fmla="*/ 1 h 143"/>
                <a:gd name="T34" fmla="*/ 1 w 384"/>
                <a:gd name="T35" fmla="*/ 1 h 143"/>
                <a:gd name="T36" fmla="*/ 1 w 384"/>
                <a:gd name="T37" fmla="*/ 1 h 143"/>
                <a:gd name="T38" fmla="*/ 1 w 384"/>
                <a:gd name="T39" fmla="*/ 1 h 143"/>
                <a:gd name="T40" fmla="*/ 1 w 384"/>
                <a:gd name="T41" fmla="*/ 1 h 143"/>
                <a:gd name="T42" fmla="*/ 1 w 384"/>
                <a:gd name="T43" fmla="*/ 1 h 143"/>
                <a:gd name="T44" fmla="*/ 1 w 384"/>
                <a:gd name="T45" fmla="*/ 1 h 143"/>
                <a:gd name="T46" fmla="*/ 1 w 384"/>
                <a:gd name="T47" fmla="*/ 1 h 143"/>
                <a:gd name="T48" fmla="*/ 1 w 384"/>
                <a:gd name="T49" fmla="*/ 1 h 143"/>
                <a:gd name="T50" fmla="*/ 1 w 384"/>
                <a:gd name="T51" fmla="*/ 1 h 143"/>
                <a:gd name="T52" fmla="*/ 1 w 384"/>
                <a:gd name="T53" fmla="*/ 1 h 143"/>
                <a:gd name="T54" fmla="*/ 1 w 384"/>
                <a:gd name="T55" fmla="*/ 1 h 143"/>
                <a:gd name="T56" fmla="*/ 1 w 384"/>
                <a:gd name="T57" fmla="*/ 1 h 143"/>
                <a:gd name="T58" fmla="*/ 1 w 384"/>
                <a:gd name="T59" fmla="*/ 1 h 143"/>
                <a:gd name="T60" fmla="*/ 1 w 384"/>
                <a:gd name="T61" fmla="*/ 1 h 143"/>
                <a:gd name="T62" fmla="*/ 1 w 384"/>
                <a:gd name="T63" fmla="*/ 1 h 143"/>
                <a:gd name="T64" fmla="*/ 1 w 384"/>
                <a:gd name="T65" fmla="*/ 1 h 143"/>
                <a:gd name="T66" fmla="*/ 1 w 384"/>
                <a:gd name="T67" fmla="*/ 1 h 143"/>
                <a:gd name="T68" fmla="*/ 1 w 384"/>
                <a:gd name="T69" fmla="*/ 1 h 143"/>
                <a:gd name="T70" fmla="*/ 1 w 384"/>
                <a:gd name="T71" fmla="*/ 1 h 143"/>
                <a:gd name="T72" fmla="*/ 1 w 384"/>
                <a:gd name="T73" fmla="*/ 1 h 143"/>
                <a:gd name="T74" fmla="*/ 1 w 384"/>
                <a:gd name="T75" fmla="*/ 1 h 143"/>
                <a:gd name="T76" fmla="*/ 1 w 384"/>
                <a:gd name="T77" fmla="*/ 1 h 143"/>
                <a:gd name="T78" fmla="*/ 1 w 384"/>
                <a:gd name="T79" fmla="*/ 1 h 143"/>
                <a:gd name="T80" fmla="*/ 1 w 384"/>
                <a:gd name="T81" fmla="*/ 1 h 143"/>
                <a:gd name="T82" fmla="*/ 1 w 384"/>
                <a:gd name="T83" fmla="*/ 1 h 143"/>
                <a:gd name="T84" fmla="*/ 1 w 384"/>
                <a:gd name="T85" fmla="*/ 1 h 143"/>
                <a:gd name="T86" fmla="*/ 1 w 384"/>
                <a:gd name="T87" fmla="*/ 1 h 143"/>
                <a:gd name="T88" fmla="*/ 1 w 384"/>
                <a:gd name="T89" fmla="*/ 1 h 143"/>
                <a:gd name="T90" fmla="*/ 1 w 384"/>
                <a:gd name="T91" fmla="*/ 1 h 143"/>
                <a:gd name="T92" fmla="*/ 1 w 384"/>
                <a:gd name="T93" fmla="*/ 1 h 143"/>
                <a:gd name="T94" fmla="*/ 1 w 384"/>
                <a:gd name="T95" fmla="*/ 1 h 143"/>
                <a:gd name="T96" fmla="*/ 1 w 384"/>
                <a:gd name="T97" fmla="*/ 1 h 143"/>
                <a:gd name="T98" fmla="*/ 1 w 384"/>
                <a:gd name="T99" fmla="*/ 1 h 143"/>
                <a:gd name="T100" fmla="*/ 1 w 384"/>
                <a:gd name="T101" fmla="*/ 1 h 143"/>
                <a:gd name="T102" fmla="*/ 1 w 384"/>
                <a:gd name="T103" fmla="*/ 0 h 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84" h="143">
                  <a:moveTo>
                    <a:pt x="124" y="0"/>
                  </a:moveTo>
                  <a:lnTo>
                    <a:pt x="118" y="2"/>
                  </a:lnTo>
                  <a:lnTo>
                    <a:pt x="109" y="6"/>
                  </a:lnTo>
                  <a:lnTo>
                    <a:pt x="97" y="10"/>
                  </a:lnTo>
                  <a:lnTo>
                    <a:pt x="84" y="14"/>
                  </a:lnTo>
                  <a:lnTo>
                    <a:pt x="72" y="18"/>
                  </a:lnTo>
                  <a:lnTo>
                    <a:pt x="60" y="22"/>
                  </a:lnTo>
                  <a:lnTo>
                    <a:pt x="51" y="25"/>
                  </a:lnTo>
                  <a:lnTo>
                    <a:pt x="46" y="27"/>
                  </a:lnTo>
                  <a:lnTo>
                    <a:pt x="43" y="31"/>
                  </a:lnTo>
                  <a:lnTo>
                    <a:pt x="36" y="37"/>
                  </a:lnTo>
                  <a:lnTo>
                    <a:pt x="29" y="45"/>
                  </a:lnTo>
                  <a:lnTo>
                    <a:pt x="21" y="53"/>
                  </a:lnTo>
                  <a:lnTo>
                    <a:pt x="13" y="61"/>
                  </a:lnTo>
                  <a:lnTo>
                    <a:pt x="6" y="67"/>
                  </a:lnTo>
                  <a:lnTo>
                    <a:pt x="2" y="71"/>
                  </a:lnTo>
                  <a:lnTo>
                    <a:pt x="0" y="74"/>
                  </a:lnTo>
                  <a:lnTo>
                    <a:pt x="18" y="82"/>
                  </a:lnTo>
                  <a:lnTo>
                    <a:pt x="37" y="88"/>
                  </a:lnTo>
                  <a:lnTo>
                    <a:pt x="58" y="97"/>
                  </a:lnTo>
                  <a:lnTo>
                    <a:pt x="78" y="103"/>
                  </a:lnTo>
                  <a:lnTo>
                    <a:pt x="96" y="109"/>
                  </a:lnTo>
                  <a:lnTo>
                    <a:pt x="111" y="114"/>
                  </a:lnTo>
                  <a:lnTo>
                    <a:pt x="122" y="117"/>
                  </a:lnTo>
                  <a:lnTo>
                    <a:pt x="129" y="117"/>
                  </a:lnTo>
                  <a:lnTo>
                    <a:pt x="137" y="115"/>
                  </a:lnTo>
                  <a:lnTo>
                    <a:pt x="146" y="114"/>
                  </a:lnTo>
                  <a:lnTo>
                    <a:pt x="154" y="113"/>
                  </a:lnTo>
                  <a:lnTo>
                    <a:pt x="159" y="113"/>
                  </a:lnTo>
                  <a:lnTo>
                    <a:pt x="164" y="114"/>
                  </a:lnTo>
                  <a:lnTo>
                    <a:pt x="174" y="116"/>
                  </a:lnTo>
                  <a:lnTo>
                    <a:pt x="188" y="120"/>
                  </a:lnTo>
                  <a:lnTo>
                    <a:pt x="203" y="123"/>
                  </a:lnTo>
                  <a:lnTo>
                    <a:pt x="218" y="127"/>
                  </a:lnTo>
                  <a:lnTo>
                    <a:pt x="232" y="129"/>
                  </a:lnTo>
                  <a:lnTo>
                    <a:pt x="242" y="131"/>
                  </a:lnTo>
                  <a:lnTo>
                    <a:pt x="247" y="133"/>
                  </a:lnTo>
                  <a:lnTo>
                    <a:pt x="252" y="137"/>
                  </a:lnTo>
                  <a:lnTo>
                    <a:pt x="256" y="139"/>
                  </a:lnTo>
                  <a:lnTo>
                    <a:pt x="262" y="141"/>
                  </a:lnTo>
                  <a:lnTo>
                    <a:pt x="268" y="143"/>
                  </a:lnTo>
                  <a:lnTo>
                    <a:pt x="276" y="141"/>
                  </a:lnTo>
                  <a:lnTo>
                    <a:pt x="284" y="140"/>
                  </a:lnTo>
                  <a:lnTo>
                    <a:pt x="291" y="139"/>
                  </a:lnTo>
                  <a:lnTo>
                    <a:pt x="294" y="138"/>
                  </a:lnTo>
                  <a:lnTo>
                    <a:pt x="300" y="136"/>
                  </a:lnTo>
                  <a:lnTo>
                    <a:pt x="306" y="132"/>
                  </a:lnTo>
                  <a:lnTo>
                    <a:pt x="310" y="128"/>
                  </a:lnTo>
                  <a:lnTo>
                    <a:pt x="314" y="123"/>
                  </a:lnTo>
                  <a:lnTo>
                    <a:pt x="316" y="117"/>
                  </a:lnTo>
                  <a:lnTo>
                    <a:pt x="320" y="108"/>
                  </a:lnTo>
                  <a:lnTo>
                    <a:pt x="324" y="100"/>
                  </a:lnTo>
                  <a:lnTo>
                    <a:pt x="330" y="94"/>
                  </a:lnTo>
                  <a:lnTo>
                    <a:pt x="334" y="92"/>
                  </a:lnTo>
                  <a:lnTo>
                    <a:pt x="341" y="88"/>
                  </a:lnTo>
                  <a:lnTo>
                    <a:pt x="349" y="85"/>
                  </a:lnTo>
                  <a:lnTo>
                    <a:pt x="359" y="82"/>
                  </a:lnTo>
                  <a:lnTo>
                    <a:pt x="367" y="79"/>
                  </a:lnTo>
                  <a:lnTo>
                    <a:pt x="375" y="77"/>
                  </a:lnTo>
                  <a:lnTo>
                    <a:pt x="381" y="75"/>
                  </a:lnTo>
                  <a:lnTo>
                    <a:pt x="384" y="74"/>
                  </a:lnTo>
                  <a:lnTo>
                    <a:pt x="382" y="62"/>
                  </a:lnTo>
                  <a:lnTo>
                    <a:pt x="376" y="55"/>
                  </a:lnTo>
                  <a:lnTo>
                    <a:pt x="368" y="49"/>
                  </a:lnTo>
                  <a:lnTo>
                    <a:pt x="361" y="46"/>
                  </a:lnTo>
                  <a:lnTo>
                    <a:pt x="356" y="44"/>
                  </a:lnTo>
                  <a:lnTo>
                    <a:pt x="349" y="39"/>
                  </a:lnTo>
                  <a:lnTo>
                    <a:pt x="341" y="34"/>
                  </a:lnTo>
                  <a:lnTo>
                    <a:pt x="332" y="29"/>
                  </a:lnTo>
                  <a:lnTo>
                    <a:pt x="324" y="24"/>
                  </a:lnTo>
                  <a:lnTo>
                    <a:pt x="316" y="19"/>
                  </a:lnTo>
                  <a:lnTo>
                    <a:pt x="309" y="17"/>
                  </a:lnTo>
                  <a:lnTo>
                    <a:pt x="306" y="16"/>
                  </a:lnTo>
                  <a:lnTo>
                    <a:pt x="302" y="17"/>
                  </a:lnTo>
                  <a:lnTo>
                    <a:pt x="296" y="19"/>
                  </a:lnTo>
                  <a:lnTo>
                    <a:pt x="290" y="22"/>
                  </a:lnTo>
                  <a:lnTo>
                    <a:pt x="281" y="25"/>
                  </a:lnTo>
                  <a:lnTo>
                    <a:pt x="275" y="30"/>
                  </a:lnTo>
                  <a:lnTo>
                    <a:pt x="269" y="33"/>
                  </a:lnTo>
                  <a:lnTo>
                    <a:pt x="263" y="38"/>
                  </a:lnTo>
                  <a:lnTo>
                    <a:pt x="261" y="42"/>
                  </a:lnTo>
                  <a:lnTo>
                    <a:pt x="255" y="45"/>
                  </a:lnTo>
                  <a:lnTo>
                    <a:pt x="248" y="48"/>
                  </a:lnTo>
                  <a:lnTo>
                    <a:pt x="241" y="50"/>
                  </a:lnTo>
                  <a:lnTo>
                    <a:pt x="234" y="53"/>
                  </a:lnTo>
                  <a:lnTo>
                    <a:pt x="227" y="54"/>
                  </a:lnTo>
                  <a:lnTo>
                    <a:pt x="222" y="55"/>
                  </a:lnTo>
                  <a:lnTo>
                    <a:pt x="218" y="55"/>
                  </a:lnTo>
                  <a:lnTo>
                    <a:pt x="216" y="54"/>
                  </a:lnTo>
                  <a:lnTo>
                    <a:pt x="215" y="49"/>
                  </a:lnTo>
                  <a:lnTo>
                    <a:pt x="211" y="42"/>
                  </a:lnTo>
                  <a:lnTo>
                    <a:pt x="208" y="36"/>
                  </a:lnTo>
                  <a:lnTo>
                    <a:pt x="204" y="32"/>
                  </a:lnTo>
                  <a:lnTo>
                    <a:pt x="201" y="31"/>
                  </a:lnTo>
                  <a:lnTo>
                    <a:pt x="194" y="27"/>
                  </a:lnTo>
                  <a:lnTo>
                    <a:pt x="185" y="23"/>
                  </a:lnTo>
                  <a:lnTo>
                    <a:pt x="175" y="17"/>
                  </a:lnTo>
                  <a:lnTo>
                    <a:pt x="165" y="11"/>
                  </a:lnTo>
                  <a:lnTo>
                    <a:pt x="156" y="7"/>
                  </a:lnTo>
                  <a:lnTo>
                    <a:pt x="149" y="3"/>
                  </a:lnTo>
                  <a:lnTo>
                    <a:pt x="144" y="2"/>
                  </a:lnTo>
                  <a:lnTo>
                    <a:pt x="139" y="1"/>
                  </a:lnTo>
                  <a:lnTo>
                    <a:pt x="134" y="0"/>
                  </a:lnTo>
                  <a:lnTo>
                    <a:pt x="128" y="0"/>
                  </a:lnTo>
                  <a:lnTo>
                    <a:pt x="124"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nvGrpSpPr>
          <p:cNvPr id="1038" name="Group 254">
            <a:extLst>
              <a:ext uri="{FF2B5EF4-FFF2-40B4-BE49-F238E27FC236}">
                <a16:creationId xmlns:a16="http://schemas.microsoft.com/office/drawing/2014/main" id="{6D0218BE-23F1-440A-BB03-C84415B1ACAF}"/>
              </a:ext>
            </a:extLst>
          </p:cNvPr>
          <p:cNvGrpSpPr>
            <a:grpSpLocks/>
          </p:cNvGrpSpPr>
          <p:nvPr/>
        </p:nvGrpSpPr>
        <p:grpSpPr bwMode="auto">
          <a:xfrm rot="-913339">
            <a:off x="372534" y="122238"/>
            <a:ext cx="1208617" cy="762000"/>
            <a:chOff x="75" y="3654"/>
            <a:chExt cx="853" cy="600"/>
          </a:xfrm>
        </p:grpSpPr>
        <p:sp>
          <p:nvSpPr>
            <p:cNvPr id="1040" name="Freeform 255">
              <a:extLst>
                <a:ext uri="{FF2B5EF4-FFF2-40B4-BE49-F238E27FC236}">
                  <a16:creationId xmlns:a16="http://schemas.microsoft.com/office/drawing/2014/main" id="{6E59559D-2B29-4393-9D6E-8D756690A868}"/>
                </a:ext>
              </a:extLst>
            </p:cNvPr>
            <p:cNvSpPr>
              <a:spLocks/>
            </p:cNvSpPr>
            <p:nvPr/>
          </p:nvSpPr>
          <p:spPr bwMode="auto">
            <a:xfrm>
              <a:off x="800" y="3824"/>
              <a:ext cx="41" cy="54"/>
            </a:xfrm>
            <a:custGeom>
              <a:avLst/>
              <a:gdLst>
                <a:gd name="T0" fmla="*/ 0 w 122"/>
                <a:gd name="T1" fmla="*/ 0 h 160"/>
                <a:gd name="T2" fmla="*/ 0 w 122"/>
                <a:gd name="T3" fmla="*/ 0 h 160"/>
                <a:gd name="T4" fmla="*/ 0 w 122"/>
                <a:gd name="T5" fmla="*/ 0 h 160"/>
                <a:gd name="T6" fmla="*/ 0 w 122"/>
                <a:gd name="T7" fmla="*/ 0 h 160"/>
                <a:gd name="T8" fmla="*/ 0 w 122"/>
                <a:gd name="T9" fmla="*/ 0 h 160"/>
                <a:gd name="T10" fmla="*/ 0 w 122"/>
                <a:gd name="T11" fmla="*/ 0 h 160"/>
                <a:gd name="T12" fmla="*/ 0 w 122"/>
                <a:gd name="T13" fmla="*/ 0 h 160"/>
                <a:gd name="T14" fmla="*/ 0 w 122"/>
                <a:gd name="T15" fmla="*/ 0 h 160"/>
                <a:gd name="T16" fmla="*/ 0 w 122"/>
                <a:gd name="T17" fmla="*/ 0 h 160"/>
                <a:gd name="T18" fmla="*/ 0 w 122"/>
                <a:gd name="T19" fmla="*/ 0 h 160"/>
                <a:gd name="T20" fmla="*/ 0 w 122"/>
                <a:gd name="T21" fmla="*/ 0 h 160"/>
                <a:gd name="T22" fmla="*/ 0 w 122"/>
                <a:gd name="T23" fmla="*/ 0 h 160"/>
                <a:gd name="T24" fmla="*/ 0 w 122"/>
                <a:gd name="T25" fmla="*/ 0 h 160"/>
                <a:gd name="T26" fmla="*/ 0 w 122"/>
                <a:gd name="T27" fmla="*/ 0 h 160"/>
                <a:gd name="T28" fmla="*/ 0 w 122"/>
                <a:gd name="T29" fmla="*/ 0 h 160"/>
                <a:gd name="T30" fmla="*/ 0 w 122"/>
                <a:gd name="T31" fmla="*/ 0 h 160"/>
                <a:gd name="T32" fmla="*/ 0 w 122"/>
                <a:gd name="T33" fmla="*/ 0 h 160"/>
                <a:gd name="T34" fmla="*/ 0 w 122"/>
                <a:gd name="T35" fmla="*/ 0 h 160"/>
                <a:gd name="T36" fmla="*/ 0 w 122"/>
                <a:gd name="T37" fmla="*/ 0 h 160"/>
                <a:gd name="T38" fmla="*/ 0 w 122"/>
                <a:gd name="T39" fmla="*/ 0 h 160"/>
                <a:gd name="T40" fmla="*/ 0 w 122"/>
                <a:gd name="T41" fmla="*/ 0 h 160"/>
                <a:gd name="T42" fmla="*/ 0 w 122"/>
                <a:gd name="T43" fmla="*/ 0 h 160"/>
                <a:gd name="T44" fmla="*/ 0 w 122"/>
                <a:gd name="T45" fmla="*/ 0 h 160"/>
                <a:gd name="T46" fmla="*/ 0 w 122"/>
                <a:gd name="T47" fmla="*/ 0 h 160"/>
                <a:gd name="T48" fmla="*/ 0 w 122"/>
                <a:gd name="T49" fmla="*/ 0 h 160"/>
                <a:gd name="T50" fmla="*/ 0 w 122"/>
                <a:gd name="T51" fmla="*/ 0 h 160"/>
                <a:gd name="T52" fmla="*/ 0 w 122"/>
                <a:gd name="T53" fmla="*/ 0 h 160"/>
                <a:gd name="T54" fmla="*/ 0 w 122"/>
                <a:gd name="T55" fmla="*/ 0 h 160"/>
                <a:gd name="T56" fmla="*/ 0 w 122"/>
                <a:gd name="T57" fmla="*/ 0 h 160"/>
                <a:gd name="T58" fmla="*/ 0 w 122"/>
                <a:gd name="T59" fmla="*/ 0 h 160"/>
                <a:gd name="T60" fmla="*/ 0 w 122"/>
                <a:gd name="T61" fmla="*/ 0 h 160"/>
                <a:gd name="T62" fmla="*/ 0 w 122"/>
                <a:gd name="T63" fmla="*/ 0 h 160"/>
                <a:gd name="T64" fmla="*/ 0 w 122"/>
                <a:gd name="T65" fmla="*/ 0 h 160"/>
                <a:gd name="T66" fmla="*/ 0 w 122"/>
                <a:gd name="T67" fmla="*/ 0 h 160"/>
                <a:gd name="T68" fmla="*/ 0 w 122"/>
                <a:gd name="T69" fmla="*/ 0 h 160"/>
                <a:gd name="T70" fmla="*/ 0 w 122"/>
                <a:gd name="T71" fmla="*/ 0 h 160"/>
                <a:gd name="T72" fmla="*/ 0 w 122"/>
                <a:gd name="T73" fmla="*/ 0 h 1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2" h="160">
                  <a:moveTo>
                    <a:pt x="5" y="148"/>
                  </a:moveTo>
                  <a:lnTo>
                    <a:pt x="8" y="152"/>
                  </a:lnTo>
                  <a:lnTo>
                    <a:pt x="12" y="156"/>
                  </a:lnTo>
                  <a:lnTo>
                    <a:pt x="18" y="159"/>
                  </a:lnTo>
                  <a:lnTo>
                    <a:pt x="24" y="160"/>
                  </a:lnTo>
                  <a:lnTo>
                    <a:pt x="33" y="159"/>
                  </a:lnTo>
                  <a:lnTo>
                    <a:pt x="42" y="153"/>
                  </a:lnTo>
                  <a:lnTo>
                    <a:pt x="53" y="145"/>
                  </a:lnTo>
                  <a:lnTo>
                    <a:pt x="66" y="131"/>
                  </a:lnTo>
                  <a:lnTo>
                    <a:pt x="77" y="116"/>
                  </a:lnTo>
                  <a:lnTo>
                    <a:pt x="85" y="102"/>
                  </a:lnTo>
                  <a:lnTo>
                    <a:pt x="91" y="90"/>
                  </a:lnTo>
                  <a:lnTo>
                    <a:pt x="96" y="79"/>
                  </a:lnTo>
                  <a:lnTo>
                    <a:pt x="100" y="69"/>
                  </a:lnTo>
                  <a:lnTo>
                    <a:pt x="105" y="59"/>
                  </a:lnTo>
                  <a:lnTo>
                    <a:pt x="110" y="48"/>
                  </a:lnTo>
                  <a:lnTo>
                    <a:pt x="118" y="36"/>
                  </a:lnTo>
                  <a:lnTo>
                    <a:pt x="122" y="25"/>
                  </a:lnTo>
                  <a:lnTo>
                    <a:pt x="120" y="16"/>
                  </a:lnTo>
                  <a:lnTo>
                    <a:pt x="115" y="9"/>
                  </a:lnTo>
                  <a:lnTo>
                    <a:pt x="110" y="5"/>
                  </a:lnTo>
                  <a:lnTo>
                    <a:pt x="101" y="1"/>
                  </a:lnTo>
                  <a:lnTo>
                    <a:pt x="93" y="0"/>
                  </a:lnTo>
                  <a:lnTo>
                    <a:pt x="84" y="4"/>
                  </a:lnTo>
                  <a:lnTo>
                    <a:pt x="79" y="12"/>
                  </a:lnTo>
                  <a:lnTo>
                    <a:pt x="76" y="22"/>
                  </a:lnTo>
                  <a:lnTo>
                    <a:pt x="71" y="32"/>
                  </a:lnTo>
                  <a:lnTo>
                    <a:pt x="66" y="44"/>
                  </a:lnTo>
                  <a:lnTo>
                    <a:pt x="60" y="55"/>
                  </a:lnTo>
                  <a:lnTo>
                    <a:pt x="52" y="65"/>
                  </a:lnTo>
                  <a:lnTo>
                    <a:pt x="45" y="75"/>
                  </a:lnTo>
                  <a:lnTo>
                    <a:pt x="36" y="85"/>
                  </a:lnTo>
                  <a:lnTo>
                    <a:pt x="28" y="94"/>
                  </a:lnTo>
                  <a:lnTo>
                    <a:pt x="14" y="108"/>
                  </a:lnTo>
                  <a:lnTo>
                    <a:pt x="4" y="121"/>
                  </a:lnTo>
                  <a:lnTo>
                    <a:pt x="0" y="132"/>
                  </a:lnTo>
                  <a:lnTo>
                    <a:pt x="5" y="14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1" name="Freeform 256">
              <a:extLst>
                <a:ext uri="{FF2B5EF4-FFF2-40B4-BE49-F238E27FC236}">
                  <a16:creationId xmlns:a16="http://schemas.microsoft.com/office/drawing/2014/main" id="{37BEBDDB-0B27-4CF7-9D20-CA349CA9F6FC}"/>
                </a:ext>
              </a:extLst>
            </p:cNvPr>
            <p:cNvSpPr>
              <a:spLocks/>
            </p:cNvSpPr>
            <p:nvPr/>
          </p:nvSpPr>
          <p:spPr bwMode="auto">
            <a:xfrm>
              <a:off x="724" y="3850"/>
              <a:ext cx="93" cy="35"/>
            </a:xfrm>
            <a:custGeom>
              <a:avLst/>
              <a:gdLst>
                <a:gd name="T0" fmla="*/ 0 w 279"/>
                <a:gd name="T1" fmla="*/ 0 h 105"/>
                <a:gd name="T2" fmla="*/ 0 w 279"/>
                <a:gd name="T3" fmla="*/ 0 h 105"/>
                <a:gd name="T4" fmla="*/ 0 w 279"/>
                <a:gd name="T5" fmla="*/ 0 h 105"/>
                <a:gd name="T6" fmla="*/ 0 w 279"/>
                <a:gd name="T7" fmla="*/ 0 h 105"/>
                <a:gd name="T8" fmla="*/ 0 w 279"/>
                <a:gd name="T9" fmla="*/ 0 h 105"/>
                <a:gd name="T10" fmla="*/ 0 w 279"/>
                <a:gd name="T11" fmla="*/ 0 h 105"/>
                <a:gd name="T12" fmla="*/ 0 w 279"/>
                <a:gd name="T13" fmla="*/ 0 h 105"/>
                <a:gd name="T14" fmla="*/ 0 w 279"/>
                <a:gd name="T15" fmla="*/ 0 h 105"/>
                <a:gd name="T16" fmla="*/ 0 w 279"/>
                <a:gd name="T17" fmla="*/ 0 h 105"/>
                <a:gd name="T18" fmla="*/ 0 w 279"/>
                <a:gd name="T19" fmla="*/ 0 h 105"/>
                <a:gd name="T20" fmla="*/ 0 w 279"/>
                <a:gd name="T21" fmla="*/ 0 h 105"/>
                <a:gd name="T22" fmla="*/ 0 w 279"/>
                <a:gd name="T23" fmla="*/ 0 h 105"/>
                <a:gd name="T24" fmla="*/ 0 w 279"/>
                <a:gd name="T25" fmla="*/ 0 h 105"/>
                <a:gd name="T26" fmla="*/ 0 w 279"/>
                <a:gd name="T27" fmla="*/ 0 h 105"/>
                <a:gd name="T28" fmla="*/ 0 w 279"/>
                <a:gd name="T29" fmla="*/ 0 h 105"/>
                <a:gd name="T30" fmla="*/ 0 w 279"/>
                <a:gd name="T31" fmla="*/ 0 h 105"/>
                <a:gd name="T32" fmla="*/ 0 w 279"/>
                <a:gd name="T33" fmla="*/ 0 h 105"/>
                <a:gd name="T34" fmla="*/ 0 w 279"/>
                <a:gd name="T35" fmla="*/ 0 h 105"/>
                <a:gd name="T36" fmla="*/ 0 w 279"/>
                <a:gd name="T37" fmla="*/ 0 h 105"/>
                <a:gd name="T38" fmla="*/ 0 w 279"/>
                <a:gd name="T39" fmla="*/ 0 h 105"/>
                <a:gd name="T40" fmla="*/ 0 w 279"/>
                <a:gd name="T41" fmla="*/ 0 h 105"/>
                <a:gd name="T42" fmla="*/ 0 w 279"/>
                <a:gd name="T43" fmla="*/ 0 h 105"/>
                <a:gd name="T44" fmla="*/ 0 w 279"/>
                <a:gd name="T45" fmla="*/ 0 h 105"/>
                <a:gd name="T46" fmla="*/ 0 w 279"/>
                <a:gd name="T47" fmla="*/ 0 h 105"/>
                <a:gd name="T48" fmla="*/ 0 w 279"/>
                <a:gd name="T49" fmla="*/ 0 h 105"/>
                <a:gd name="T50" fmla="*/ 0 w 279"/>
                <a:gd name="T51" fmla="*/ 0 h 105"/>
                <a:gd name="T52" fmla="*/ 0 w 279"/>
                <a:gd name="T53" fmla="*/ 0 h 105"/>
                <a:gd name="T54" fmla="*/ 0 w 279"/>
                <a:gd name="T55" fmla="*/ 0 h 105"/>
                <a:gd name="T56" fmla="*/ 0 w 279"/>
                <a:gd name="T57" fmla="*/ 0 h 105"/>
                <a:gd name="T58" fmla="*/ 0 w 279"/>
                <a:gd name="T59" fmla="*/ 0 h 105"/>
                <a:gd name="T60" fmla="*/ 0 w 279"/>
                <a:gd name="T61" fmla="*/ 0 h 105"/>
                <a:gd name="T62" fmla="*/ 0 w 279"/>
                <a:gd name="T63" fmla="*/ 0 h 105"/>
                <a:gd name="T64" fmla="*/ 0 w 279"/>
                <a:gd name="T65" fmla="*/ 0 h 105"/>
                <a:gd name="T66" fmla="*/ 0 w 279"/>
                <a:gd name="T67" fmla="*/ 0 h 105"/>
                <a:gd name="T68" fmla="*/ 0 w 279"/>
                <a:gd name="T69" fmla="*/ 0 h 1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9" h="105">
                  <a:moveTo>
                    <a:pt x="74" y="104"/>
                  </a:moveTo>
                  <a:lnTo>
                    <a:pt x="91" y="102"/>
                  </a:lnTo>
                  <a:lnTo>
                    <a:pt x="106" y="100"/>
                  </a:lnTo>
                  <a:lnTo>
                    <a:pt x="120" y="98"/>
                  </a:lnTo>
                  <a:lnTo>
                    <a:pt x="132" y="95"/>
                  </a:lnTo>
                  <a:lnTo>
                    <a:pt x="140" y="93"/>
                  </a:lnTo>
                  <a:lnTo>
                    <a:pt x="148" y="92"/>
                  </a:lnTo>
                  <a:lnTo>
                    <a:pt x="156" y="90"/>
                  </a:lnTo>
                  <a:lnTo>
                    <a:pt x="162" y="90"/>
                  </a:lnTo>
                  <a:lnTo>
                    <a:pt x="168" y="90"/>
                  </a:lnTo>
                  <a:lnTo>
                    <a:pt x="177" y="90"/>
                  </a:lnTo>
                  <a:lnTo>
                    <a:pt x="186" y="90"/>
                  </a:lnTo>
                  <a:lnTo>
                    <a:pt x="196" y="90"/>
                  </a:lnTo>
                  <a:lnTo>
                    <a:pt x="206" y="89"/>
                  </a:lnTo>
                  <a:lnTo>
                    <a:pt x="216" y="89"/>
                  </a:lnTo>
                  <a:lnTo>
                    <a:pt x="226" y="89"/>
                  </a:lnTo>
                  <a:lnTo>
                    <a:pt x="235" y="90"/>
                  </a:lnTo>
                  <a:lnTo>
                    <a:pt x="244" y="90"/>
                  </a:lnTo>
                  <a:lnTo>
                    <a:pt x="251" y="89"/>
                  </a:lnTo>
                  <a:lnTo>
                    <a:pt x="259" y="88"/>
                  </a:lnTo>
                  <a:lnTo>
                    <a:pt x="265" y="85"/>
                  </a:lnTo>
                  <a:lnTo>
                    <a:pt x="270" y="80"/>
                  </a:lnTo>
                  <a:lnTo>
                    <a:pt x="274" y="74"/>
                  </a:lnTo>
                  <a:lnTo>
                    <a:pt x="277" y="66"/>
                  </a:lnTo>
                  <a:lnTo>
                    <a:pt x="279" y="58"/>
                  </a:lnTo>
                  <a:lnTo>
                    <a:pt x="279" y="47"/>
                  </a:lnTo>
                  <a:lnTo>
                    <a:pt x="277" y="40"/>
                  </a:lnTo>
                  <a:lnTo>
                    <a:pt x="272" y="34"/>
                  </a:lnTo>
                  <a:lnTo>
                    <a:pt x="265" y="29"/>
                  </a:lnTo>
                  <a:lnTo>
                    <a:pt x="258" y="26"/>
                  </a:lnTo>
                  <a:lnTo>
                    <a:pt x="249" y="25"/>
                  </a:lnTo>
                  <a:lnTo>
                    <a:pt x="241" y="24"/>
                  </a:lnTo>
                  <a:lnTo>
                    <a:pt x="235" y="24"/>
                  </a:lnTo>
                  <a:lnTo>
                    <a:pt x="229" y="25"/>
                  </a:lnTo>
                  <a:lnTo>
                    <a:pt x="220" y="26"/>
                  </a:lnTo>
                  <a:lnTo>
                    <a:pt x="210" y="27"/>
                  </a:lnTo>
                  <a:lnTo>
                    <a:pt x="200" y="29"/>
                  </a:lnTo>
                  <a:lnTo>
                    <a:pt x="187" y="29"/>
                  </a:lnTo>
                  <a:lnTo>
                    <a:pt x="174" y="29"/>
                  </a:lnTo>
                  <a:lnTo>
                    <a:pt x="162" y="26"/>
                  </a:lnTo>
                  <a:lnTo>
                    <a:pt x="148" y="22"/>
                  </a:lnTo>
                  <a:lnTo>
                    <a:pt x="135" y="17"/>
                  </a:lnTo>
                  <a:lnTo>
                    <a:pt x="121" y="13"/>
                  </a:lnTo>
                  <a:lnTo>
                    <a:pt x="108" y="8"/>
                  </a:lnTo>
                  <a:lnTo>
                    <a:pt x="94" y="5"/>
                  </a:lnTo>
                  <a:lnTo>
                    <a:pt x="81" y="2"/>
                  </a:lnTo>
                  <a:lnTo>
                    <a:pt x="70" y="1"/>
                  </a:lnTo>
                  <a:lnTo>
                    <a:pt x="60" y="0"/>
                  </a:lnTo>
                  <a:lnTo>
                    <a:pt x="52" y="1"/>
                  </a:lnTo>
                  <a:lnTo>
                    <a:pt x="45" y="2"/>
                  </a:lnTo>
                  <a:lnTo>
                    <a:pt x="37" y="5"/>
                  </a:lnTo>
                  <a:lnTo>
                    <a:pt x="28" y="7"/>
                  </a:lnTo>
                  <a:lnTo>
                    <a:pt x="19" y="12"/>
                  </a:lnTo>
                  <a:lnTo>
                    <a:pt x="12" y="19"/>
                  </a:lnTo>
                  <a:lnTo>
                    <a:pt x="5" y="26"/>
                  </a:lnTo>
                  <a:lnTo>
                    <a:pt x="2" y="39"/>
                  </a:lnTo>
                  <a:lnTo>
                    <a:pt x="0" y="54"/>
                  </a:lnTo>
                  <a:lnTo>
                    <a:pt x="2" y="60"/>
                  </a:lnTo>
                  <a:lnTo>
                    <a:pt x="3" y="66"/>
                  </a:lnTo>
                  <a:lnTo>
                    <a:pt x="7" y="74"/>
                  </a:lnTo>
                  <a:lnTo>
                    <a:pt x="10" y="82"/>
                  </a:lnTo>
                  <a:lnTo>
                    <a:pt x="10" y="80"/>
                  </a:lnTo>
                  <a:lnTo>
                    <a:pt x="15" y="85"/>
                  </a:lnTo>
                  <a:lnTo>
                    <a:pt x="21" y="90"/>
                  </a:lnTo>
                  <a:lnTo>
                    <a:pt x="27" y="95"/>
                  </a:lnTo>
                  <a:lnTo>
                    <a:pt x="34" y="99"/>
                  </a:lnTo>
                  <a:lnTo>
                    <a:pt x="43" y="102"/>
                  </a:lnTo>
                  <a:lnTo>
                    <a:pt x="52" y="104"/>
                  </a:lnTo>
                  <a:lnTo>
                    <a:pt x="62" y="105"/>
                  </a:lnTo>
                  <a:lnTo>
                    <a:pt x="74" y="10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2" name="Freeform 257">
              <a:extLst>
                <a:ext uri="{FF2B5EF4-FFF2-40B4-BE49-F238E27FC236}">
                  <a16:creationId xmlns:a16="http://schemas.microsoft.com/office/drawing/2014/main" id="{74BEC050-E821-4478-B17F-0A3C8228D2B3}"/>
                </a:ext>
              </a:extLst>
            </p:cNvPr>
            <p:cNvSpPr>
              <a:spLocks/>
            </p:cNvSpPr>
            <p:nvPr/>
          </p:nvSpPr>
          <p:spPr bwMode="auto">
            <a:xfrm>
              <a:off x="826" y="3804"/>
              <a:ext cx="14" cy="26"/>
            </a:xfrm>
            <a:custGeom>
              <a:avLst/>
              <a:gdLst>
                <a:gd name="T0" fmla="*/ 0 w 42"/>
                <a:gd name="T1" fmla="*/ 0 h 77"/>
                <a:gd name="T2" fmla="*/ 0 w 42"/>
                <a:gd name="T3" fmla="*/ 0 h 77"/>
                <a:gd name="T4" fmla="*/ 0 w 42"/>
                <a:gd name="T5" fmla="*/ 0 h 77"/>
                <a:gd name="T6" fmla="*/ 0 w 42"/>
                <a:gd name="T7" fmla="*/ 0 h 77"/>
                <a:gd name="T8" fmla="*/ 0 w 42"/>
                <a:gd name="T9" fmla="*/ 0 h 77"/>
                <a:gd name="T10" fmla="*/ 0 w 42"/>
                <a:gd name="T11" fmla="*/ 0 h 77"/>
                <a:gd name="T12" fmla="*/ 0 w 42"/>
                <a:gd name="T13" fmla="*/ 0 h 77"/>
                <a:gd name="T14" fmla="*/ 0 w 42"/>
                <a:gd name="T15" fmla="*/ 0 h 77"/>
                <a:gd name="T16" fmla="*/ 0 w 42"/>
                <a:gd name="T17" fmla="*/ 0 h 77"/>
                <a:gd name="T18" fmla="*/ 0 w 42"/>
                <a:gd name="T19" fmla="*/ 0 h 77"/>
                <a:gd name="T20" fmla="*/ 0 w 42"/>
                <a:gd name="T21" fmla="*/ 0 h 77"/>
                <a:gd name="T22" fmla="*/ 0 w 42"/>
                <a:gd name="T23" fmla="*/ 0 h 77"/>
                <a:gd name="T24" fmla="*/ 0 w 42"/>
                <a:gd name="T25" fmla="*/ 0 h 77"/>
                <a:gd name="T26" fmla="*/ 0 w 42"/>
                <a:gd name="T27" fmla="*/ 0 h 77"/>
                <a:gd name="T28" fmla="*/ 0 w 42"/>
                <a:gd name="T29" fmla="*/ 0 h 77"/>
                <a:gd name="T30" fmla="*/ 0 w 42"/>
                <a:gd name="T31" fmla="*/ 0 h 77"/>
                <a:gd name="T32" fmla="*/ 0 w 42"/>
                <a:gd name="T33" fmla="*/ 0 h 77"/>
                <a:gd name="T34" fmla="*/ 0 w 42"/>
                <a:gd name="T35" fmla="*/ 0 h 77"/>
                <a:gd name="T36" fmla="*/ 0 w 42"/>
                <a:gd name="T37" fmla="*/ 0 h 77"/>
                <a:gd name="T38" fmla="*/ 0 w 42"/>
                <a:gd name="T39" fmla="*/ 0 h 77"/>
                <a:gd name="T40" fmla="*/ 0 w 42"/>
                <a:gd name="T41" fmla="*/ 0 h 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2" h="77">
                  <a:moveTo>
                    <a:pt x="18" y="77"/>
                  </a:moveTo>
                  <a:lnTo>
                    <a:pt x="9" y="75"/>
                  </a:lnTo>
                  <a:lnTo>
                    <a:pt x="3" y="65"/>
                  </a:lnTo>
                  <a:lnTo>
                    <a:pt x="0" y="48"/>
                  </a:lnTo>
                  <a:lnTo>
                    <a:pt x="4" y="27"/>
                  </a:lnTo>
                  <a:lnTo>
                    <a:pt x="13" y="9"/>
                  </a:lnTo>
                  <a:lnTo>
                    <a:pt x="22" y="0"/>
                  </a:lnTo>
                  <a:lnTo>
                    <a:pt x="29" y="0"/>
                  </a:lnTo>
                  <a:lnTo>
                    <a:pt x="36" y="4"/>
                  </a:lnTo>
                  <a:lnTo>
                    <a:pt x="41" y="11"/>
                  </a:lnTo>
                  <a:lnTo>
                    <a:pt x="42" y="16"/>
                  </a:lnTo>
                  <a:lnTo>
                    <a:pt x="41" y="19"/>
                  </a:lnTo>
                  <a:lnTo>
                    <a:pt x="36" y="26"/>
                  </a:lnTo>
                  <a:lnTo>
                    <a:pt x="32" y="35"/>
                  </a:lnTo>
                  <a:lnTo>
                    <a:pt x="28" y="42"/>
                  </a:lnTo>
                  <a:lnTo>
                    <a:pt x="27" y="50"/>
                  </a:lnTo>
                  <a:lnTo>
                    <a:pt x="27" y="56"/>
                  </a:lnTo>
                  <a:lnTo>
                    <a:pt x="28" y="61"/>
                  </a:lnTo>
                  <a:lnTo>
                    <a:pt x="28" y="67"/>
                  </a:lnTo>
                  <a:lnTo>
                    <a:pt x="26" y="74"/>
                  </a:lnTo>
                  <a:lnTo>
                    <a:pt x="18" y="7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3" name="Freeform 258">
              <a:extLst>
                <a:ext uri="{FF2B5EF4-FFF2-40B4-BE49-F238E27FC236}">
                  <a16:creationId xmlns:a16="http://schemas.microsoft.com/office/drawing/2014/main" id="{A11E13BD-B834-4D1B-8453-E41BA0CB513C}"/>
                </a:ext>
              </a:extLst>
            </p:cNvPr>
            <p:cNvSpPr>
              <a:spLocks/>
            </p:cNvSpPr>
            <p:nvPr/>
          </p:nvSpPr>
          <p:spPr bwMode="auto">
            <a:xfrm>
              <a:off x="835" y="3821"/>
              <a:ext cx="26" cy="12"/>
            </a:xfrm>
            <a:custGeom>
              <a:avLst/>
              <a:gdLst>
                <a:gd name="T0" fmla="*/ 0 w 78"/>
                <a:gd name="T1" fmla="*/ 0 h 37"/>
                <a:gd name="T2" fmla="*/ 0 w 78"/>
                <a:gd name="T3" fmla="*/ 0 h 37"/>
                <a:gd name="T4" fmla="*/ 0 w 78"/>
                <a:gd name="T5" fmla="*/ 0 h 37"/>
                <a:gd name="T6" fmla="*/ 0 w 78"/>
                <a:gd name="T7" fmla="*/ 0 h 37"/>
                <a:gd name="T8" fmla="*/ 0 w 78"/>
                <a:gd name="T9" fmla="*/ 0 h 37"/>
                <a:gd name="T10" fmla="*/ 0 w 78"/>
                <a:gd name="T11" fmla="*/ 0 h 37"/>
                <a:gd name="T12" fmla="*/ 0 w 78"/>
                <a:gd name="T13" fmla="*/ 0 h 37"/>
                <a:gd name="T14" fmla="*/ 0 w 78"/>
                <a:gd name="T15" fmla="*/ 0 h 37"/>
                <a:gd name="T16" fmla="*/ 0 w 78"/>
                <a:gd name="T17" fmla="*/ 0 h 37"/>
                <a:gd name="T18" fmla="*/ 0 w 78"/>
                <a:gd name="T19" fmla="*/ 0 h 37"/>
                <a:gd name="T20" fmla="*/ 0 w 78"/>
                <a:gd name="T21" fmla="*/ 0 h 37"/>
                <a:gd name="T22" fmla="*/ 0 w 78"/>
                <a:gd name="T23" fmla="*/ 0 h 37"/>
                <a:gd name="T24" fmla="*/ 0 w 78"/>
                <a:gd name="T25" fmla="*/ 0 h 37"/>
                <a:gd name="T26" fmla="*/ 0 w 78"/>
                <a:gd name="T27" fmla="*/ 0 h 37"/>
                <a:gd name="T28" fmla="*/ 0 w 78"/>
                <a:gd name="T29" fmla="*/ 0 h 37"/>
                <a:gd name="T30" fmla="*/ 0 w 78"/>
                <a:gd name="T31" fmla="*/ 0 h 37"/>
                <a:gd name="T32" fmla="*/ 0 w 78"/>
                <a:gd name="T33" fmla="*/ 0 h 37"/>
                <a:gd name="T34" fmla="*/ 0 w 78"/>
                <a:gd name="T35" fmla="*/ 0 h 37"/>
                <a:gd name="T36" fmla="*/ 0 w 78"/>
                <a:gd name="T37" fmla="*/ 0 h 37"/>
                <a:gd name="T38" fmla="*/ 0 w 78"/>
                <a:gd name="T39" fmla="*/ 0 h 37"/>
                <a:gd name="T40" fmla="*/ 0 w 78"/>
                <a:gd name="T41" fmla="*/ 0 h 37"/>
                <a:gd name="T42" fmla="*/ 0 w 78"/>
                <a:gd name="T43" fmla="*/ 0 h 37"/>
                <a:gd name="T44" fmla="*/ 0 w 78"/>
                <a:gd name="T45" fmla="*/ 0 h 37"/>
                <a:gd name="T46" fmla="*/ 0 w 78"/>
                <a:gd name="T47" fmla="*/ 0 h 37"/>
                <a:gd name="T48" fmla="*/ 0 w 78"/>
                <a:gd name="T49" fmla="*/ 0 h 37"/>
                <a:gd name="T50" fmla="*/ 0 w 78"/>
                <a:gd name="T51" fmla="*/ 0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37">
                  <a:moveTo>
                    <a:pt x="77" y="20"/>
                  </a:moveTo>
                  <a:lnTo>
                    <a:pt x="73" y="27"/>
                  </a:lnTo>
                  <a:lnTo>
                    <a:pt x="67" y="30"/>
                  </a:lnTo>
                  <a:lnTo>
                    <a:pt x="61" y="30"/>
                  </a:lnTo>
                  <a:lnTo>
                    <a:pt x="54" y="27"/>
                  </a:lnTo>
                  <a:lnTo>
                    <a:pt x="48" y="26"/>
                  </a:lnTo>
                  <a:lnTo>
                    <a:pt x="42" y="26"/>
                  </a:lnTo>
                  <a:lnTo>
                    <a:pt x="33" y="30"/>
                  </a:lnTo>
                  <a:lnTo>
                    <a:pt x="24" y="34"/>
                  </a:lnTo>
                  <a:lnTo>
                    <a:pt x="18" y="36"/>
                  </a:lnTo>
                  <a:lnTo>
                    <a:pt x="13" y="37"/>
                  </a:lnTo>
                  <a:lnTo>
                    <a:pt x="9" y="36"/>
                  </a:lnTo>
                  <a:lnTo>
                    <a:pt x="3" y="31"/>
                  </a:lnTo>
                  <a:lnTo>
                    <a:pt x="0" y="25"/>
                  </a:lnTo>
                  <a:lnTo>
                    <a:pt x="1" y="16"/>
                  </a:lnTo>
                  <a:lnTo>
                    <a:pt x="10" y="8"/>
                  </a:lnTo>
                  <a:lnTo>
                    <a:pt x="29" y="2"/>
                  </a:lnTo>
                  <a:lnTo>
                    <a:pt x="39" y="1"/>
                  </a:lnTo>
                  <a:lnTo>
                    <a:pt x="48" y="0"/>
                  </a:lnTo>
                  <a:lnTo>
                    <a:pt x="56" y="1"/>
                  </a:lnTo>
                  <a:lnTo>
                    <a:pt x="63" y="3"/>
                  </a:lnTo>
                  <a:lnTo>
                    <a:pt x="68" y="6"/>
                  </a:lnTo>
                  <a:lnTo>
                    <a:pt x="73" y="8"/>
                  </a:lnTo>
                  <a:lnTo>
                    <a:pt x="77" y="12"/>
                  </a:lnTo>
                  <a:lnTo>
                    <a:pt x="78" y="16"/>
                  </a:lnTo>
                  <a:lnTo>
                    <a:pt x="77"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4" name="Freeform 259">
              <a:extLst>
                <a:ext uri="{FF2B5EF4-FFF2-40B4-BE49-F238E27FC236}">
                  <a16:creationId xmlns:a16="http://schemas.microsoft.com/office/drawing/2014/main" id="{7B231D8A-1095-431A-986C-E704A6EB05E9}"/>
                </a:ext>
              </a:extLst>
            </p:cNvPr>
            <p:cNvSpPr>
              <a:spLocks/>
            </p:cNvSpPr>
            <p:nvPr/>
          </p:nvSpPr>
          <p:spPr bwMode="auto">
            <a:xfrm>
              <a:off x="835" y="3803"/>
              <a:ext cx="11" cy="6"/>
            </a:xfrm>
            <a:custGeom>
              <a:avLst/>
              <a:gdLst>
                <a:gd name="T0" fmla="*/ 0 w 33"/>
                <a:gd name="T1" fmla="*/ 0 h 18"/>
                <a:gd name="T2" fmla="*/ 0 w 33"/>
                <a:gd name="T3" fmla="*/ 0 h 18"/>
                <a:gd name="T4" fmla="*/ 0 w 33"/>
                <a:gd name="T5" fmla="*/ 0 h 18"/>
                <a:gd name="T6" fmla="*/ 0 w 33"/>
                <a:gd name="T7" fmla="*/ 0 h 18"/>
                <a:gd name="T8" fmla="*/ 0 w 33"/>
                <a:gd name="T9" fmla="*/ 0 h 18"/>
                <a:gd name="T10" fmla="*/ 0 w 33"/>
                <a:gd name="T11" fmla="*/ 0 h 18"/>
                <a:gd name="T12" fmla="*/ 0 w 33"/>
                <a:gd name="T13" fmla="*/ 0 h 18"/>
                <a:gd name="T14" fmla="*/ 0 w 33"/>
                <a:gd name="T15" fmla="*/ 0 h 18"/>
                <a:gd name="T16" fmla="*/ 0 w 33"/>
                <a:gd name="T17" fmla="*/ 0 h 18"/>
                <a:gd name="T18" fmla="*/ 0 w 33"/>
                <a:gd name="T19" fmla="*/ 0 h 18"/>
                <a:gd name="T20" fmla="*/ 0 w 33"/>
                <a:gd name="T21" fmla="*/ 0 h 18"/>
                <a:gd name="T22" fmla="*/ 0 w 33"/>
                <a:gd name="T23" fmla="*/ 0 h 18"/>
                <a:gd name="T24" fmla="*/ 0 w 33"/>
                <a:gd name="T25" fmla="*/ 0 h 18"/>
                <a:gd name="T26" fmla="*/ 0 w 33"/>
                <a:gd name="T27" fmla="*/ 0 h 18"/>
                <a:gd name="T28" fmla="*/ 0 w 33"/>
                <a:gd name="T29" fmla="*/ 0 h 18"/>
                <a:gd name="T30" fmla="*/ 0 w 33"/>
                <a:gd name="T31" fmla="*/ 0 h 18"/>
                <a:gd name="T32" fmla="*/ 0 w 33"/>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18">
                  <a:moveTo>
                    <a:pt x="0" y="5"/>
                  </a:moveTo>
                  <a:lnTo>
                    <a:pt x="3" y="5"/>
                  </a:lnTo>
                  <a:lnTo>
                    <a:pt x="5" y="7"/>
                  </a:lnTo>
                  <a:lnTo>
                    <a:pt x="6" y="8"/>
                  </a:lnTo>
                  <a:lnTo>
                    <a:pt x="8" y="9"/>
                  </a:lnTo>
                  <a:lnTo>
                    <a:pt x="9" y="12"/>
                  </a:lnTo>
                  <a:lnTo>
                    <a:pt x="12" y="14"/>
                  </a:lnTo>
                  <a:lnTo>
                    <a:pt x="13" y="16"/>
                  </a:lnTo>
                  <a:lnTo>
                    <a:pt x="13" y="18"/>
                  </a:lnTo>
                  <a:lnTo>
                    <a:pt x="17" y="13"/>
                  </a:lnTo>
                  <a:lnTo>
                    <a:pt x="23" y="9"/>
                  </a:lnTo>
                  <a:lnTo>
                    <a:pt x="28" y="5"/>
                  </a:lnTo>
                  <a:lnTo>
                    <a:pt x="33" y="4"/>
                  </a:lnTo>
                  <a:lnTo>
                    <a:pt x="27" y="2"/>
                  </a:lnTo>
                  <a:lnTo>
                    <a:pt x="17" y="0"/>
                  </a:lnTo>
                  <a:lnTo>
                    <a:pt x="6" y="2"/>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5" name="Freeform 260">
              <a:extLst>
                <a:ext uri="{FF2B5EF4-FFF2-40B4-BE49-F238E27FC236}">
                  <a16:creationId xmlns:a16="http://schemas.microsoft.com/office/drawing/2014/main" id="{7EEA1A4E-8672-4505-8272-07AA3CD7B51F}"/>
                </a:ext>
              </a:extLst>
            </p:cNvPr>
            <p:cNvSpPr>
              <a:spLocks/>
            </p:cNvSpPr>
            <p:nvPr/>
          </p:nvSpPr>
          <p:spPr bwMode="auto">
            <a:xfrm>
              <a:off x="858" y="3826"/>
              <a:ext cx="7" cy="7"/>
            </a:xfrm>
            <a:custGeom>
              <a:avLst/>
              <a:gdLst>
                <a:gd name="T0" fmla="*/ 0 w 20"/>
                <a:gd name="T1" fmla="*/ 0 h 23"/>
                <a:gd name="T2" fmla="*/ 0 w 20"/>
                <a:gd name="T3" fmla="*/ 0 h 23"/>
                <a:gd name="T4" fmla="*/ 0 w 20"/>
                <a:gd name="T5" fmla="*/ 0 h 23"/>
                <a:gd name="T6" fmla="*/ 0 w 20"/>
                <a:gd name="T7" fmla="*/ 0 h 23"/>
                <a:gd name="T8" fmla="*/ 0 w 20"/>
                <a:gd name="T9" fmla="*/ 0 h 23"/>
                <a:gd name="T10" fmla="*/ 0 w 20"/>
                <a:gd name="T11" fmla="*/ 0 h 23"/>
                <a:gd name="T12" fmla="*/ 0 w 20"/>
                <a:gd name="T13" fmla="*/ 0 h 23"/>
                <a:gd name="T14" fmla="*/ 0 w 20"/>
                <a:gd name="T15" fmla="*/ 0 h 23"/>
                <a:gd name="T16" fmla="*/ 0 w 20"/>
                <a:gd name="T17" fmla="*/ 0 h 23"/>
                <a:gd name="T18" fmla="*/ 0 w 20"/>
                <a:gd name="T19" fmla="*/ 0 h 23"/>
                <a:gd name="T20" fmla="*/ 0 w 20"/>
                <a:gd name="T21" fmla="*/ 0 h 23"/>
                <a:gd name="T22" fmla="*/ 0 w 20"/>
                <a:gd name="T23" fmla="*/ 0 h 23"/>
                <a:gd name="T24" fmla="*/ 0 w 20"/>
                <a:gd name="T25" fmla="*/ 0 h 23"/>
                <a:gd name="T26" fmla="*/ 0 w 20"/>
                <a:gd name="T27" fmla="*/ 0 h 23"/>
                <a:gd name="T28" fmla="*/ 0 w 20"/>
                <a:gd name="T29" fmla="*/ 0 h 23"/>
                <a:gd name="T30" fmla="*/ 0 w 20"/>
                <a:gd name="T31" fmla="*/ 0 h 23"/>
                <a:gd name="T32" fmla="*/ 0 w 20"/>
                <a:gd name="T33" fmla="*/ 0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 h="23">
                  <a:moveTo>
                    <a:pt x="7" y="0"/>
                  </a:moveTo>
                  <a:lnTo>
                    <a:pt x="8" y="1"/>
                  </a:lnTo>
                  <a:lnTo>
                    <a:pt x="8" y="2"/>
                  </a:lnTo>
                  <a:lnTo>
                    <a:pt x="8" y="5"/>
                  </a:lnTo>
                  <a:lnTo>
                    <a:pt x="7" y="6"/>
                  </a:lnTo>
                  <a:lnTo>
                    <a:pt x="6" y="10"/>
                  </a:lnTo>
                  <a:lnTo>
                    <a:pt x="5" y="12"/>
                  </a:lnTo>
                  <a:lnTo>
                    <a:pt x="2" y="15"/>
                  </a:lnTo>
                  <a:lnTo>
                    <a:pt x="0" y="16"/>
                  </a:lnTo>
                  <a:lnTo>
                    <a:pt x="5" y="17"/>
                  </a:lnTo>
                  <a:lnTo>
                    <a:pt x="11" y="18"/>
                  </a:lnTo>
                  <a:lnTo>
                    <a:pt x="16" y="21"/>
                  </a:lnTo>
                  <a:lnTo>
                    <a:pt x="20" y="23"/>
                  </a:lnTo>
                  <a:lnTo>
                    <a:pt x="20" y="17"/>
                  </a:lnTo>
                  <a:lnTo>
                    <a:pt x="17" y="10"/>
                  </a:lnTo>
                  <a:lnTo>
                    <a:pt x="13" y="3"/>
                  </a:lnTo>
                  <a:lnTo>
                    <a:pt x="7"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6" name="Freeform 261">
              <a:extLst>
                <a:ext uri="{FF2B5EF4-FFF2-40B4-BE49-F238E27FC236}">
                  <a16:creationId xmlns:a16="http://schemas.microsoft.com/office/drawing/2014/main" id="{293FD4AC-AC31-4435-9AAB-2F98783422EF}"/>
                </a:ext>
              </a:extLst>
            </p:cNvPr>
            <p:cNvSpPr>
              <a:spLocks/>
            </p:cNvSpPr>
            <p:nvPr/>
          </p:nvSpPr>
          <p:spPr bwMode="auto">
            <a:xfrm>
              <a:off x="540" y="3864"/>
              <a:ext cx="203" cy="187"/>
            </a:xfrm>
            <a:custGeom>
              <a:avLst/>
              <a:gdLst>
                <a:gd name="T0" fmla="*/ 0 w 607"/>
                <a:gd name="T1" fmla="*/ 0 h 560"/>
                <a:gd name="T2" fmla="*/ 0 w 607"/>
                <a:gd name="T3" fmla="*/ 0 h 560"/>
                <a:gd name="T4" fmla="*/ 0 w 607"/>
                <a:gd name="T5" fmla="*/ 0 h 560"/>
                <a:gd name="T6" fmla="*/ 0 w 607"/>
                <a:gd name="T7" fmla="*/ 0 h 560"/>
                <a:gd name="T8" fmla="*/ 0 w 607"/>
                <a:gd name="T9" fmla="*/ 0 h 560"/>
                <a:gd name="T10" fmla="*/ 0 w 607"/>
                <a:gd name="T11" fmla="*/ 0 h 560"/>
                <a:gd name="T12" fmla="*/ 0 w 607"/>
                <a:gd name="T13" fmla="*/ 0 h 560"/>
                <a:gd name="T14" fmla="*/ 0 w 607"/>
                <a:gd name="T15" fmla="*/ 0 h 560"/>
                <a:gd name="T16" fmla="*/ 0 w 607"/>
                <a:gd name="T17" fmla="*/ 0 h 560"/>
                <a:gd name="T18" fmla="*/ 0 w 607"/>
                <a:gd name="T19" fmla="*/ 0 h 560"/>
                <a:gd name="T20" fmla="*/ 0 w 607"/>
                <a:gd name="T21" fmla="*/ 0 h 560"/>
                <a:gd name="T22" fmla="*/ 0 w 607"/>
                <a:gd name="T23" fmla="*/ 0 h 560"/>
                <a:gd name="T24" fmla="*/ 0 w 607"/>
                <a:gd name="T25" fmla="*/ 0 h 560"/>
                <a:gd name="T26" fmla="*/ 0 w 607"/>
                <a:gd name="T27" fmla="*/ 0 h 560"/>
                <a:gd name="T28" fmla="*/ 0 w 607"/>
                <a:gd name="T29" fmla="*/ 0 h 560"/>
                <a:gd name="T30" fmla="*/ 0 w 607"/>
                <a:gd name="T31" fmla="*/ 0 h 560"/>
                <a:gd name="T32" fmla="*/ 0 w 607"/>
                <a:gd name="T33" fmla="*/ 0 h 560"/>
                <a:gd name="T34" fmla="*/ 0 w 607"/>
                <a:gd name="T35" fmla="*/ 0 h 560"/>
                <a:gd name="T36" fmla="*/ 0 w 607"/>
                <a:gd name="T37" fmla="*/ 0 h 560"/>
                <a:gd name="T38" fmla="*/ 0 w 607"/>
                <a:gd name="T39" fmla="*/ 0 h 560"/>
                <a:gd name="T40" fmla="*/ 0 w 607"/>
                <a:gd name="T41" fmla="*/ 0 h 560"/>
                <a:gd name="T42" fmla="*/ 0 w 607"/>
                <a:gd name="T43" fmla="*/ 0 h 560"/>
                <a:gd name="T44" fmla="*/ 0 w 607"/>
                <a:gd name="T45" fmla="*/ 0 h 560"/>
                <a:gd name="T46" fmla="*/ 0 w 607"/>
                <a:gd name="T47" fmla="*/ 0 h 560"/>
                <a:gd name="T48" fmla="*/ 0 w 607"/>
                <a:gd name="T49" fmla="*/ 0 h 560"/>
                <a:gd name="T50" fmla="*/ 0 w 607"/>
                <a:gd name="T51" fmla="*/ 0 h 560"/>
                <a:gd name="T52" fmla="*/ 0 w 607"/>
                <a:gd name="T53" fmla="*/ 0 h 560"/>
                <a:gd name="T54" fmla="*/ 0 w 607"/>
                <a:gd name="T55" fmla="*/ 0 h 560"/>
                <a:gd name="T56" fmla="*/ 0 w 607"/>
                <a:gd name="T57" fmla="*/ 0 h 560"/>
                <a:gd name="T58" fmla="*/ 0 w 607"/>
                <a:gd name="T59" fmla="*/ 0 h 560"/>
                <a:gd name="T60" fmla="*/ 0 w 607"/>
                <a:gd name="T61" fmla="*/ 0 h 560"/>
                <a:gd name="T62" fmla="*/ 0 w 607"/>
                <a:gd name="T63" fmla="*/ 0 h 560"/>
                <a:gd name="T64" fmla="*/ 0 w 607"/>
                <a:gd name="T65" fmla="*/ 0 h 560"/>
                <a:gd name="T66" fmla="*/ 0 w 607"/>
                <a:gd name="T67" fmla="*/ 0 h 560"/>
                <a:gd name="T68" fmla="*/ 0 w 607"/>
                <a:gd name="T69" fmla="*/ 0 h 560"/>
                <a:gd name="T70" fmla="*/ 0 w 607"/>
                <a:gd name="T71" fmla="*/ 0 h 560"/>
                <a:gd name="T72" fmla="*/ 0 w 607"/>
                <a:gd name="T73" fmla="*/ 0 h 560"/>
                <a:gd name="T74" fmla="*/ 0 w 607"/>
                <a:gd name="T75" fmla="*/ 0 h 560"/>
                <a:gd name="T76" fmla="*/ 0 w 607"/>
                <a:gd name="T77" fmla="*/ 0 h 560"/>
                <a:gd name="T78" fmla="*/ 0 w 607"/>
                <a:gd name="T79" fmla="*/ 0 h 5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07" h="560">
                  <a:moveTo>
                    <a:pt x="566" y="536"/>
                  </a:moveTo>
                  <a:lnTo>
                    <a:pt x="551" y="546"/>
                  </a:lnTo>
                  <a:lnTo>
                    <a:pt x="536" y="554"/>
                  </a:lnTo>
                  <a:lnTo>
                    <a:pt x="518" y="559"/>
                  </a:lnTo>
                  <a:lnTo>
                    <a:pt x="501" y="560"/>
                  </a:lnTo>
                  <a:lnTo>
                    <a:pt x="482" y="560"/>
                  </a:lnTo>
                  <a:lnTo>
                    <a:pt x="462" y="555"/>
                  </a:lnTo>
                  <a:lnTo>
                    <a:pt x="443" y="546"/>
                  </a:lnTo>
                  <a:lnTo>
                    <a:pt x="424" y="532"/>
                  </a:lnTo>
                  <a:lnTo>
                    <a:pt x="414" y="525"/>
                  </a:lnTo>
                  <a:lnTo>
                    <a:pt x="402" y="516"/>
                  </a:lnTo>
                  <a:lnTo>
                    <a:pt x="388" y="506"/>
                  </a:lnTo>
                  <a:lnTo>
                    <a:pt x="374" y="497"/>
                  </a:lnTo>
                  <a:lnTo>
                    <a:pt x="359" y="487"/>
                  </a:lnTo>
                  <a:lnTo>
                    <a:pt x="344" y="478"/>
                  </a:lnTo>
                  <a:lnTo>
                    <a:pt x="329" y="468"/>
                  </a:lnTo>
                  <a:lnTo>
                    <a:pt x="313" y="458"/>
                  </a:lnTo>
                  <a:lnTo>
                    <a:pt x="297" y="449"/>
                  </a:lnTo>
                  <a:lnTo>
                    <a:pt x="282" y="440"/>
                  </a:lnTo>
                  <a:lnTo>
                    <a:pt x="267" y="431"/>
                  </a:lnTo>
                  <a:lnTo>
                    <a:pt x="253" y="424"/>
                  </a:lnTo>
                  <a:lnTo>
                    <a:pt x="241" y="416"/>
                  </a:lnTo>
                  <a:lnTo>
                    <a:pt x="228" y="410"/>
                  </a:lnTo>
                  <a:lnTo>
                    <a:pt x="218" y="405"/>
                  </a:lnTo>
                  <a:lnTo>
                    <a:pt x="209" y="401"/>
                  </a:lnTo>
                  <a:lnTo>
                    <a:pt x="200" y="397"/>
                  </a:lnTo>
                  <a:lnTo>
                    <a:pt x="189" y="395"/>
                  </a:lnTo>
                  <a:lnTo>
                    <a:pt x="175" y="391"/>
                  </a:lnTo>
                  <a:lnTo>
                    <a:pt x="161" y="386"/>
                  </a:lnTo>
                  <a:lnTo>
                    <a:pt x="145" y="381"/>
                  </a:lnTo>
                  <a:lnTo>
                    <a:pt x="128" y="375"/>
                  </a:lnTo>
                  <a:lnTo>
                    <a:pt x="112" y="366"/>
                  </a:lnTo>
                  <a:lnTo>
                    <a:pt x="94" y="357"/>
                  </a:lnTo>
                  <a:lnTo>
                    <a:pt x="78" y="346"/>
                  </a:lnTo>
                  <a:lnTo>
                    <a:pt x="62" y="332"/>
                  </a:lnTo>
                  <a:lnTo>
                    <a:pt x="46" y="316"/>
                  </a:lnTo>
                  <a:lnTo>
                    <a:pt x="33" y="298"/>
                  </a:lnTo>
                  <a:lnTo>
                    <a:pt x="21" y="276"/>
                  </a:lnTo>
                  <a:lnTo>
                    <a:pt x="11" y="253"/>
                  </a:lnTo>
                  <a:lnTo>
                    <a:pt x="4" y="225"/>
                  </a:lnTo>
                  <a:lnTo>
                    <a:pt x="0" y="193"/>
                  </a:lnTo>
                  <a:lnTo>
                    <a:pt x="1" y="162"/>
                  </a:lnTo>
                  <a:lnTo>
                    <a:pt x="7" y="133"/>
                  </a:lnTo>
                  <a:lnTo>
                    <a:pt x="19" y="106"/>
                  </a:lnTo>
                  <a:lnTo>
                    <a:pt x="35" y="84"/>
                  </a:lnTo>
                  <a:lnTo>
                    <a:pt x="55" y="63"/>
                  </a:lnTo>
                  <a:lnTo>
                    <a:pt x="79" y="47"/>
                  </a:lnTo>
                  <a:lnTo>
                    <a:pt x="104" y="32"/>
                  </a:lnTo>
                  <a:lnTo>
                    <a:pt x="132" y="21"/>
                  </a:lnTo>
                  <a:lnTo>
                    <a:pt x="160" y="12"/>
                  </a:lnTo>
                  <a:lnTo>
                    <a:pt x="188" y="5"/>
                  </a:lnTo>
                  <a:lnTo>
                    <a:pt x="214" y="2"/>
                  </a:lnTo>
                  <a:lnTo>
                    <a:pt x="241" y="0"/>
                  </a:lnTo>
                  <a:lnTo>
                    <a:pt x="263" y="2"/>
                  </a:lnTo>
                  <a:lnTo>
                    <a:pt x="285" y="5"/>
                  </a:lnTo>
                  <a:lnTo>
                    <a:pt x="301" y="12"/>
                  </a:lnTo>
                  <a:lnTo>
                    <a:pt x="314" y="21"/>
                  </a:lnTo>
                  <a:lnTo>
                    <a:pt x="352" y="60"/>
                  </a:lnTo>
                  <a:lnTo>
                    <a:pt x="383" y="101"/>
                  </a:lnTo>
                  <a:lnTo>
                    <a:pt x="411" y="142"/>
                  </a:lnTo>
                  <a:lnTo>
                    <a:pt x="435" y="179"/>
                  </a:lnTo>
                  <a:lnTo>
                    <a:pt x="455" y="216"/>
                  </a:lnTo>
                  <a:lnTo>
                    <a:pt x="470" y="247"/>
                  </a:lnTo>
                  <a:lnTo>
                    <a:pt x="483" y="273"/>
                  </a:lnTo>
                  <a:lnTo>
                    <a:pt x="492" y="290"/>
                  </a:lnTo>
                  <a:lnTo>
                    <a:pt x="501" y="305"/>
                  </a:lnTo>
                  <a:lnTo>
                    <a:pt x="513" y="322"/>
                  </a:lnTo>
                  <a:lnTo>
                    <a:pt x="526" y="339"/>
                  </a:lnTo>
                  <a:lnTo>
                    <a:pt x="540" y="358"/>
                  </a:lnTo>
                  <a:lnTo>
                    <a:pt x="554" y="375"/>
                  </a:lnTo>
                  <a:lnTo>
                    <a:pt x="567" y="390"/>
                  </a:lnTo>
                  <a:lnTo>
                    <a:pt x="578" y="402"/>
                  </a:lnTo>
                  <a:lnTo>
                    <a:pt x="586" y="411"/>
                  </a:lnTo>
                  <a:lnTo>
                    <a:pt x="593" y="420"/>
                  </a:lnTo>
                  <a:lnTo>
                    <a:pt x="600" y="431"/>
                  </a:lnTo>
                  <a:lnTo>
                    <a:pt x="605" y="445"/>
                  </a:lnTo>
                  <a:lnTo>
                    <a:pt x="607" y="462"/>
                  </a:lnTo>
                  <a:lnTo>
                    <a:pt x="605" y="479"/>
                  </a:lnTo>
                  <a:lnTo>
                    <a:pt x="599" y="498"/>
                  </a:lnTo>
                  <a:lnTo>
                    <a:pt x="586" y="517"/>
                  </a:lnTo>
                  <a:lnTo>
                    <a:pt x="566" y="53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7" name="Freeform 262">
              <a:extLst>
                <a:ext uri="{FF2B5EF4-FFF2-40B4-BE49-F238E27FC236}">
                  <a16:creationId xmlns:a16="http://schemas.microsoft.com/office/drawing/2014/main" id="{5309B4D0-3D73-4C30-BD57-3FFB1D684681}"/>
                </a:ext>
              </a:extLst>
            </p:cNvPr>
            <p:cNvSpPr>
              <a:spLocks/>
            </p:cNvSpPr>
            <p:nvPr/>
          </p:nvSpPr>
          <p:spPr bwMode="auto">
            <a:xfrm>
              <a:off x="701" y="4156"/>
              <a:ext cx="17" cy="19"/>
            </a:xfrm>
            <a:custGeom>
              <a:avLst/>
              <a:gdLst>
                <a:gd name="T0" fmla="*/ 0 w 50"/>
                <a:gd name="T1" fmla="*/ 0 h 57"/>
                <a:gd name="T2" fmla="*/ 0 w 50"/>
                <a:gd name="T3" fmla="*/ 0 h 57"/>
                <a:gd name="T4" fmla="*/ 0 w 50"/>
                <a:gd name="T5" fmla="*/ 0 h 57"/>
                <a:gd name="T6" fmla="*/ 0 w 50"/>
                <a:gd name="T7" fmla="*/ 0 h 57"/>
                <a:gd name="T8" fmla="*/ 0 w 50"/>
                <a:gd name="T9" fmla="*/ 0 h 57"/>
                <a:gd name="T10" fmla="*/ 0 w 50"/>
                <a:gd name="T11" fmla="*/ 0 h 57"/>
                <a:gd name="T12" fmla="*/ 0 w 50"/>
                <a:gd name="T13" fmla="*/ 0 h 57"/>
                <a:gd name="T14" fmla="*/ 0 w 50"/>
                <a:gd name="T15" fmla="*/ 0 h 57"/>
                <a:gd name="T16" fmla="*/ 0 w 50"/>
                <a:gd name="T17" fmla="*/ 0 h 57"/>
                <a:gd name="T18" fmla="*/ 0 w 50"/>
                <a:gd name="T19" fmla="*/ 0 h 57"/>
                <a:gd name="T20" fmla="*/ 0 w 50"/>
                <a:gd name="T21" fmla="*/ 0 h 57"/>
                <a:gd name="T22" fmla="*/ 0 w 50"/>
                <a:gd name="T23" fmla="*/ 0 h 57"/>
                <a:gd name="T24" fmla="*/ 0 w 50"/>
                <a:gd name="T25" fmla="*/ 0 h 57"/>
                <a:gd name="T26" fmla="*/ 0 w 50"/>
                <a:gd name="T27" fmla="*/ 0 h 57"/>
                <a:gd name="T28" fmla="*/ 0 w 50"/>
                <a:gd name="T29" fmla="*/ 0 h 57"/>
                <a:gd name="T30" fmla="*/ 0 w 50"/>
                <a:gd name="T31" fmla="*/ 0 h 57"/>
                <a:gd name="T32" fmla="*/ 0 w 50"/>
                <a:gd name="T33" fmla="*/ 0 h 57"/>
                <a:gd name="T34" fmla="*/ 0 w 50"/>
                <a:gd name="T35" fmla="*/ 0 h 57"/>
                <a:gd name="T36" fmla="*/ 0 w 50"/>
                <a:gd name="T37" fmla="*/ 0 h 57"/>
                <a:gd name="T38" fmla="*/ 0 w 50"/>
                <a:gd name="T39" fmla="*/ 0 h 57"/>
                <a:gd name="T40" fmla="*/ 0 w 50"/>
                <a:gd name="T41" fmla="*/ 0 h 5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0" h="57">
                  <a:moveTo>
                    <a:pt x="39" y="27"/>
                  </a:moveTo>
                  <a:lnTo>
                    <a:pt x="38" y="34"/>
                  </a:lnTo>
                  <a:lnTo>
                    <a:pt x="40" y="43"/>
                  </a:lnTo>
                  <a:lnTo>
                    <a:pt x="45" y="52"/>
                  </a:lnTo>
                  <a:lnTo>
                    <a:pt x="50" y="57"/>
                  </a:lnTo>
                  <a:lnTo>
                    <a:pt x="40" y="53"/>
                  </a:lnTo>
                  <a:lnTo>
                    <a:pt x="31" y="47"/>
                  </a:lnTo>
                  <a:lnTo>
                    <a:pt x="22" y="39"/>
                  </a:lnTo>
                  <a:lnTo>
                    <a:pt x="16" y="30"/>
                  </a:lnTo>
                  <a:lnTo>
                    <a:pt x="10" y="22"/>
                  </a:lnTo>
                  <a:lnTo>
                    <a:pt x="6" y="14"/>
                  </a:lnTo>
                  <a:lnTo>
                    <a:pt x="2" y="6"/>
                  </a:lnTo>
                  <a:lnTo>
                    <a:pt x="0" y="0"/>
                  </a:lnTo>
                  <a:lnTo>
                    <a:pt x="5" y="0"/>
                  </a:lnTo>
                  <a:lnTo>
                    <a:pt x="10" y="1"/>
                  </a:lnTo>
                  <a:lnTo>
                    <a:pt x="16" y="4"/>
                  </a:lnTo>
                  <a:lnTo>
                    <a:pt x="22" y="8"/>
                  </a:lnTo>
                  <a:lnTo>
                    <a:pt x="29" y="11"/>
                  </a:lnTo>
                  <a:lnTo>
                    <a:pt x="34" y="16"/>
                  </a:lnTo>
                  <a:lnTo>
                    <a:pt x="36" y="22"/>
                  </a:lnTo>
                  <a:lnTo>
                    <a:pt x="39" y="2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8" name="Freeform 263">
              <a:extLst>
                <a:ext uri="{FF2B5EF4-FFF2-40B4-BE49-F238E27FC236}">
                  <a16:creationId xmlns:a16="http://schemas.microsoft.com/office/drawing/2014/main" id="{1EB626B1-369F-43EF-8641-E8E508C9D9DD}"/>
                </a:ext>
              </a:extLst>
            </p:cNvPr>
            <p:cNvSpPr>
              <a:spLocks/>
            </p:cNvSpPr>
            <p:nvPr/>
          </p:nvSpPr>
          <p:spPr bwMode="auto">
            <a:xfrm>
              <a:off x="675" y="4102"/>
              <a:ext cx="108" cy="97"/>
            </a:xfrm>
            <a:custGeom>
              <a:avLst/>
              <a:gdLst>
                <a:gd name="T0" fmla="*/ 0 w 324"/>
                <a:gd name="T1" fmla="*/ 0 h 290"/>
                <a:gd name="T2" fmla="*/ 0 w 324"/>
                <a:gd name="T3" fmla="*/ 0 h 290"/>
                <a:gd name="T4" fmla="*/ 0 w 324"/>
                <a:gd name="T5" fmla="*/ 0 h 290"/>
                <a:gd name="T6" fmla="*/ 0 w 324"/>
                <a:gd name="T7" fmla="*/ 0 h 290"/>
                <a:gd name="T8" fmla="*/ 0 w 324"/>
                <a:gd name="T9" fmla="*/ 0 h 290"/>
                <a:gd name="T10" fmla="*/ 0 w 324"/>
                <a:gd name="T11" fmla="*/ 0 h 290"/>
                <a:gd name="T12" fmla="*/ 0 w 324"/>
                <a:gd name="T13" fmla="*/ 0 h 290"/>
                <a:gd name="T14" fmla="*/ 0 w 324"/>
                <a:gd name="T15" fmla="*/ 0 h 290"/>
                <a:gd name="T16" fmla="*/ 0 w 324"/>
                <a:gd name="T17" fmla="*/ 0 h 290"/>
                <a:gd name="T18" fmla="*/ 0 w 324"/>
                <a:gd name="T19" fmla="*/ 0 h 290"/>
                <a:gd name="T20" fmla="*/ 0 w 324"/>
                <a:gd name="T21" fmla="*/ 0 h 290"/>
                <a:gd name="T22" fmla="*/ 0 w 324"/>
                <a:gd name="T23" fmla="*/ 0 h 290"/>
                <a:gd name="T24" fmla="*/ 0 w 324"/>
                <a:gd name="T25" fmla="*/ 0 h 290"/>
                <a:gd name="T26" fmla="*/ 0 w 324"/>
                <a:gd name="T27" fmla="*/ 0 h 290"/>
                <a:gd name="T28" fmla="*/ 0 w 324"/>
                <a:gd name="T29" fmla="*/ 0 h 290"/>
                <a:gd name="T30" fmla="*/ 0 w 324"/>
                <a:gd name="T31" fmla="*/ 0 h 290"/>
                <a:gd name="T32" fmla="*/ 0 w 324"/>
                <a:gd name="T33" fmla="*/ 0 h 290"/>
                <a:gd name="T34" fmla="*/ 0 w 324"/>
                <a:gd name="T35" fmla="*/ 0 h 290"/>
                <a:gd name="T36" fmla="*/ 0 w 324"/>
                <a:gd name="T37" fmla="*/ 0 h 290"/>
                <a:gd name="T38" fmla="*/ 0 w 324"/>
                <a:gd name="T39" fmla="*/ 0 h 290"/>
                <a:gd name="T40" fmla="*/ 0 w 324"/>
                <a:gd name="T41" fmla="*/ 0 h 290"/>
                <a:gd name="T42" fmla="*/ 0 w 324"/>
                <a:gd name="T43" fmla="*/ 0 h 290"/>
                <a:gd name="T44" fmla="*/ 0 w 324"/>
                <a:gd name="T45" fmla="*/ 0 h 290"/>
                <a:gd name="T46" fmla="*/ 0 w 324"/>
                <a:gd name="T47" fmla="*/ 0 h 290"/>
                <a:gd name="T48" fmla="*/ 0 w 324"/>
                <a:gd name="T49" fmla="*/ 0 h 290"/>
                <a:gd name="T50" fmla="*/ 0 w 324"/>
                <a:gd name="T51" fmla="*/ 0 h 290"/>
                <a:gd name="T52" fmla="*/ 0 w 324"/>
                <a:gd name="T53" fmla="*/ 0 h 290"/>
                <a:gd name="T54" fmla="*/ 0 w 324"/>
                <a:gd name="T55" fmla="*/ 0 h 290"/>
                <a:gd name="T56" fmla="*/ 0 w 324"/>
                <a:gd name="T57" fmla="*/ 0 h 290"/>
                <a:gd name="T58" fmla="*/ 0 w 324"/>
                <a:gd name="T59" fmla="*/ 0 h 290"/>
                <a:gd name="T60" fmla="*/ 0 w 324"/>
                <a:gd name="T61" fmla="*/ 0 h 290"/>
                <a:gd name="T62" fmla="*/ 0 w 324"/>
                <a:gd name="T63" fmla="*/ 0 h 290"/>
                <a:gd name="T64" fmla="*/ 0 w 324"/>
                <a:gd name="T65" fmla="*/ 0 h 290"/>
                <a:gd name="T66" fmla="*/ 0 w 324"/>
                <a:gd name="T67" fmla="*/ 0 h 2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24" h="290">
                  <a:moveTo>
                    <a:pt x="116" y="188"/>
                  </a:moveTo>
                  <a:lnTo>
                    <a:pt x="123" y="193"/>
                  </a:lnTo>
                  <a:lnTo>
                    <a:pt x="131" y="196"/>
                  </a:lnTo>
                  <a:lnTo>
                    <a:pt x="139" y="200"/>
                  </a:lnTo>
                  <a:lnTo>
                    <a:pt x="146" y="204"/>
                  </a:lnTo>
                  <a:lnTo>
                    <a:pt x="152" y="209"/>
                  </a:lnTo>
                  <a:lnTo>
                    <a:pt x="159" y="214"/>
                  </a:lnTo>
                  <a:lnTo>
                    <a:pt x="164" y="219"/>
                  </a:lnTo>
                  <a:lnTo>
                    <a:pt x="169" y="225"/>
                  </a:lnTo>
                  <a:lnTo>
                    <a:pt x="179" y="242"/>
                  </a:lnTo>
                  <a:lnTo>
                    <a:pt x="186" y="256"/>
                  </a:lnTo>
                  <a:lnTo>
                    <a:pt x="195" y="269"/>
                  </a:lnTo>
                  <a:lnTo>
                    <a:pt x="203" y="280"/>
                  </a:lnTo>
                  <a:lnTo>
                    <a:pt x="213" y="287"/>
                  </a:lnTo>
                  <a:lnTo>
                    <a:pt x="224" y="290"/>
                  </a:lnTo>
                  <a:lnTo>
                    <a:pt x="239" y="290"/>
                  </a:lnTo>
                  <a:lnTo>
                    <a:pt x="258" y="283"/>
                  </a:lnTo>
                  <a:lnTo>
                    <a:pt x="265" y="285"/>
                  </a:lnTo>
                  <a:lnTo>
                    <a:pt x="271" y="285"/>
                  </a:lnTo>
                  <a:lnTo>
                    <a:pt x="277" y="283"/>
                  </a:lnTo>
                  <a:lnTo>
                    <a:pt x="285" y="281"/>
                  </a:lnTo>
                  <a:lnTo>
                    <a:pt x="291" y="277"/>
                  </a:lnTo>
                  <a:lnTo>
                    <a:pt x="299" y="275"/>
                  </a:lnTo>
                  <a:lnTo>
                    <a:pt x="305" y="269"/>
                  </a:lnTo>
                  <a:lnTo>
                    <a:pt x="311" y="266"/>
                  </a:lnTo>
                  <a:lnTo>
                    <a:pt x="318" y="259"/>
                  </a:lnTo>
                  <a:lnTo>
                    <a:pt x="321" y="249"/>
                  </a:lnTo>
                  <a:lnTo>
                    <a:pt x="324" y="238"/>
                  </a:lnTo>
                  <a:lnTo>
                    <a:pt x="324" y="224"/>
                  </a:lnTo>
                  <a:lnTo>
                    <a:pt x="320" y="210"/>
                  </a:lnTo>
                  <a:lnTo>
                    <a:pt x="314" y="198"/>
                  </a:lnTo>
                  <a:lnTo>
                    <a:pt x="304" y="186"/>
                  </a:lnTo>
                  <a:lnTo>
                    <a:pt x="290" y="176"/>
                  </a:lnTo>
                  <a:lnTo>
                    <a:pt x="272" y="167"/>
                  </a:lnTo>
                  <a:lnTo>
                    <a:pt x="251" y="156"/>
                  </a:lnTo>
                  <a:lnTo>
                    <a:pt x="229" y="142"/>
                  </a:lnTo>
                  <a:lnTo>
                    <a:pt x="208" y="127"/>
                  </a:lnTo>
                  <a:lnTo>
                    <a:pt x="186" y="109"/>
                  </a:lnTo>
                  <a:lnTo>
                    <a:pt x="166" y="89"/>
                  </a:lnTo>
                  <a:lnTo>
                    <a:pt x="147" y="68"/>
                  </a:lnTo>
                  <a:lnTo>
                    <a:pt x="131" y="44"/>
                  </a:lnTo>
                  <a:lnTo>
                    <a:pt x="116" y="24"/>
                  </a:lnTo>
                  <a:lnTo>
                    <a:pt x="101" y="10"/>
                  </a:lnTo>
                  <a:lnTo>
                    <a:pt x="84" y="2"/>
                  </a:lnTo>
                  <a:lnTo>
                    <a:pt x="69" y="0"/>
                  </a:lnTo>
                  <a:lnTo>
                    <a:pt x="54" y="1"/>
                  </a:lnTo>
                  <a:lnTo>
                    <a:pt x="41" y="5"/>
                  </a:lnTo>
                  <a:lnTo>
                    <a:pt x="29" y="11"/>
                  </a:lnTo>
                  <a:lnTo>
                    <a:pt x="19" y="16"/>
                  </a:lnTo>
                  <a:lnTo>
                    <a:pt x="6" y="30"/>
                  </a:lnTo>
                  <a:lnTo>
                    <a:pt x="0" y="55"/>
                  </a:lnTo>
                  <a:lnTo>
                    <a:pt x="4" y="82"/>
                  </a:lnTo>
                  <a:lnTo>
                    <a:pt x="22" y="106"/>
                  </a:lnTo>
                  <a:lnTo>
                    <a:pt x="35" y="114"/>
                  </a:lnTo>
                  <a:lnTo>
                    <a:pt x="46" y="123"/>
                  </a:lnTo>
                  <a:lnTo>
                    <a:pt x="55" y="131"/>
                  </a:lnTo>
                  <a:lnTo>
                    <a:pt x="62" y="137"/>
                  </a:lnTo>
                  <a:lnTo>
                    <a:pt x="68" y="143"/>
                  </a:lnTo>
                  <a:lnTo>
                    <a:pt x="72" y="150"/>
                  </a:lnTo>
                  <a:lnTo>
                    <a:pt x="74" y="155"/>
                  </a:lnTo>
                  <a:lnTo>
                    <a:pt x="77" y="161"/>
                  </a:lnTo>
                  <a:lnTo>
                    <a:pt x="82" y="161"/>
                  </a:lnTo>
                  <a:lnTo>
                    <a:pt x="87" y="162"/>
                  </a:lnTo>
                  <a:lnTo>
                    <a:pt x="93" y="165"/>
                  </a:lnTo>
                  <a:lnTo>
                    <a:pt x="99" y="169"/>
                  </a:lnTo>
                  <a:lnTo>
                    <a:pt x="106" y="172"/>
                  </a:lnTo>
                  <a:lnTo>
                    <a:pt x="111" y="177"/>
                  </a:lnTo>
                  <a:lnTo>
                    <a:pt x="113" y="183"/>
                  </a:lnTo>
                  <a:lnTo>
                    <a:pt x="116" y="18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9" name="Freeform 264">
              <a:extLst>
                <a:ext uri="{FF2B5EF4-FFF2-40B4-BE49-F238E27FC236}">
                  <a16:creationId xmlns:a16="http://schemas.microsoft.com/office/drawing/2014/main" id="{72FAAC3F-19B7-4F04-AA59-1274969CC6E7}"/>
                </a:ext>
              </a:extLst>
            </p:cNvPr>
            <p:cNvSpPr>
              <a:spLocks/>
            </p:cNvSpPr>
            <p:nvPr/>
          </p:nvSpPr>
          <p:spPr bwMode="auto">
            <a:xfrm>
              <a:off x="670" y="3996"/>
              <a:ext cx="72" cy="139"/>
            </a:xfrm>
            <a:custGeom>
              <a:avLst/>
              <a:gdLst>
                <a:gd name="T0" fmla="*/ 0 w 216"/>
                <a:gd name="T1" fmla="*/ 0 h 416"/>
                <a:gd name="T2" fmla="*/ 0 w 216"/>
                <a:gd name="T3" fmla="*/ 0 h 416"/>
                <a:gd name="T4" fmla="*/ 0 w 216"/>
                <a:gd name="T5" fmla="*/ 0 h 416"/>
                <a:gd name="T6" fmla="*/ 0 w 216"/>
                <a:gd name="T7" fmla="*/ 0 h 416"/>
                <a:gd name="T8" fmla="*/ 0 w 216"/>
                <a:gd name="T9" fmla="*/ 0 h 416"/>
                <a:gd name="T10" fmla="*/ 0 w 216"/>
                <a:gd name="T11" fmla="*/ 0 h 416"/>
                <a:gd name="T12" fmla="*/ 0 w 216"/>
                <a:gd name="T13" fmla="*/ 0 h 416"/>
                <a:gd name="T14" fmla="*/ 0 w 216"/>
                <a:gd name="T15" fmla="*/ 0 h 416"/>
                <a:gd name="T16" fmla="*/ 0 w 216"/>
                <a:gd name="T17" fmla="*/ 0 h 416"/>
                <a:gd name="T18" fmla="*/ 0 w 216"/>
                <a:gd name="T19" fmla="*/ 0 h 416"/>
                <a:gd name="T20" fmla="*/ 0 w 216"/>
                <a:gd name="T21" fmla="*/ 0 h 416"/>
                <a:gd name="T22" fmla="*/ 0 w 216"/>
                <a:gd name="T23" fmla="*/ 0 h 416"/>
                <a:gd name="T24" fmla="*/ 0 w 216"/>
                <a:gd name="T25" fmla="*/ 0 h 416"/>
                <a:gd name="T26" fmla="*/ 0 w 216"/>
                <a:gd name="T27" fmla="*/ 0 h 416"/>
                <a:gd name="T28" fmla="*/ 0 w 216"/>
                <a:gd name="T29" fmla="*/ 0 h 416"/>
                <a:gd name="T30" fmla="*/ 0 w 216"/>
                <a:gd name="T31" fmla="*/ 0 h 416"/>
                <a:gd name="T32" fmla="*/ 0 w 216"/>
                <a:gd name="T33" fmla="*/ 0 h 416"/>
                <a:gd name="T34" fmla="*/ 0 w 216"/>
                <a:gd name="T35" fmla="*/ 0 h 416"/>
                <a:gd name="T36" fmla="*/ 0 w 216"/>
                <a:gd name="T37" fmla="*/ 0 h 416"/>
                <a:gd name="T38" fmla="*/ 0 w 216"/>
                <a:gd name="T39" fmla="*/ 0 h 416"/>
                <a:gd name="T40" fmla="*/ 0 w 216"/>
                <a:gd name="T41" fmla="*/ 0 h 416"/>
                <a:gd name="T42" fmla="*/ 0 w 216"/>
                <a:gd name="T43" fmla="*/ 0 h 416"/>
                <a:gd name="T44" fmla="*/ 0 w 216"/>
                <a:gd name="T45" fmla="*/ 0 h 416"/>
                <a:gd name="T46" fmla="*/ 0 w 216"/>
                <a:gd name="T47" fmla="*/ 0 h 416"/>
                <a:gd name="T48" fmla="*/ 0 w 216"/>
                <a:gd name="T49" fmla="*/ 0 h 416"/>
                <a:gd name="T50" fmla="*/ 0 w 216"/>
                <a:gd name="T51" fmla="*/ 0 h 416"/>
                <a:gd name="T52" fmla="*/ 0 w 216"/>
                <a:gd name="T53" fmla="*/ 0 h 416"/>
                <a:gd name="T54" fmla="*/ 0 w 216"/>
                <a:gd name="T55" fmla="*/ 0 h 416"/>
                <a:gd name="T56" fmla="*/ 0 w 216"/>
                <a:gd name="T57" fmla="*/ 0 h 416"/>
                <a:gd name="T58" fmla="*/ 0 w 216"/>
                <a:gd name="T59" fmla="*/ 0 h 416"/>
                <a:gd name="T60" fmla="*/ 0 w 216"/>
                <a:gd name="T61" fmla="*/ 0 h 416"/>
                <a:gd name="T62" fmla="*/ 0 w 216"/>
                <a:gd name="T63" fmla="*/ 0 h 416"/>
                <a:gd name="T64" fmla="*/ 0 w 216"/>
                <a:gd name="T65" fmla="*/ 0 h 416"/>
                <a:gd name="T66" fmla="*/ 0 w 216"/>
                <a:gd name="T67" fmla="*/ 0 h 416"/>
                <a:gd name="T68" fmla="*/ 0 w 216"/>
                <a:gd name="T69" fmla="*/ 0 h 416"/>
                <a:gd name="T70" fmla="*/ 0 w 216"/>
                <a:gd name="T71" fmla="*/ 0 h 416"/>
                <a:gd name="T72" fmla="*/ 0 w 216"/>
                <a:gd name="T73" fmla="*/ 0 h 416"/>
                <a:gd name="T74" fmla="*/ 0 w 216"/>
                <a:gd name="T75" fmla="*/ 0 h 416"/>
                <a:gd name="T76" fmla="*/ 0 w 216"/>
                <a:gd name="T77" fmla="*/ 0 h 416"/>
                <a:gd name="T78" fmla="*/ 0 w 216"/>
                <a:gd name="T79" fmla="*/ 0 h 416"/>
                <a:gd name="T80" fmla="*/ 0 w 216"/>
                <a:gd name="T81" fmla="*/ 0 h 416"/>
                <a:gd name="T82" fmla="*/ 0 w 216"/>
                <a:gd name="T83" fmla="*/ 0 h 416"/>
                <a:gd name="T84" fmla="*/ 0 w 216"/>
                <a:gd name="T85" fmla="*/ 0 h 416"/>
                <a:gd name="T86" fmla="*/ 0 w 216"/>
                <a:gd name="T87" fmla="*/ 0 h 416"/>
                <a:gd name="T88" fmla="*/ 0 w 216"/>
                <a:gd name="T89" fmla="*/ 0 h 416"/>
                <a:gd name="T90" fmla="*/ 0 w 216"/>
                <a:gd name="T91" fmla="*/ 0 h 416"/>
                <a:gd name="T92" fmla="*/ 0 w 216"/>
                <a:gd name="T93" fmla="*/ 0 h 416"/>
                <a:gd name="T94" fmla="*/ 0 w 216"/>
                <a:gd name="T95" fmla="*/ 0 h 416"/>
                <a:gd name="T96" fmla="*/ 0 w 216"/>
                <a:gd name="T97" fmla="*/ 0 h 416"/>
                <a:gd name="T98" fmla="*/ 0 w 216"/>
                <a:gd name="T99" fmla="*/ 0 h 416"/>
                <a:gd name="T100" fmla="*/ 0 w 216"/>
                <a:gd name="T101" fmla="*/ 0 h 416"/>
                <a:gd name="T102" fmla="*/ 0 w 216"/>
                <a:gd name="T103" fmla="*/ 0 h 416"/>
                <a:gd name="T104" fmla="*/ 0 w 216"/>
                <a:gd name="T105" fmla="*/ 0 h 416"/>
                <a:gd name="T106" fmla="*/ 0 w 216"/>
                <a:gd name="T107" fmla="*/ 0 h 416"/>
                <a:gd name="T108" fmla="*/ 0 w 216"/>
                <a:gd name="T109" fmla="*/ 0 h 416"/>
                <a:gd name="T110" fmla="*/ 0 w 216"/>
                <a:gd name="T111" fmla="*/ 0 h 416"/>
                <a:gd name="T112" fmla="*/ 0 w 216"/>
                <a:gd name="T113" fmla="*/ 0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 h="416">
                  <a:moveTo>
                    <a:pt x="195" y="5"/>
                  </a:moveTo>
                  <a:lnTo>
                    <a:pt x="181" y="1"/>
                  </a:lnTo>
                  <a:lnTo>
                    <a:pt x="168" y="0"/>
                  </a:lnTo>
                  <a:lnTo>
                    <a:pt x="156" y="1"/>
                  </a:lnTo>
                  <a:lnTo>
                    <a:pt x="143" y="5"/>
                  </a:lnTo>
                  <a:lnTo>
                    <a:pt x="133" y="10"/>
                  </a:lnTo>
                  <a:lnTo>
                    <a:pt x="124" y="18"/>
                  </a:lnTo>
                  <a:lnTo>
                    <a:pt x="116" y="27"/>
                  </a:lnTo>
                  <a:lnTo>
                    <a:pt x="110" y="37"/>
                  </a:lnTo>
                  <a:lnTo>
                    <a:pt x="101" y="53"/>
                  </a:lnTo>
                  <a:lnTo>
                    <a:pt x="95" y="64"/>
                  </a:lnTo>
                  <a:lnTo>
                    <a:pt x="87" y="69"/>
                  </a:lnTo>
                  <a:lnTo>
                    <a:pt x="76" y="73"/>
                  </a:lnTo>
                  <a:lnTo>
                    <a:pt x="68" y="75"/>
                  </a:lnTo>
                  <a:lnTo>
                    <a:pt x="60" y="78"/>
                  </a:lnTo>
                  <a:lnTo>
                    <a:pt x="50" y="85"/>
                  </a:lnTo>
                  <a:lnTo>
                    <a:pt x="39" y="92"/>
                  </a:lnTo>
                  <a:lnTo>
                    <a:pt x="31" y="101"/>
                  </a:lnTo>
                  <a:lnTo>
                    <a:pt x="23" y="112"/>
                  </a:lnTo>
                  <a:lnTo>
                    <a:pt x="17" y="125"/>
                  </a:lnTo>
                  <a:lnTo>
                    <a:pt x="13" y="139"/>
                  </a:lnTo>
                  <a:lnTo>
                    <a:pt x="8" y="167"/>
                  </a:lnTo>
                  <a:lnTo>
                    <a:pt x="5" y="192"/>
                  </a:lnTo>
                  <a:lnTo>
                    <a:pt x="7" y="214"/>
                  </a:lnTo>
                  <a:lnTo>
                    <a:pt x="12" y="237"/>
                  </a:lnTo>
                  <a:lnTo>
                    <a:pt x="17" y="261"/>
                  </a:lnTo>
                  <a:lnTo>
                    <a:pt x="17" y="289"/>
                  </a:lnTo>
                  <a:lnTo>
                    <a:pt x="13" y="318"/>
                  </a:lnTo>
                  <a:lnTo>
                    <a:pt x="8" y="342"/>
                  </a:lnTo>
                  <a:lnTo>
                    <a:pt x="3" y="362"/>
                  </a:lnTo>
                  <a:lnTo>
                    <a:pt x="0" y="380"/>
                  </a:lnTo>
                  <a:lnTo>
                    <a:pt x="5" y="395"/>
                  </a:lnTo>
                  <a:lnTo>
                    <a:pt x="24" y="407"/>
                  </a:lnTo>
                  <a:lnTo>
                    <a:pt x="38" y="412"/>
                  </a:lnTo>
                  <a:lnTo>
                    <a:pt x="53" y="415"/>
                  </a:lnTo>
                  <a:lnTo>
                    <a:pt x="70" y="416"/>
                  </a:lnTo>
                  <a:lnTo>
                    <a:pt x="85" y="415"/>
                  </a:lnTo>
                  <a:lnTo>
                    <a:pt x="99" y="410"/>
                  </a:lnTo>
                  <a:lnTo>
                    <a:pt x="110" y="402"/>
                  </a:lnTo>
                  <a:lnTo>
                    <a:pt x="119" y="391"/>
                  </a:lnTo>
                  <a:lnTo>
                    <a:pt x="125" y="376"/>
                  </a:lnTo>
                  <a:lnTo>
                    <a:pt x="132" y="348"/>
                  </a:lnTo>
                  <a:lnTo>
                    <a:pt x="140" y="303"/>
                  </a:lnTo>
                  <a:lnTo>
                    <a:pt x="149" y="256"/>
                  </a:lnTo>
                  <a:lnTo>
                    <a:pt x="157" y="223"/>
                  </a:lnTo>
                  <a:lnTo>
                    <a:pt x="161" y="211"/>
                  </a:lnTo>
                  <a:lnTo>
                    <a:pt x="167" y="193"/>
                  </a:lnTo>
                  <a:lnTo>
                    <a:pt x="174" y="173"/>
                  </a:lnTo>
                  <a:lnTo>
                    <a:pt x="182" y="153"/>
                  </a:lnTo>
                  <a:lnTo>
                    <a:pt x="191" y="133"/>
                  </a:lnTo>
                  <a:lnTo>
                    <a:pt x="197" y="115"/>
                  </a:lnTo>
                  <a:lnTo>
                    <a:pt x="203" y="101"/>
                  </a:lnTo>
                  <a:lnTo>
                    <a:pt x="207" y="92"/>
                  </a:lnTo>
                  <a:lnTo>
                    <a:pt x="212" y="75"/>
                  </a:lnTo>
                  <a:lnTo>
                    <a:pt x="216" y="48"/>
                  </a:lnTo>
                  <a:lnTo>
                    <a:pt x="212" y="23"/>
                  </a:lnTo>
                  <a:lnTo>
                    <a:pt x="195"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0" name="Freeform 265">
              <a:extLst>
                <a:ext uri="{FF2B5EF4-FFF2-40B4-BE49-F238E27FC236}">
                  <a16:creationId xmlns:a16="http://schemas.microsoft.com/office/drawing/2014/main" id="{B31F9FFB-B91C-4F96-BF0A-8FCF7A2D5E6B}"/>
                </a:ext>
              </a:extLst>
            </p:cNvPr>
            <p:cNvSpPr>
              <a:spLocks/>
            </p:cNvSpPr>
            <p:nvPr/>
          </p:nvSpPr>
          <p:spPr bwMode="auto">
            <a:xfrm>
              <a:off x="768" y="4151"/>
              <a:ext cx="43" cy="27"/>
            </a:xfrm>
            <a:custGeom>
              <a:avLst/>
              <a:gdLst>
                <a:gd name="T0" fmla="*/ 0 w 127"/>
                <a:gd name="T1" fmla="*/ 0 h 83"/>
                <a:gd name="T2" fmla="*/ 0 w 127"/>
                <a:gd name="T3" fmla="*/ 0 h 83"/>
                <a:gd name="T4" fmla="*/ 0 w 127"/>
                <a:gd name="T5" fmla="*/ 0 h 83"/>
                <a:gd name="T6" fmla="*/ 0 w 127"/>
                <a:gd name="T7" fmla="*/ 0 h 83"/>
                <a:gd name="T8" fmla="*/ 0 w 127"/>
                <a:gd name="T9" fmla="*/ 0 h 83"/>
                <a:gd name="T10" fmla="*/ 0 w 127"/>
                <a:gd name="T11" fmla="*/ 0 h 83"/>
                <a:gd name="T12" fmla="*/ 0 w 127"/>
                <a:gd name="T13" fmla="*/ 0 h 83"/>
                <a:gd name="T14" fmla="*/ 0 w 127"/>
                <a:gd name="T15" fmla="*/ 0 h 83"/>
                <a:gd name="T16" fmla="*/ 0 w 127"/>
                <a:gd name="T17" fmla="*/ 0 h 83"/>
                <a:gd name="T18" fmla="*/ 0 w 127"/>
                <a:gd name="T19" fmla="*/ 0 h 83"/>
                <a:gd name="T20" fmla="*/ 0 w 127"/>
                <a:gd name="T21" fmla="*/ 0 h 83"/>
                <a:gd name="T22" fmla="*/ 0 w 127"/>
                <a:gd name="T23" fmla="*/ 0 h 83"/>
                <a:gd name="T24" fmla="*/ 0 w 127"/>
                <a:gd name="T25" fmla="*/ 0 h 83"/>
                <a:gd name="T26" fmla="*/ 0 w 127"/>
                <a:gd name="T27" fmla="*/ 0 h 83"/>
                <a:gd name="T28" fmla="*/ 0 w 127"/>
                <a:gd name="T29" fmla="*/ 0 h 83"/>
                <a:gd name="T30" fmla="*/ 0 w 127"/>
                <a:gd name="T31" fmla="*/ 0 h 83"/>
                <a:gd name="T32" fmla="*/ 0 w 127"/>
                <a:gd name="T33" fmla="*/ 0 h 83"/>
                <a:gd name="T34" fmla="*/ 0 w 127"/>
                <a:gd name="T35" fmla="*/ 0 h 83"/>
                <a:gd name="T36" fmla="*/ 0 w 127"/>
                <a:gd name="T37" fmla="*/ 0 h 83"/>
                <a:gd name="T38" fmla="*/ 0 w 127"/>
                <a:gd name="T39" fmla="*/ 0 h 83"/>
                <a:gd name="T40" fmla="*/ 0 w 127"/>
                <a:gd name="T41" fmla="*/ 0 h 83"/>
                <a:gd name="T42" fmla="*/ 0 w 127"/>
                <a:gd name="T43" fmla="*/ 0 h 83"/>
                <a:gd name="T44" fmla="*/ 0 w 127"/>
                <a:gd name="T45" fmla="*/ 0 h 83"/>
                <a:gd name="T46" fmla="*/ 0 w 127"/>
                <a:gd name="T47" fmla="*/ 0 h 83"/>
                <a:gd name="T48" fmla="*/ 0 w 127"/>
                <a:gd name="T49" fmla="*/ 0 h 83"/>
                <a:gd name="T50" fmla="*/ 0 w 127"/>
                <a:gd name="T51" fmla="*/ 0 h 83"/>
                <a:gd name="T52" fmla="*/ 0 w 127"/>
                <a:gd name="T53" fmla="*/ 0 h 83"/>
                <a:gd name="T54" fmla="*/ 0 w 127"/>
                <a:gd name="T55" fmla="*/ 0 h 83"/>
                <a:gd name="T56" fmla="*/ 0 w 127"/>
                <a:gd name="T57" fmla="*/ 0 h 83"/>
                <a:gd name="T58" fmla="*/ 0 w 127"/>
                <a:gd name="T59" fmla="*/ 0 h 83"/>
                <a:gd name="T60" fmla="*/ 0 w 127"/>
                <a:gd name="T61" fmla="*/ 0 h 83"/>
                <a:gd name="T62" fmla="*/ 0 w 127"/>
                <a:gd name="T63" fmla="*/ 0 h 83"/>
                <a:gd name="T64" fmla="*/ 0 w 127"/>
                <a:gd name="T65" fmla="*/ 0 h 83"/>
                <a:gd name="T66" fmla="*/ 0 w 127"/>
                <a:gd name="T67" fmla="*/ 0 h 83"/>
                <a:gd name="T68" fmla="*/ 0 w 127"/>
                <a:gd name="T69" fmla="*/ 0 h 83"/>
                <a:gd name="T70" fmla="*/ 0 w 127"/>
                <a:gd name="T71" fmla="*/ 0 h 83"/>
                <a:gd name="T72" fmla="*/ 0 w 127"/>
                <a:gd name="T73" fmla="*/ 0 h 83"/>
                <a:gd name="T74" fmla="*/ 0 w 127"/>
                <a:gd name="T75" fmla="*/ 0 h 83"/>
                <a:gd name="T76" fmla="*/ 0 w 127"/>
                <a:gd name="T77" fmla="*/ 0 h 83"/>
                <a:gd name="T78" fmla="*/ 0 w 127"/>
                <a:gd name="T79" fmla="*/ 0 h 83"/>
                <a:gd name="T80" fmla="*/ 0 w 127"/>
                <a:gd name="T81" fmla="*/ 0 h 83"/>
                <a:gd name="T82" fmla="*/ 0 w 127"/>
                <a:gd name="T83" fmla="*/ 0 h 83"/>
                <a:gd name="T84" fmla="*/ 0 w 127"/>
                <a:gd name="T85" fmla="*/ 0 h 83"/>
                <a:gd name="T86" fmla="*/ 0 w 127"/>
                <a:gd name="T87" fmla="*/ 0 h 83"/>
                <a:gd name="T88" fmla="*/ 0 w 127"/>
                <a:gd name="T89" fmla="*/ 0 h 83"/>
                <a:gd name="T90" fmla="*/ 0 w 127"/>
                <a:gd name="T91" fmla="*/ 0 h 83"/>
                <a:gd name="T92" fmla="*/ 0 w 127"/>
                <a:gd name="T93" fmla="*/ 0 h 83"/>
                <a:gd name="T94" fmla="*/ 0 w 127"/>
                <a:gd name="T95" fmla="*/ 0 h 83"/>
                <a:gd name="T96" fmla="*/ 0 w 127"/>
                <a:gd name="T97" fmla="*/ 0 h 83"/>
                <a:gd name="T98" fmla="*/ 0 w 127"/>
                <a:gd name="T99" fmla="*/ 0 h 83"/>
                <a:gd name="T100" fmla="*/ 0 w 127"/>
                <a:gd name="T101" fmla="*/ 0 h 83"/>
                <a:gd name="T102" fmla="*/ 0 w 127"/>
                <a:gd name="T103" fmla="*/ 0 h 83"/>
                <a:gd name="T104" fmla="*/ 0 w 127"/>
                <a:gd name="T105" fmla="*/ 0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7" h="83">
                  <a:moveTo>
                    <a:pt x="119" y="0"/>
                  </a:moveTo>
                  <a:lnTo>
                    <a:pt x="123" y="6"/>
                  </a:lnTo>
                  <a:lnTo>
                    <a:pt x="122" y="10"/>
                  </a:lnTo>
                  <a:lnTo>
                    <a:pt x="117" y="13"/>
                  </a:lnTo>
                  <a:lnTo>
                    <a:pt x="109" y="14"/>
                  </a:lnTo>
                  <a:lnTo>
                    <a:pt x="103" y="14"/>
                  </a:lnTo>
                  <a:lnTo>
                    <a:pt x="100" y="11"/>
                  </a:lnTo>
                  <a:lnTo>
                    <a:pt x="99" y="8"/>
                  </a:lnTo>
                  <a:lnTo>
                    <a:pt x="98" y="4"/>
                  </a:lnTo>
                  <a:lnTo>
                    <a:pt x="98" y="9"/>
                  </a:lnTo>
                  <a:lnTo>
                    <a:pt x="95" y="14"/>
                  </a:lnTo>
                  <a:lnTo>
                    <a:pt x="90" y="18"/>
                  </a:lnTo>
                  <a:lnTo>
                    <a:pt x="85" y="20"/>
                  </a:lnTo>
                  <a:lnTo>
                    <a:pt x="82" y="20"/>
                  </a:lnTo>
                  <a:lnTo>
                    <a:pt x="79" y="16"/>
                  </a:lnTo>
                  <a:lnTo>
                    <a:pt x="78" y="11"/>
                  </a:lnTo>
                  <a:lnTo>
                    <a:pt x="75" y="6"/>
                  </a:lnTo>
                  <a:lnTo>
                    <a:pt x="74" y="13"/>
                  </a:lnTo>
                  <a:lnTo>
                    <a:pt x="70" y="19"/>
                  </a:lnTo>
                  <a:lnTo>
                    <a:pt x="64" y="25"/>
                  </a:lnTo>
                  <a:lnTo>
                    <a:pt x="59" y="29"/>
                  </a:lnTo>
                  <a:lnTo>
                    <a:pt x="55" y="30"/>
                  </a:lnTo>
                  <a:lnTo>
                    <a:pt x="53" y="28"/>
                  </a:lnTo>
                  <a:lnTo>
                    <a:pt x="51" y="24"/>
                  </a:lnTo>
                  <a:lnTo>
                    <a:pt x="49" y="19"/>
                  </a:lnTo>
                  <a:lnTo>
                    <a:pt x="48" y="24"/>
                  </a:lnTo>
                  <a:lnTo>
                    <a:pt x="45" y="31"/>
                  </a:lnTo>
                  <a:lnTo>
                    <a:pt x="39" y="39"/>
                  </a:lnTo>
                  <a:lnTo>
                    <a:pt x="32" y="44"/>
                  </a:lnTo>
                  <a:lnTo>
                    <a:pt x="25" y="47"/>
                  </a:lnTo>
                  <a:lnTo>
                    <a:pt x="21" y="44"/>
                  </a:lnTo>
                  <a:lnTo>
                    <a:pt x="18" y="39"/>
                  </a:lnTo>
                  <a:lnTo>
                    <a:pt x="16" y="34"/>
                  </a:lnTo>
                  <a:lnTo>
                    <a:pt x="15" y="47"/>
                  </a:lnTo>
                  <a:lnTo>
                    <a:pt x="11" y="60"/>
                  </a:lnTo>
                  <a:lnTo>
                    <a:pt x="6" y="72"/>
                  </a:lnTo>
                  <a:lnTo>
                    <a:pt x="0" y="79"/>
                  </a:lnTo>
                  <a:lnTo>
                    <a:pt x="5" y="82"/>
                  </a:lnTo>
                  <a:lnTo>
                    <a:pt x="10" y="83"/>
                  </a:lnTo>
                  <a:lnTo>
                    <a:pt x="16" y="82"/>
                  </a:lnTo>
                  <a:lnTo>
                    <a:pt x="21" y="79"/>
                  </a:lnTo>
                  <a:lnTo>
                    <a:pt x="27" y="74"/>
                  </a:lnTo>
                  <a:lnTo>
                    <a:pt x="36" y="69"/>
                  </a:lnTo>
                  <a:lnTo>
                    <a:pt x="46" y="63"/>
                  </a:lnTo>
                  <a:lnTo>
                    <a:pt x="58" y="57"/>
                  </a:lnTo>
                  <a:lnTo>
                    <a:pt x="70" y="50"/>
                  </a:lnTo>
                  <a:lnTo>
                    <a:pt x="83" y="45"/>
                  </a:lnTo>
                  <a:lnTo>
                    <a:pt x="95" y="43"/>
                  </a:lnTo>
                  <a:lnTo>
                    <a:pt x="106" y="42"/>
                  </a:lnTo>
                  <a:lnTo>
                    <a:pt x="119" y="37"/>
                  </a:lnTo>
                  <a:lnTo>
                    <a:pt x="126" y="26"/>
                  </a:lnTo>
                  <a:lnTo>
                    <a:pt x="127" y="13"/>
                  </a:lnTo>
                  <a:lnTo>
                    <a:pt x="119"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1" name="Freeform 266">
              <a:extLst>
                <a:ext uri="{FF2B5EF4-FFF2-40B4-BE49-F238E27FC236}">
                  <a16:creationId xmlns:a16="http://schemas.microsoft.com/office/drawing/2014/main" id="{20A573C1-5F06-4E63-BFD5-5C5545C583BE}"/>
                </a:ext>
              </a:extLst>
            </p:cNvPr>
            <p:cNvSpPr>
              <a:spLocks/>
            </p:cNvSpPr>
            <p:nvPr/>
          </p:nvSpPr>
          <p:spPr bwMode="auto">
            <a:xfrm>
              <a:off x="764" y="4148"/>
              <a:ext cx="45" cy="29"/>
            </a:xfrm>
            <a:custGeom>
              <a:avLst/>
              <a:gdLst>
                <a:gd name="T0" fmla="*/ 0 w 137"/>
                <a:gd name="T1" fmla="*/ 0 h 88"/>
                <a:gd name="T2" fmla="*/ 0 w 137"/>
                <a:gd name="T3" fmla="*/ 0 h 88"/>
                <a:gd name="T4" fmla="*/ 0 w 137"/>
                <a:gd name="T5" fmla="*/ 0 h 88"/>
                <a:gd name="T6" fmla="*/ 0 w 137"/>
                <a:gd name="T7" fmla="*/ 0 h 88"/>
                <a:gd name="T8" fmla="*/ 0 w 137"/>
                <a:gd name="T9" fmla="*/ 0 h 88"/>
                <a:gd name="T10" fmla="*/ 0 w 137"/>
                <a:gd name="T11" fmla="*/ 0 h 88"/>
                <a:gd name="T12" fmla="*/ 0 w 137"/>
                <a:gd name="T13" fmla="*/ 0 h 88"/>
                <a:gd name="T14" fmla="*/ 0 w 137"/>
                <a:gd name="T15" fmla="*/ 0 h 88"/>
                <a:gd name="T16" fmla="*/ 0 w 137"/>
                <a:gd name="T17" fmla="*/ 0 h 88"/>
                <a:gd name="T18" fmla="*/ 0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0 w 137"/>
                <a:gd name="T43" fmla="*/ 0 h 88"/>
                <a:gd name="T44" fmla="*/ 0 w 137"/>
                <a:gd name="T45" fmla="*/ 0 h 88"/>
                <a:gd name="T46" fmla="*/ 0 w 137"/>
                <a:gd name="T47" fmla="*/ 0 h 88"/>
                <a:gd name="T48" fmla="*/ 0 w 137"/>
                <a:gd name="T49" fmla="*/ 0 h 88"/>
                <a:gd name="T50" fmla="*/ 0 w 137"/>
                <a:gd name="T51" fmla="*/ 0 h 88"/>
                <a:gd name="T52" fmla="*/ 0 w 137"/>
                <a:gd name="T53" fmla="*/ 0 h 88"/>
                <a:gd name="T54" fmla="*/ 0 w 137"/>
                <a:gd name="T55" fmla="*/ 0 h 88"/>
                <a:gd name="T56" fmla="*/ 0 w 137"/>
                <a:gd name="T57" fmla="*/ 0 h 88"/>
                <a:gd name="T58" fmla="*/ 0 w 137"/>
                <a:gd name="T59" fmla="*/ 0 h 88"/>
                <a:gd name="T60" fmla="*/ 0 w 137"/>
                <a:gd name="T61" fmla="*/ 0 h 88"/>
                <a:gd name="T62" fmla="*/ 0 w 137"/>
                <a:gd name="T63" fmla="*/ 0 h 88"/>
                <a:gd name="T64" fmla="*/ 0 w 137"/>
                <a:gd name="T65" fmla="*/ 0 h 88"/>
                <a:gd name="T66" fmla="*/ 0 w 137"/>
                <a:gd name="T67" fmla="*/ 0 h 88"/>
                <a:gd name="T68" fmla="*/ 0 w 137"/>
                <a:gd name="T69" fmla="*/ 0 h 88"/>
                <a:gd name="T70" fmla="*/ 0 w 137"/>
                <a:gd name="T71" fmla="*/ 0 h 88"/>
                <a:gd name="T72" fmla="*/ 0 w 137"/>
                <a:gd name="T73" fmla="*/ 0 h 88"/>
                <a:gd name="T74" fmla="*/ 0 w 137"/>
                <a:gd name="T75" fmla="*/ 0 h 88"/>
                <a:gd name="T76" fmla="*/ 0 w 137"/>
                <a:gd name="T77" fmla="*/ 0 h 88"/>
                <a:gd name="T78" fmla="*/ 0 w 137"/>
                <a:gd name="T79" fmla="*/ 0 h 88"/>
                <a:gd name="T80" fmla="*/ 0 w 137"/>
                <a:gd name="T81" fmla="*/ 0 h 88"/>
                <a:gd name="T82" fmla="*/ 0 w 137"/>
                <a:gd name="T83" fmla="*/ 0 h 88"/>
                <a:gd name="T84" fmla="*/ 0 w 137"/>
                <a:gd name="T85" fmla="*/ 0 h 88"/>
                <a:gd name="T86" fmla="*/ 0 w 137"/>
                <a:gd name="T87" fmla="*/ 0 h 88"/>
                <a:gd name="T88" fmla="*/ 0 w 137"/>
                <a:gd name="T89" fmla="*/ 0 h 88"/>
                <a:gd name="T90" fmla="*/ 0 w 137"/>
                <a:gd name="T91" fmla="*/ 0 h 88"/>
                <a:gd name="T92" fmla="*/ 0 w 137"/>
                <a:gd name="T93" fmla="*/ 0 h 88"/>
                <a:gd name="T94" fmla="*/ 0 w 137"/>
                <a:gd name="T95" fmla="*/ 0 h 88"/>
                <a:gd name="T96" fmla="*/ 0 w 137"/>
                <a:gd name="T97" fmla="*/ 0 h 88"/>
                <a:gd name="T98" fmla="*/ 0 w 137"/>
                <a:gd name="T99" fmla="*/ 0 h 88"/>
                <a:gd name="T100" fmla="*/ 0 w 137"/>
                <a:gd name="T101" fmla="*/ 0 h 88"/>
                <a:gd name="T102" fmla="*/ 0 w 137"/>
                <a:gd name="T103" fmla="*/ 0 h 88"/>
                <a:gd name="T104" fmla="*/ 0 w 137"/>
                <a:gd name="T105" fmla="*/ 0 h 88"/>
                <a:gd name="T106" fmla="*/ 0 w 137"/>
                <a:gd name="T107" fmla="*/ 0 h 88"/>
                <a:gd name="T108" fmla="*/ 0 w 137"/>
                <a:gd name="T109" fmla="*/ 0 h 88"/>
                <a:gd name="T110" fmla="*/ 0 w 137"/>
                <a:gd name="T111" fmla="*/ 0 h 88"/>
                <a:gd name="T112" fmla="*/ 0 w 137"/>
                <a:gd name="T113" fmla="*/ 0 h 8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7" h="88">
                  <a:moveTo>
                    <a:pt x="30" y="43"/>
                  </a:moveTo>
                  <a:lnTo>
                    <a:pt x="32" y="48"/>
                  </a:lnTo>
                  <a:lnTo>
                    <a:pt x="35" y="53"/>
                  </a:lnTo>
                  <a:lnTo>
                    <a:pt x="39" y="56"/>
                  </a:lnTo>
                  <a:lnTo>
                    <a:pt x="46" y="53"/>
                  </a:lnTo>
                  <a:lnTo>
                    <a:pt x="53" y="48"/>
                  </a:lnTo>
                  <a:lnTo>
                    <a:pt x="59" y="40"/>
                  </a:lnTo>
                  <a:lnTo>
                    <a:pt x="62" y="33"/>
                  </a:lnTo>
                  <a:lnTo>
                    <a:pt x="63" y="28"/>
                  </a:lnTo>
                  <a:lnTo>
                    <a:pt x="65" y="33"/>
                  </a:lnTo>
                  <a:lnTo>
                    <a:pt x="67" y="37"/>
                  </a:lnTo>
                  <a:lnTo>
                    <a:pt x="69" y="39"/>
                  </a:lnTo>
                  <a:lnTo>
                    <a:pt x="73" y="38"/>
                  </a:lnTo>
                  <a:lnTo>
                    <a:pt x="78" y="34"/>
                  </a:lnTo>
                  <a:lnTo>
                    <a:pt x="84" y="28"/>
                  </a:lnTo>
                  <a:lnTo>
                    <a:pt x="88" y="22"/>
                  </a:lnTo>
                  <a:lnTo>
                    <a:pt x="89" y="15"/>
                  </a:lnTo>
                  <a:lnTo>
                    <a:pt x="92" y="20"/>
                  </a:lnTo>
                  <a:lnTo>
                    <a:pt x="93" y="25"/>
                  </a:lnTo>
                  <a:lnTo>
                    <a:pt x="96" y="29"/>
                  </a:lnTo>
                  <a:lnTo>
                    <a:pt x="99" y="29"/>
                  </a:lnTo>
                  <a:lnTo>
                    <a:pt x="104" y="27"/>
                  </a:lnTo>
                  <a:lnTo>
                    <a:pt x="109" y="23"/>
                  </a:lnTo>
                  <a:lnTo>
                    <a:pt x="112" y="18"/>
                  </a:lnTo>
                  <a:lnTo>
                    <a:pt x="112" y="13"/>
                  </a:lnTo>
                  <a:lnTo>
                    <a:pt x="113" y="17"/>
                  </a:lnTo>
                  <a:lnTo>
                    <a:pt x="114" y="20"/>
                  </a:lnTo>
                  <a:lnTo>
                    <a:pt x="117" y="23"/>
                  </a:lnTo>
                  <a:lnTo>
                    <a:pt x="123" y="23"/>
                  </a:lnTo>
                  <a:lnTo>
                    <a:pt x="131" y="22"/>
                  </a:lnTo>
                  <a:lnTo>
                    <a:pt x="136" y="19"/>
                  </a:lnTo>
                  <a:lnTo>
                    <a:pt x="137" y="15"/>
                  </a:lnTo>
                  <a:lnTo>
                    <a:pt x="133" y="9"/>
                  </a:lnTo>
                  <a:lnTo>
                    <a:pt x="130" y="6"/>
                  </a:lnTo>
                  <a:lnTo>
                    <a:pt x="123" y="4"/>
                  </a:lnTo>
                  <a:lnTo>
                    <a:pt x="116" y="1"/>
                  </a:lnTo>
                  <a:lnTo>
                    <a:pt x="108" y="0"/>
                  </a:lnTo>
                  <a:lnTo>
                    <a:pt x="98" y="1"/>
                  </a:lnTo>
                  <a:lnTo>
                    <a:pt x="87" y="3"/>
                  </a:lnTo>
                  <a:lnTo>
                    <a:pt x="73" y="6"/>
                  </a:lnTo>
                  <a:lnTo>
                    <a:pt x="58" y="11"/>
                  </a:lnTo>
                  <a:lnTo>
                    <a:pt x="43" y="19"/>
                  </a:lnTo>
                  <a:lnTo>
                    <a:pt x="30" y="27"/>
                  </a:lnTo>
                  <a:lnTo>
                    <a:pt x="19" y="35"/>
                  </a:lnTo>
                  <a:lnTo>
                    <a:pt x="11" y="44"/>
                  </a:lnTo>
                  <a:lnTo>
                    <a:pt x="5" y="53"/>
                  </a:lnTo>
                  <a:lnTo>
                    <a:pt x="1" y="61"/>
                  </a:lnTo>
                  <a:lnTo>
                    <a:pt x="0" y="68"/>
                  </a:lnTo>
                  <a:lnTo>
                    <a:pt x="2" y="75"/>
                  </a:lnTo>
                  <a:lnTo>
                    <a:pt x="5" y="78"/>
                  </a:lnTo>
                  <a:lnTo>
                    <a:pt x="7" y="82"/>
                  </a:lnTo>
                  <a:lnTo>
                    <a:pt x="11" y="86"/>
                  </a:lnTo>
                  <a:lnTo>
                    <a:pt x="14" y="88"/>
                  </a:lnTo>
                  <a:lnTo>
                    <a:pt x="20" y="81"/>
                  </a:lnTo>
                  <a:lnTo>
                    <a:pt x="25" y="69"/>
                  </a:lnTo>
                  <a:lnTo>
                    <a:pt x="29" y="56"/>
                  </a:lnTo>
                  <a:lnTo>
                    <a:pt x="30" y="4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2" name="Freeform 267">
              <a:extLst>
                <a:ext uri="{FF2B5EF4-FFF2-40B4-BE49-F238E27FC236}">
                  <a16:creationId xmlns:a16="http://schemas.microsoft.com/office/drawing/2014/main" id="{96E3C4F1-954E-4D25-8FF2-979C0CA050B1}"/>
                </a:ext>
              </a:extLst>
            </p:cNvPr>
            <p:cNvSpPr>
              <a:spLocks/>
            </p:cNvSpPr>
            <p:nvPr/>
          </p:nvSpPr>
          <p:spPr bwMode="auto">
            <a:xfrm>
              <a:off x="770" y="4161"/>
              <a:ext cx="45" cy="22"/>
            </a:xfrm>
            <a:custGeom>
              <a:avLst/>
              <a:gdLst>
                <a:gd name="T0" fmla="*/ 0 w 135"/>
                <a:gd name="T1" fmla="*/ 0 h 67"/>
                <a:gd name="T2" fmla="*/ 0 w 135"/>
                <a:gd name="T3" fmla="*/ 0 h 67"/>
                <a:gd name="T4" fmla="*/ 0 w 135"/>
                <a:gd name="T5" fmla="*/ 0 h 67"/>
                <a:gd name="T6" fmla="*/ 0 w 135"/>
                <a:gd name="T7" fmla="*/ 0 h 67"/>
                <a:gd name="T8" fmla="*/ 0 w 135"/>
                <a:gd name="T9" fmla="*/ 0 h 67"/>
                <a:gd name="T10" fmla="*/ 0 w 135"/>
                <a:gd name="T11" fmla="*/ 0 h 67"/>
                <a:gd name="T12" fmla="*/ 0 w 135"/>
                <a:gd name="T13" fmla="*/ 0 h 67"/>
                <a:gd name="T14" fmla="*/ 0 w 135"/>
                <a:gd name="T15" fmla="*/ 0 h 67"/>
                <a:gd name="T16" fmla="*/ 0 w 135"/>
                <a:gd name="T17" fmla="*/ 0 h 67"/>
                <a:gd name="T18" fmla="*/ 0 w 135"/>
                <a:gd name="T19" fmla="*/ 0 h 67"/>
                <a:gd name="T20" fmla="*/ 0 w 135"/>
                <a:gd name="T21" fmla="*/ 0 h 67"/>
                <a:gd name="T22" fmla="*/ 0 w 135"/>
                <a:gd name="T23" fmla="*/ 0 h 67"/>
                <a:gd name="T24" fmla="*/ 0 w 135"/>
                <a:gd name="T25" fmla="*/ 0 h 67"/>
                <a:gd name="T26" fmla="*/ 0 w 135"/>
                <a:gd name="T27" fmla="*/ 0 h 67"/>
                <a:gd name="T28" fmla="*/ 0 w 135"/>
                <a:gd name="T29" fmla="*/ 0 h 67"/>
                <a:gd name="T30" fmla="*/ 0 w 135"/>
                <a:gd name="T31" fmla="*/ 0 h 67"/>
                <a:gd name="T32" fmla="*/ 0 w 135"/>
                <a:gd name="T33" fmla="*/ 0 h 67"/>
                <a:gd name="T34" fmla="*/ 0 w 135"/>
                <a:gd name="T35" fmla="*/ 0 h 67"/>
                <a:gd name="T36" fmla="*/ 0 w 135"/>
                <a:gd name="T37" fmla="*/ 0 h 67"/>
                <a:gd name="T38" fmla="*/ 0 w 135"/>
                <a:gd name="T39" fmla="*/ 0 h 67"/>
                <a:gd name="T40" fmla="*/ 0 w 135"/>
                <a:gd name="T41" fmla="*/ 0 h 67"/>
                <a:gd name="T42" fmla="*/ 0 w 135"/>
                <a:gd name="T43" fmla="*/ 0 h 67"/>
                <a:gd name="T44" fmla="*/ 0 w 135"/>
                <a:gd name="T45" fmla="*/ 0 h 67"/>
                <a:gd name="T46" fmla="*/ 0 w 135"/>
                <a:gd name="T47" fmla="*/ 0 h 67"/>
                <a:gd name="T48" fmla="*/ 0 w 135"/>
                <a:gd name="T49" fmla="*/ 0 h 67"/>
                <a:gd name="T50" fmla="*/ 0 w 135"/>
                <a:gd name="T51" fmla="*/ 0 h 67"/>
                <a:gd name="T52" fmla="*/ 0 w 135"/>
                <a:gd name="T53" fmla="*/ 0 h 67"/>
                <a:gd name="T54" fmla="*/ 0 w 135"/>
                <a:gd name="T55" fmla="*/ 0 h 67"/>
                <a:gd name="T56" fmla="*/ 0 w 135"/>
                <a:gd name="T57" fmla="*/ 0 h 67"/>
                <a:gd name="T58" fmla="*/ 0 w 135"/>
                <a:gd name="T59" fmla="*/ 0 h 67"/>
                <a:gd name="T60" fmla="*/ 0 w 135"/>
                <a:gd name="T61" fmla="*/ 0 h 67"/>
                <a:gd name="T62" fmla="*/ 0 w 135"/>
                <a:gd name="T63" fmla="*/ 0 h 67"/>
                <a:gd name="T64" fmla="*/ 0 w 135"/>
                <a:gd name="T65" fmla="*/ 0 h 67"/>
                <a:gd name="T66" fmla="*/ 0 w 135"/>
                <a:gd name="T67" fmla="*/ 0 h 67"/>
                <a:gd name="T68" fmla="*/ 0 w 135"/>
                <a:gd name="T69" fmla="*/ 0 h 67"/>
                <a:gd name="T70" fmla="*/ 0 w 135"/>
                <a:gd name="T71" fmla="*/ 0 h 67"/>
                <a:gd name="T72" fmla="*/ 0 w 135"/>
                <a:gd name="T73" fmla="*/ 0 h 67"/>
                <a:gd name="T74" fmla="*/ 0 w 135"/>
                <a:gd name="T75" fmla="*/ 0 h 67"/>
                <a:gd name="T76" fmla="*/ 0 w 135"/>
                <a:gd name="T77" fmla="*/ 0 h 67"/>
                <a:gd name="T78" fmla="*/ 0 w 135"/>
                <a:gd name="T79" fmla="*/ 0 h 67"/>
                <a:gd name="T80" fmla="*/ 0 w 135"/>
                <a:gd name="T81" fmla="*/ 0 h 67"/>
                <a:gd name="T82" fmla="*/ 0 w 135"/>
                <a:gd name="T83" fmla="*/ 0 h 67"/>
                <a:gd name="T84" fmla="*/ 0 w 135"/>
                <a:gd name="T85" fmla="*/ 0 h 67"/>
                <a:gd name="T86" fmla="*/ 0 w 135"/>
                <a:gd name="T87" fmla="*/ 0 h 67"/>
                <a:gd name="T88" fmla="*/ 0 w 135"/>
                <a:gd name="T89" fmla="*/ 0 h 67"/>
                <a:gd name="T90" fmla="*/ 0 w 135"/>
                <a:gd name="T91" fmla="*/ 0 h 67"/>
                <a:gd name="T92" fmla="*/ 0 w 135"/>
                <a:gd name="T93" fmla="*/ 0 h 67"/>
                <a:gd name="T94" fmla="*/ 0 w 135"/>
                <a:gd name="T95" fmla="*/ 0 h 67"/>
                <a:gd name="T96" fmla="*/ 0 w 135"/>
                <a:gd name="T97" fmla="*/ 0 h 67"/>
                <a:gd name="T98" fmla="*/ 0 w 135"/>
                <a:gd name="T99" fmla="*/ 0 h 67"/>
                <a:gd name="T100" fmla="*/ 0 w 135"/>
                <a:gd name="T101" fmla="*/ 0 h 67"/>
                <a:gd name="T102" fmla="*/ 0 w 135"/>
                <a:gd name="T103" fmla="*/ 0 h 67"/>
                <a:gd name="T104" fmla="*/ 0 w 135"/>
                <a:gd name="T105" fmla="*/ 0 h 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67">
                  <a:moveTo>
                    <a:pt x="130" y="2"/>
                  </a:moveTo>
                  <a:lnTo>
                    <a:pt x="132" y="9"/>
                  </a:lnTo>
                  <a:lnTo>
                    <a:pt x="131" y="13"/>
                  </a:lnTo>
                  <a:lnTo>
                    <a:pt x="127" y="16"/>
                  </a:lnTo>
                  <a:lnTo>
                    <a:pt x="119" y="17"/>
                  </a:lnTo>
                  <a:lnTo>
                    <a:pt x="113" y="16"/>
                  </a:lnTo>
                  <a:lnTo>
                    <a:pt x="111" y="13"/>
                  </a:lnTo>
                  <a:lnTo>
                    <a:pt x="109" y="11"/>
                  </a:lnTo>
                  <a:lnTo>
                    <a:pt x="109" y="6"/>
                  </a:lnTo>
                  <a:lnTo>
                    <a:pt x="108" y="9"/>
                  </a:lnTo>
                  <a:lnTo>
                    <a:pt x="104" y="14"/>
                  </a:lnTo>
                  <a:lnTo>
                    <a:pt x="99" y="18"/>
                  </a:lnTo>
                  <a:lnTo>
                    <a:pt x="93" y="19"/>
                  </a:lnTo>
                  <a:lnTo>
                    <a:pt x="89" y="18"/>
                  </a:lnTo>
                  <a:lnTo>
                    <a:pt x="87" y="13"/>
                  </a:lnTo>
                  <a:lnTo>
                    <a:pt x="85" y="7"/>
                  </a:lnTo>
                  <a:lnTo>
                    <a:pt x="83" y="0"/>
                  </a:lnTo>
                  <a:lnTo>
                    <a:pt x="80" y="7"/>
                  </a:lnTo>
                  <a:lnTo>
                    <a:pt x="75" y="12"/>
                  </a:lnTo>
                  <a:lnTo>
                    <a:pt x="69" y="17"/>
                  </a:lnTo>
                  <a:lnTo>
                    <a:pt x="63" y="21"/>
                  </a:lnTo>
                  <a:lnTo>
                    <a:pt x="58" y="22"/>
                  </a:lnTo>
                  <a:lnTo>
                    <a:pt x="56" y="18"/>
                  </a:lnTo>
                  <a:lnTo>
                    <a:pt x="56" y="14"/>
                  </a:lnTo>
                  <a:lnTo>
                    <a:pt x="54" y="9"/>
                  </a:lnTo>
                  <a:lnTo>
                    <a:pt x="53" y="14"/>
                  </a:lnTo>
                  <a:lnTo>
                    <a:pt x="49" y="21"/>
                  </a:lnTo>
                  <a:lnTo>
                    <a:pt x="41" y="27"/>
                  </a:lnTo>
                  <a:lnTo>
                    <a:pt x="35" y="31"/>
                  </a:lnTo>
                  <a:lnTo>
                    <a:pt x="26" y="32"/>
                  </a:lnTo>
                  <a:lnTo>
                    <a:pt x="24" y="29"/>
                  </a:lnTo>
                  <a:lnTo>
                    <a:pt x="21" y="24"/>
                  </a:lnTo>
                  <a:lnTo>
                    <a:pt x="20" y="19"/>
                  </a:lnTo>
                  <a:lnTo>
                    <a:pt x="16" y="37"/>
                  </a:lnTo>
                  <a:lnTo>
                    <a:pt x="11" y="51"/>
                  </a:lnTo>
                  <a:lnTo>
                    <a:pt x="6" y="60"/>
                  </a:lnTo>
                  <a:lnTo>
                    <a:pt x="0" y="63"/>
                  </a:lnTo>
                  <a:lnTo>
                    <a:pt x="3" y="66"/>
                  </a:lnTo>
                  <a:lnTo>
                    <a:pt x="8" y="67"/>
                  </a:lnTo>
                  <a:lnTo>
                    <a:pt x="15" y="67"/>
                  </a:lnTo>
                  <a:lnTo>
                    <a:pt x="20" y="65"/>
                  </a:lnTo>
                  <a:lnTo>
                    <a:pt x="26" y="61"/>
                  </a:lnTo>
                  <a:lnTo>
                    <a:pt x="36" y="57"/>
                  </a:lnTo>
                  <a:lnTo>
                    <a:pt x="48" y="52"/>
                  </a:lnTo>
                  <a:lnTo>
                    <a:pt x="60" y="47"/>
                  </a:lnTo>
                  <a:lnTo>
                    <a:pt x="73" y="43"/>
                  </a:lnTo>
                  <a:lnTo>
                    <a:pt x="85" y="41"/>
                  </a:lnTo>
                  <a:lnTo>
                    <a:pt x="98" y="40"/>
                  </a:lnTo>
                  <a:lnTo>
                    <a:pt x="108" y="41"/>
                  </a:lnTo>
                  <a:lnTo>
                    <a:pt x="122" y="38"/>
                  </a:lnTo>
                  <a:lnTo>
                    <a:pt x="132" y="28"/>
                  </a:lnTo>
                  <a:lnTo>
                    <a:pt x="135" y="14"/>
                  </a:lnTo>
                  <a:lnTo>
                    <a:pt x="130" y="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3" name="Freeform 268">
              <a:extLst>
                <a:ext uri="{FF2B5EF4-FFF2-40B4-BE49-F238E27FC236}">
                  <a16:creationId xmlns:a16="http://schemas.microsoft.com/office/drawing/2014/main" id="{55406351-6224-4571-AB28-D43FE7F7BDD0}"/>
                </a:ext>
              </a:extLst>
            </p:cNvPr>
            <p:cNvSpPr>
              <a:spLocks/>
            </p:cNvSpPr>
            <p:nvPr/>
          </p:nvSpPr>
          <p:spPr bwMode="auto">
            <a:xfrm>
              <a:off x="766" y="4157"/>
              <a:ext cx="48" cy="25"/>
            </a:xfrm>
            <a:custGeom>
              <a:avLst/>
              <a:gdLst>
                <a:gd name="T0" fmla="*/ 0 w 144"/>
                <a:gd name="T1" fmla="*/ 0 h 75"/>
                <a:gd name="T2" fmla="*/ 0 w 144"/>
                <a:gd name="T3" fmla="*/ 0 h 75"/>
                <a:gd name="T4" fmla="*/ 0 w 144"/>
                <a:gd name="T5" fmla="*/ 0 h 75"/>
                <a:gd name="T6" fmla="*/ 0 w 144"/>
                <a:gd name="T7" fmla="*/ 0 h 75"/>
                <a:gd name="T8" fmla="*/ 0 w 144"/>
                <a:gd name="T9" fmla="*/ 0 h 75"/>
                <a:gd name="T10" fmla="*/ 0 w 144"/>
                <a:gd name="T11" fmla="*/ 0 h 75"/>
                <a:gd name="T12" fmla="*/ 0 w 144"/>
                <a:gd name="T13" fmla="*/ 0 h 75"/>
                <a:gd name="T14" fmla="*/ 0 w 144"/>
                <a:gd name="T15" fmla="*/ 0 h 75"/>
                <a:gd name="T16" fmla="*/ 0 w 144"/>
                <a:gd name="T17" fmla="*/ 0 h 75"/>
                <a:gd name="T18" fmla="*/ 0 w 144"/>
                <a:gd name="T19" fmla="*/ 0 h 75"/>
                <a:gd name="T20" fmla="*/ 0 w 144"/>
                <a:gd name="T21" fmla="*/ 0 h 75"/>
                <a:gd name="T22" fmla="*/ 0 w 144"/>
                <a:gd name="T23" fmla="*/ 0 h 75"/>
                <a:gd name="T24" fmla="*/ 0 w 144"/>
                <a:gd name="T25" fmla="*/ 0 h 75"/>
                <a:gd name="T26" fmla="*/ 0 w 144"/>
                <a:gd name="T27" fmla="*/ 0 h 75"/>
                <a:gd name="T28" fmla="*/ 0 w 144"/>
                <a:gd name="T29" fmla="*/ 0 h 75"/>
                <a:gd name="T30" fmla="*/ 0 w 144"/>
                <a:gd name="T31" fmla="*/ 0 h 75"/>
                <a:gd name="T32" fmla="*/ 0 w 144"/>
                <a:gd name="T33" fmla="*/ 0 h 75"/>
                <a:gd name="T34" fmla="*/ 0 w 144"/>
                <a:gd name="T35" fmla="*/ 0 h 75"/>
                <a:gd name="T36" fmla="*/ 0 w 144"/>
                <a:gd name="T37" fmla="*/ 0 h 75"/>
                <a:gd name="T38" fmla="*/ 0 w 144"/>
                <a:gd name="T39" fmla="*/ 0 h 75"/>
                <a:gd name="T40" fmla="*/ 0 w 144"/>
                <a:gd name="T41" fmla="*/ 0 h 75"/>
                <a:gd name="T42" fmla="*/ 0 w 144"/>
                <a:gd name="T43" fmla="*/ 0 h 75"/>
                <a:gd name="T44" fmla="*/ 0 w 144"/>
                <a:gd name="T45" fmla="*/ 0 h 75"/>
                <a:gd name="T46" fmla="*/ 0 w 144"/>
                <a:gd name="T47" fmla="*/ 0 h 75"/>
                <a:gd name="T48" fmla="*/ 0 w 144"/>
                <a:gd name="T49" fmla="*/ 0 h 75"/>
                <a:gd name="T50" fmla="*/ 0 w 144"/>
                <a:gd name="T51" fmla="*/ 0 h 75"/>
                <a:gd name="T52" fmla="*/ 0 w 144"/>
                <a:gd name="T53" fmla="*/ 0 h 75"/>
                <a:gd name="T54" fmla="*/ 0 w 144"/>
                <a:gd name="T55" fmla="*/ 0 h 75"/>
                <a:gd name="T56" fmla="*/ 0 w 144"/>
                <a:gd name="T57" fmla="*/ 0 h 75"/>
                <a:gd name="T58" fmla="*/ 0 w 144"/>
                <a:gd name="T59" fmla="*/ 0 h 75"/>
                <a:gd name="T60" fmla="*/ 0 w 144"/>
                <a:gd name="T61" fmla="*/ 0 h 75"/>
                <a:gd name="T62" fmla="*/ 0 w 144"/>
                <a:gd name="T63" fmla="*/ 0 h 75"/>
                <a:gd name="T64" fmla="*/ 0 w 144"/>
                <a:gd name="T65" fmla="*/ 0 h 75"/>
                <a:gd name="T66" fmla="*/ 0 w 144"/>
                <a:gd name="T67" fmla="*/ 0 h 75"/>
                <a:gd name="T68" fmla="*/ 0 w 144"/>
                <a:gd name="T69" fmla="*/ 0 h 75"/>
                <a:gd name="T70" fmla="*/ 0 w 144"/>
                <a:gd name="T71" fmla="*/ 0 h 75"/>
                <a:gd name="T72" fmla="*/ 0 w 144"/>
                <a:gd name="T73" fmla="*/ 0 h 75"/>
                <a:gd name="T74" fmla="*/ 0 w 144"/>
                <a:gd name="T75" fmla="*/ 0 h 75"/>
                <a:gd name="T76" fmla="*/ 0 w 144"/>
                <a:gd name="T77" fmla="*/ 0 h 75"/>
                <a:gd name="T78" fmla="*/ 0 w 144"/>
                <a:gd name="T79" fmla="*/ 0 h 75"/>
                <a:gd name="T80" fmla="*/ 0 w 144"/>
                <a:gd name="T81" fmla="*/ 0 h 75"/>
                <a:gd name="T82" fmla="*/ 0 w 144"/>
                <a:gd name="T83" fmla="*/ 0 h 75"/>
                <a:gd name="T84" fmla="*/ 0 w 144"/>
                <a:gd name="T85" fmla="*/ 0 h 75"/>
                <a:gd name="T86" fmla="*/ 0 w 144"/>
                <a:gd name="T87" fmla="*/ 0 h 75"/>
                <a:gd name="T88" fmla="*/ 0 w 144"/>
                <a:gd name="T89" fmla="*/ 0 h 75"/>
                <a:gd name="T90" fmla="*/ 0 w 144"/>
                <a:gd name="T91" fmla="*/ 0 h 75"/>
                <a:gd name="T92" fmla="*/ 0 w 144"/>
                <a:gd name="T93" fmla="*/ 0 h 75"/>
                <a:gd name="T94" fmla="*/ 0 w 144"/>
                <a:gd name="T95" fmla="*/ 0 h 75"/>
                <a:gd name="T96" fmla="*/ 0 w 144"/>
                <a:gd name="T97" fmla="*/ 0 h 75"/>
                <a:gd name="T98" fmla="*/ 0 w 144"/>
                <a:gd name="T99" fmla="*/ 0 h 75"/>
                <a:gd name="T100" fmla="*/ 0 w 144"/>
                <a:gd name="T101" fmla="*/ 0 h 75"/>
                <a:gd name="T102" fmla="*/ 0 w 144"/>
                <a:gd name="T103" fmla="*/ 0 h 75"/>
                <a:gd name="T104" fmla="*/ 0 w 144"/>
                <a:gd name="T105" fmla="*/ 0 h 75"/>
                <a:gd name="T106" fmla="*/ 0 w 144"/>
                <a:gd name="T107" fmla="*/ 0 h 75"/>
                <a:gd name="T108" fmla="*/ 0 w 144"/>
                <a:gd name="T109" fmla="*/ 0 h 75"/>
                <a:gd name="T110" fmla="*/ 0 w 144"/>
                <a:gd name="T111" fmla="*/ 0 h 75"/>
                <a:gd name="T112" fmla="*/ 0 w 144"/>
                <a:gd name="T113" fmla="*/ 0 h 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44" h="75">
                  <a:moveTo>
                    <a:pt x="32" y="31"/>
                  </a:moveTo>
                  <a:lnTo>
                    <a:pt x="33" y="36"/>
                  </a:lnTo>
                  <a:lnTo>
                    <a:pt x="36" y="41"/>
                  </a:lnTo>
                  <a:lnTo>
                    <a:pt x="38" y="44"/>
                  </a:lnTo>
                  <a:lnTo>
                    <a:pt x="47" y="43"/>
                  </a:lnTo>
                  <a:lnTo>
                    <a:pt x="53" y="39"/>
                  </a:lnTo>
                  <a:lnTo>
                    <a:pt x="61" y="33"/>
                  </a:lnTo>
                  <a:lnTo>
                    <a:pt x="65" y="26"/>
                  </a:lnTo>
                  <a:lnTo>
                    <a:pt x="66" y="21"/>
                  </a:lnTo>
                  <a:lnTo>
                    <a:pt x="68" y="26"/>
                  </a:lnTo>
                  <a:lnTo>
                    <a:pt x="68" y="30"/>
                  </a:lnTo>
                  <a:lnTo>
                    <a:pt x="70" y="34"/>
                  </a:lnTo>
                  <a:lnTo>
                    <a:pt x="75" y="33"/>
                  </a:lnTo>
                  <a:lnTo>
                    <a:pt x="81" y="29"/>
                  </a:lnTo>
                  <a:lnTo>
                    <a:pt x="87" y="24"/>
                  </a:lnTo>
                  <a:lnTo>
                    <a:pt x="92" y="19"/>
                  </a:lnTo>
                  <a:lnTo>
                    <a:pt x="95" y="12"/>
                  </a:lnTo>
                  <a:lnTo>
                    <a:pt x="97" y="19"/>
                  </a:lnTo>
                  <a:lnTo>
                    <a:pt x="99" y="25"/>
                  </a:lnTo>
                  <a:lnTo>
                    <a:pt x="101" y="30"/>
                  </a:lnTo>
                  <a:lnTo>
                    <a:pt x="105" y="31"/>
                  </a:lnTo>
                  <a:lnTo>
                    <a:pt x="111" y="30"/>
                  </a:lnTo>
                  <a:lnTo>
                    <a:pt x="116" y="26"/>
                  </a:lnTo>
                  <a:lnTo>
                    <a:pt x="120" y="21"/>
                  </a:lnTo>
                  <a:lnTo>
                    <a:pt x="121" y="18"/>
                  </a:lnTo>
                  <a:lnTo>
                    <a:pt x="121" y="23"/>
                  </a:lnTo>
                  <a:lnTo>
                    <a:pt x="123" y="25"/>
                  </a:lnTo>
                  <a:lnTo>
                    <a:pt x="125" y="28"/>
                  </a:lnTo>
                  <a:lnTo>
                    <a:pt x="131" y="29"/>
                  </a:lnTo>
                  <a:lnTo>
                    <a:pt x="139" y="28"/>
                  </a:lnTo>
                  <a:lnTo>
                    <a:pt x="143" y="25"/>
                  </a:lnTo>
                  <a:lnTo>
                    <a:pt x="144" y="21"/>
                  </a:lnTo>
                  <a:lnTo>
                    <a:pt x="142" y="14"/>
                  </a:lnTo>
                  <a:lnTo>
                    <a:pt x="138" y="10"/>
                  </a:lnTo>
                  <a:lnTo>
                    <a:pt x="133" y="6"/>
                  </a:lnTo>
                  <a:lnTo>
                    <a:pt x="125" y="4"/>
                  </a:lnTo>
                  <a:lnTo>
                    <a:pt x="116" y="1"/>
                  </a:lnTo>
                  <a:lnTo>
                    <a:pt x="106" y="0"/>
                  </a:lnTo>
                  <a:lnTo>
                    <a:pt x="95" y="0"/>
                  </a:lnTo>
                  <a:lnTo>
                    <a:pt x="81" y="2"/>
                  </a:lnTo>
                  <a:lnTo>
                    <a:pt x="65" y="5"/>
                  </a:lnTo>
                  <a:lnTo>
                    <a:pt x="49" y="10"/>
                  </a:lnTo>
                  <a:lnTo>
                    <a:pt x="36" y="16"/>
                  </a:lnTo>
                  <a:lnTo>
                    <a:pt x="23" y="23"/>
                  </a:lnTo>
                  <a:lnTo>
                    <a:pt x="14" y="30"/>
                  </a:lnTo>
                  <a:lnTo>
                    <a:pt x="7" y="38"/>
                  </a:lnTo>
                  <a:lnTo>
                    <a:pt x="3" y="45"/>
                  </a:lnTo>
                  <a:lnTo>
                    <a:pt x="0" y="53"/>
                  </a:lnTo>
                  <a:lnTo>
                    <a:pt x="2" y="59"/>
                  </a:lnTo>
                  <a:lnTo>
                    <a:pt x="4" y="64"/>
                  </a:lnTo>
                  <a:lnTo>
                    <a:pt x="5" y="68"/>
                  </a:lnTo>
                  <a:lnTo>
                    <a:pt x="8" y="72"/>
                  </a:lnTo>
                  <a:lnTo>
                    <a:pt x="12" y="75"/>
                  </a:lnTo>
                  <a:lnTo>
                    <a:pt x="18" y="72"/>
                  </a:lnTo>
                  <a:lnTo>
                    <a:pt x="23" y="63"/>
                  </a:lnTo>
                  <a:lnTo>
                    <a:pt x="28" y="49"/>
                  </a:lnTo>
                  <a:lnTo>
                    <a:pt x="32"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4" name="Freeform 269">
              <a:extLst>
                <a:ext uri="{FF2B5EF4-FFF2-40B4-BE49-F238E27FC236}">
                  <a16:creationId xmlns:a16="http://schemas.microsoft.com/office/drawing/2014/main" id="{4DA1FC9D-784F-48D4-8F3A-9BE93FD4A120}"/>
                </a:ext>
              </a:extLst>
            </p:cNvPr>
            <p:cNvSpPr>
              <a:spLocks/>
            </p:cNvSpPr>
            <p:nvPr/>
          </p:nvSpPr>
          <p:spPr bwMode="auto">
            <a:xfrm>
              <a:off x="767" y="4169"/>
              <a:ext cx="49" cy="24"/>
            </a:xfrm>
            <a:custGeom>
              <a:avLst/>
              <a:gdLst>
                <a:gd name="T0" fmla="*/ 0 w 147"/>
                <a:gd name="T1" fmla="*/ 0 h 73"/>
                <a:gd name="T2" fmla="*/ 0 w 147"/>
                <a:gd name="T3" fmla="*/ 0 h 73"/>
                <a:gd name="T4" fmla="*/ 0 w 147"/>
                <a:gd name="T5" fmla="*/ 0 h 73"/>
                <a:gd name="T6" fmla="*/ 0 w 147"/>
                <a:gd name="T7" fmla="*/ 0 h 73"/>
                <a:gd name="T8" fmla="*/ 0 w 147"/>
                <a:gd name="T9" fmla="*/ 0 h 73"/>
                <a:gd name="T10" fmla="*/ 0 w 147"/>
                <a:gd name="T11" fmla="*/ 0 h 73"/>
                <a:gd name="T12" fmla="*/ 0 w 147"/>
                <a:gd name="T13" fmla="*/ 0 h 73"/>
                <a:gd name="T14" fmla="*/ 0 w 147"/>
                <a:gd name="T15" fmla="*/ 0 h 73"/>
                <a:gd name="T16" fmla="*/ 0 w 147"/>
                <a:gd name="T17" fmla="*/ 0 h 73"/>
                <a:gd name="T18" fmla="*/ 0 w 147"/>
                <a:gd name="T19" fmla="*/ 0 h 73"/>
                <a:gd name="T20" fmla="*/ 0 w 147"/>
                <a:gd name="T21" fmla="*/ 0 h 73"/>
                <a:gd name="T22" fmla="*/ 0 w 147"/>
                <a:gd name="T23" fmla="*/ 0 h 73"/>
                <a:gd name="T24" fmla="*/ 0 w 147"/>
                <a:gd name="T25" fmla="*/ 0 h 73"/>
                <a:gd name="T26" fmla="*/ 0 w 147"/>
                <a:gd name="T27" fmla="*/ 0 h 73"/>
                <a:gd name="T28" fmla="*/ 0 w 147"/>
                <a:gd name="T29" fmla="*/ 0 h 73"/>
                <a:gd name="T30" fmla="*/ 0 w 147"/>
                <a:gd name="T31" fmla="*/ 0 h 73"/>
                <a:gd name="T32" fmla="*/ 0 w 147"/>
                <a:gd name="T33" fmla="*/ 0 h 73"/>
                <a:gd name="T34" fmla="*/ 0 w 147"/>
                <a:gd name="T35" fmla="*/ 0 h 73"/>
                <a:gd name="T36" fmla="*/ 0 w 147"/>
                <a:gd name="T37" fmla="*/ 0 h 73"/>
                <a:gd name="T38" fmla="*/ 0 w 147"/>
                <a:gd name="T39" fmla="*/ 0 h 73"/>
                <a:gd name="T40" fmla="*/ 0 w 147"/>
                <a:gd name="T41" fmla="*/ 0 h 73"/>
                <a:gd name="T42" fmla="*/ 0 w 147"/>
                <a:gd name="T43" fmla="*/ 0 h 73"/>
                <a:gd name="T44" fmla="*/ 0 w 147"/>
                <a:gd name="T45" fmla="*/ 0 h 73"/>
                <a:gd name="T46" fmla="*/ 0 w 147"/>
                <a:gd name="T47" fmla="*/ 0 h 73"/>
                <a:gd name="T48" fmla="*/ 0 w 147"/>
                <a:gd name="T49" fmla="*/ 0 h 73"/>
                <a:gd name="T50" fmla="*/ 0 w 147"/>
                <a:gd name="T51" fmla="*/ 0 h 73"/>
                <a:gd name="T52" fmla="*/ 0 w 147"/>
                <a:gd name="T53" fmla="*/ 0 h 73"/>
                <a:gd name="T54" fmla="*/ 0 w 147"/>
                <a:gd name="T55" fmla="*/ 0 h 73"/>
                <a:gd name="T56" fmla="*/ 0 w 147"/>
                <a:gd name="T57" fmla="*/ 0 h 73"/>
                <a:gd name="T58" fmla="*/ 0 w 147"/>
                <a:gd name="T59" fmla="*/ 0 h 73"/>
                <a:gd name="T60" fmla="*/ 0 w 147"/>
                <a:gd name="T61" fmla="*/ 0 h 73"/>
                <a:gd name="T62" fmla="*/ 0 w 147"/>
                <a:gd name="T63" fmla="*/ 0 h 73"/>
                <a:gd name="T64" fmla="*/ 0 w 147"/>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7" h="73">
                  <a:moveTo>
                    <a:pt x="144" y="18"/>
                  </a:moveTo>
                  <a:lnTo>
                    <a:pt x="140" y="14"/>
                  </a:lnTo>
                  <a:lnTo>
                    <a:pt x="135" y="10"/>
                  </a:lnTo>
                  <a:lnTo>
                    <a:pt x="128" y="6"/>
                  </a:lnTo>
                  <a:lnTo>
                    <a:pt x="121" y="4"/>
                  </a:lnTo>
                  <a:lnTo>
                    <a:pt x="111" y="1"/>
                  </a:lnTo>
                  <a:lnTo>
                    <a:pt x="99" y="0"/>
                  </a:lnTo>
                  <a:lnTo>
                    <a:pt x="86" y="1"/>
                  </a:lnTo>
                  <a:lnTo>
                    <a:pt x="69" y="3"/>
                  </a:lnTo>
                  <a:lnTo>
                    <a:pt x="53" y="6"/>
                  </a:lnTo>
                  <a:lnTo>
                    <a:pt x="38" y="12"/>
                  </a:lnTo>
                  <a:lnTo>
                    <a:pt x="26" y="17"/>
                  </a:lnTo>
                  <a:lnTo>
                    <a:pt x="16" y="23"/>
                  </a:lnTo>
                  <a:lnTo>
                    <a:pt x="7" y="30"/>
                  </a:lnTo>
                  <a:lnTo>
                    <a:pt x="2" y="37"/>
                  </a:lnTo>
                  <a:lnTo>
                    <a:pt x="0" y="44"/>
                  </a:lnTo>
                  <a:lnTo>
                    <a:pt x="0" y="51"/>
                  </a:lnTo>
                  <a:lnTo>
                    <a:pt x="4" y="61"/>
                  </a:lnTo>
                  <a:lnTo>
                    <a:pt x="10" y="69"/>
                  </a:lnTo>
                  <a:lnTo>
                    <a:pt x="19" y="73"/>
                  </a:lnTo>
                  <a:lnTo>
                    <a:pt x="29" y="72"/>
                  </a:lnTo>
                  <a:lnTo>
                    <a:pt x="36" y="69"/>
                  </a:lnTo>
                  <a:lnTo>
                    <a:pt x="46" y="66"/>
                  </a:lnTo>
                  <a:lnTo>
                    <a:pt x="58" y="62"/>
                  </a:lnTo>
                  <a:lnTo>
                    <a:pt x="70" y="58"/>
                  </a:lnTo>
                  <a:lnTo>
                    <a:pt x="84" y="56"/>
                  </a:lnTo>
                  <a:lnTo>
                    <a:pt x="97" y="54"/>
                  </a:lnTo>
                  <a:lnTo>
                    <a:pt x="110" y="53"/>
                  </a:lnTo>
                  <a:lnTo>
                    <a:pt x="120" y="54"/>
                  </a:lnTo>
                  <a:lnTo>
                    <a:pt x="134" y="54"/>
                  </a:lnTo>
                  <a:lnTo>
                    <a:pt x="144" y="46"/>
                  </a:lnTo>
                  <a:lnTo>
                    <a:pt x="147" y="32"/>
                  </a:lnTo>
                  <a:lnTo>
                    <a:pt x="144" y="1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5" name="Freeform 270">
              <a:extLst>
                <a:ext uri="{FF2B5EF4-FFF2-40B4-BE49-F238E27FC236}">
                  <a16:creationId xmlns:a16="http://schemas.microsoft.com/office/drawing/2014/main" id="{C0067C44-CB3E-4A97-B14C-DA44BCBA65D4}"/>
                </a:ext>
              </a:extLst>
            </p:cNvPr>
            <p:cNvSpPr>
              <a:spLocks/>
            </p:cNvSpPr>
            <p:nvPr/>
          </p:nvSpPr>
          <p:spPr bwMode="auto">
            <a:xfrm>
              <a:off x="808" y="4149"/>
              <a:ext cx="21" cy="10"/>
            </a:xfrm>
            <a:custGeom>
              <a:avLst/>
              <a:gdLst>
                <a:gd name="T0" fmla="*/ 0 w 64"/>
                <a:gd name="T1" fmla="*/ 0 h 32"/>
                <a:gd name="T2" fmla="*/ 0 w 64"/>
                <a:gd name="T3" fmla="*/ 0 h 32"/>
                <a:gd name="T4" fmla="*/ 0 w 64"/>
                <a:gd name="T5" fmla="*/ 0 h 32"/>
                <a:gd name="T6" fmla="*/ 0 w 64"/>
                <a:gd name="T7" fmla="*/ 0 h 32"/>
                <a:gd name="T8" fmla="*/ 0 w 64"/>
                <a:gd name="T9" fmla="*/ 0 h 32"/>
                <a:gd name="T10" fmla="*/ 0 w 64"/>
                <a:gd name="T11" fmla="*/ 0 h 32"/>
                <a:gd name="T12" fmla="*/ 0 w 64"/>
                <a:gd name="T13" fmla="*/ 0 h 32"/>
                <a:gd name="T14" fmla="*/ 0 w 64"/>
                <a:gd name="T15" fmla="*/ 0 h 32"/>
                <a:gd name="T16" fmla="*/ 0 w 64"/>
                <a:gd name="T17" fmla="*/ 0 h 32"/>
                <a:gd name="T18" fmla="*/ 0 w 64"/>
                <a:gd name="T19" fmla="*/ 0 h 32"/>
                <a:gd name="T20" fmla="*/ 0 w 64"/>
                <a:gd name="T21" fmla="*/ 0 h 32"/>
                <a:gd name="T22" fmla="*/ 0 w 64"/>
                <a:gd name="T23" fmla="*/ 0 h 32"/>
                <a:gd name="T24" fmla="*/ 0 w 64"/>
                <a:gd name="T25" fmla="*/ 0 h 32"/>
                <a:gd name="T26" fmla="*/ 0 w 64"/>
                <a:gd name="T27" fmla="*/ 0 h 32"/>
                <a:gd name="T28" fmla="*/ 0 w 64"/>
                <a:gd name="T29" fmla="*/ 0 h 32"/>
                <a:gd name="T30" fmla="*/ 0 w 64"/>
                <a:gd name="T31" fmla="*/ 0 h 32"/>
                <a:gd name="T32" fmla="*/ 0 w 64"/>
                <a:gd name="T33" fmla="*/ 0 h 32"/>
                <a:gd name="T34" fmla="*/ 0 w 64"/>
                <a:gd name="T35" fmla="*/ 0 h 32"/>
                <a:gd name="T36" fmla="*/ 0 w 64"/>
                <a:gd name="T37" fmla="*/ 0 h 32"/>
                <a:gd name="T38" fmla="*/ 0 w 64"/>
                <a:gd name="T39" fmla="*/ 0 h 32"/>
                <a:gd name="T40" fmla="*/ 0 w 64"/>
                <a:gd name="T41" fmla="*/ 0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4" h="32">
                  <a:moveTo>
                    <a:pt x="7" y="32"/>
                  </a:moveTo>
                  <a:lnTo>
                    <a:pt x="8" y="25"/>
                  </a:lnTo>
                  <a:lnTo>
                    <a:pt x="8" y="19"/>
                  </a:lnTo>
                  <a:lnTo>
                    <a:pt x="5" y="11"/>
                  </a:lnTo>
                  <a:lnTo>
                    <a:pt x="0" y="6"/>
                  </a:lnTo>
                  <a:lnTo>
                    <a:pt x="4" y="3"/>
                  </a:lnTo>
                  <a:lnTo>
                    <a:pt x="9" y="1"/>
                  </a:lnTo>
                  <a:lnTo>
                    <a:pt x="16" y="0"/>
                  </a:lnTo>
                  <a:lnTo>
                    <a:pt x="23" y="0"/>
                  </a:lnTo>
                  <a:lnTo>
                    <a:pt x="32" y="1"/>
                  </a:lnTo>
                  <a:lnTo>
                    <a:pt x="42" y="5"/>
                  </a:lnTo>
                  <a:lnTo>
                    <a:pt x="52" y="11"/>
                  </a:lnTo>
                  <a:lnTo>
                    <a:pt x="64" y="20"/>
                  </a:lnTo>
                  <a:lnTo>
                    <a:pt x="61" y="19"/>
                  </a:lnTo>
                  <a:lnTo>
                    <a:pt x="56" y="19"/>
                  </a:lnTo>
                  <a:lnTo>
                    <a:pt x="50" y="19"/>
                  </a:lnTo>
                  <a:lnTo>
                    <a:pt x="42" y="19"/>
                  </a:lnTo>
                  <a:lnTo>
                    <a:pt x="34" y="21"/>
                  </a:lnTo>
                  <a:lnTo>
                    <a:pt x="24" y="24"/>
                  </a:lnTo>
                  <a:lnTo>
                    <a:pt x="16" y="27"/>
                  </a:lnTo>
                  <a:lnTo>
                    <a:pt x="7" y="3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6" name="Freeform 271">
              <a:extLst>
                <a:ext uri="{FF2B5EF4-FFF2-40B4-BE49-F238E27FC236}">
                  <a16:creationId xmlns:a16="http://schemas.microsoft.com/office/drawing/2014/main" id="{B09B18ED-F65D-4F4D-98FE-4D962F777193}"/>
                </a:ext>
              </a:extLst>
            </p:cNvPr>
            <p:cNvSpPr>
              <a:spLocks/>
            </p:cNvSpPr>
            <p:nvPr/>
          </p:nvSpPr>
          <p:spPr bwMode="auto">
            <a:xfrm>
              <a:off x="813" y="4160"/>
              <a:ext cx="20" cy="11"/>
            </a:xfrm>
            <a:custGeom>
              <a:avLst/>
              <a:gdLst>
                <a:gd name="T0" fmla="*/ 0 w 59"/>
                <a:gd name="T1" fmla="*/ 0 h 31"/>
                <a:gd name="T2" fmla="*/ 0 w 59"/>
                <a:gd name="T3" fmla="*/ 0 h 31"/>
                <a:gd name="T4" fmla="*/ 0 w 59"/>
                <a:gd name="T5" fmla="*/ 0 h 31"/>
                <a:gd name="T6" fmla="*/ 0 w 59"/>
                <a:gd name="T7" fmla="*/ 0 h 31"/>
                <a:gd name="T8" fmla="*/ 0 w 59"/>
                <a:gd name="T9" fmla="*/ 0 h 31"/>
                <a:gd name="T10" fmla="*/ 0 w 59"/>
                <a:gd name="T11" fmla="*/ 0 h 31"/>
                <a:gd name="T12" fmla="*/ 0 w 59"/>
                <a:gd name="T13" fmla="*/ 0 h 31"/>
                <a:gd name="T14" fmla="*/ 0 w 59"/>
                <a:gd name="T15" fmla="*/ 0 h 31"/>
                <a:gd name="T16" fmla="*/ 0 w 59"/>
                <a:gd name="T17" fmla="*/ 0 h 31"/>
                <a:gd name="T18" fmla="*/ 0 w 59"/>
                <a:gd name="T19" fmla="*/ 0 h 31"/>
                <a:gd name="T20" fmla="*/ 0 w 59"/>
                <a:gd name="T21" fmla="*/ 0 h 31"/>
                <a:gd name="T22" fmla="*/ 0 w 59"/>
                <a:gd name="T23" fmla="*/ 0 h 31"/>
                <a:gd name="T24" fmla="*/ 0 w 59"/>
                <a:gd name="T25" fmla="*/ 0 h 31"/>
                <a:gd name="T26" fmla="*/ 0 w 59"/>
                <a:gd name="T27" fmla="*/ 0 h 31"/>
                <a:gd name="T28" fmla="*/ 0 w 59"/>
                <a:gd name="T29" fmla="*/ 0 h 31"/>
                <a:gd name="T30" fmla="*/ 0 w 59"/>
                <a:gd name="T31" fmla="*/ 0 h 31"/>
                <a:gd name="T32" fmla="*/ 0 w 59"/>
                <a:gd name="T33" fmla="*/ 0 h 31"/>
                <a:gd name="T34" fmla="*/ 0 w 59"/>
                <a:gd name="T35" fmla="*/ 0 h 31"/>
                <a:gd name="T36" fmla="*/ 0 w 59"/>
                <a:gd name="T37" fmla="*/ 0 h 31"/>
                <a:gd name="T38" fmla="*/ 0 w 59"/>
                <a:gd name="T39" fmla="*/ 0 h 31"/>
                <a:gd name="T40" fmla="*/ 0 w 59"/>
                <a:gd name="T41" fmla="*/ 0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9" h="31">
                  <a:moveTo>
                    <a:pt x="1" y="31"/>
                  </a:moveTo>
                  <a:lnTo>
                    <a:pt x="3" y="24"/>
                  </a:lnTo>
                  <a:lnTo>
                    <a:pt x="5" y="18"/>
                  </a:lnTo>
                  <a:lnTo>
                    <a:pt x="3" y="10"/>
                  </a:lnTo>
                  <a:lnTo>
                    <a:pt x="0" y="4"/>
                  </a:lnTo>
                  <a:lnTo>
                    <a:pt x="3" y="2"/>
                  </a:lnTo>
                  <a:lnTo>
                    <a:pt x="8" y="0"/>
                  </a:lnTo>
                  <a:lnTo>
                    <a:pt x="15" y="0"/>
                  </a:lnTo>
                  <a:lnTo>
                    <a:pt x="22" y="1"/>
                  </a:lnTo>
                  <a:lnTo>
                    <a:pt x="31" y="4"/>
                  </a:lnTo>
                  <a:lnTo>
                    <a:pt x="40" y="9"/>
                  </a:lnTo>
                  <a:lnTo>
                    <a:pt x="49" y="16"/>
                  </a:lnTo>
                  <a:lnTo>
                    <a:pt x="59" y="26"/>
                  </a:lnTo>
                  <a:lnTo>
                    <a:pt x="56" y="25"/>
                  </a:lnTo>
                  <a:lnTo>
                    <a:pt x="51" y="24"/>
                  </a:lnTo>
                  <a:lnTo>
                    <a:pt x="45" y="24"/>
                  </a:lnTo>
                  <a:lnTo>
                    <a:pt x="37" y="23"/>
                  </a:lnTo>
                  <a:lnTo>
                    <a:pt x="30" y="24"/>
                  </a:lnTo>
                  <a:lnTo>
                    <a:pt x="20" y="25"/>
                  </a:lnTo>
                  <a:lnTo>
                    <a:pt x="11" y="28"/>
                  </a:lnTo>
                  <a:lnTo>
                    <a:pt x="1"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7" name="Freeform 272">
              <a:extLst>
                <a:ext uri="{FF2B5EF4-FFF2-40B4-BE49-F238E27FC236}">
                  <a16:creationId xmlns:a16="http://schemas.microsoft.com/office/drawing/2014/main" id="{2E705223-7426-413A-A85E-4E93FC79AF91}"/>
                </a:ext>
              </a:extLst>
            </p:cNvPr>
            <p:cNvSpPr>
              <a:spLocks/>
            </p:cNvSpPr>
            <p:nvPr/>
          </p:nvSpPr>
          <p:spPr bwMode="auto">
            <a:xfrm>
              <a:off x="815" y="4174"/>
              <a:ext cx="19" cy="10"/>
            </a:xfrm>
            <a:custGeom>
              <a:avLst/>
              <a:gdLst>
                <a:gd name="T0" fmla="*/ 0 w 58"/>
                <a:gd name="T1" fmla="*/ 0 h 32"/>
                <a:gd name="T2" fmla="*/ 0 w 58"/>
                <a:gd name="T3" fmla="*/ 0 h 32"/>
                <a:gd name="T4" fmla="*/ 0 w 58"/>
                <a:gd name="T5" fmla="*/ 0 h 32"/>
                <a:gd name="T6" fmla="*/ 0 w 58"/>
                <a:gd name="T7" fmla="*/ 0 h 32"/>
                <a:gd name="T8" fmla="*/ 0 w 58"/>
                <a:gd name="T9" fmla="*/ 0 h 32"/>
                <a:gd name="T10" fmla="*/ 0 w 58"/>
                <a:gd name="T11" fmla="*/ 0 h 32"/>
                <a:gd name="T12" fmla="*/ 0 w 58"/>
                <a:gd name="T13" fmla="*/ 0 h 32"/>
                <a:gd name="T14" fmla="*/ 0 w 58"/>
                <a:gd name="T15" fmla="*/ 0 h 32"/>
                <a:gd name="T16" fmla="*/ 0 w 58"/>
                <a:gd name="T17" fmla="*/ 0 h 32"/>
                <a:gd name="T18" fmla="*/ 0 w 58"/>
                <a:gd name="T19" fmla="*/ 0 h 32"/>
                <a:gd name="T20" fmla="*/ 0 w 58"/>
                <a:gd name="T21" fmla="*/ 0 h 32"/>
                <a:gd name="T22" fmla="*/ 0 w 58"/>
                <a:gd name="T23" fmla="*/ 0 h 32"/>
                <a:gd name="T24" fmla="*/ 0 w 58"/>
                <a:gd name="T25" fmla="*/ 0 h 32"/>
                <a:gd name="T26" fmla="*/ 0 w 58"/>
                <a:gd name="T27" fmla="*/ 0 h 32"/>
                <a:gd name="T28" fmla="*/ 0 w 58"/>
                <a:gd name="T29" fmla="*/ 0 h 32"/>
                <a:gd name="T30" fmla="*/ 0 w 58"/>
                <a:gd name="T31" fmla="*/ 0 h 32"/>
                <a:gd name="T32" fmla="*/ 0 w 58"/>
                <a:gd name="T33" fmla="*/ 0 h 32"/>
                <a:gd name="T34" fmla="*/ 0 w 58"/>
                <a:gd name="T35" fmla="*/ 0 h 32"/>
                <a:gd name="T36" fmla="*/ 0 w 58"/>
                <a:gd name="T37" fmla="*/ 0 h 32"/>
                <a:gd name="T38" fmla="*/ 0 w 58"/>
                <a:gd name="T39" fmla="*/ 0 h 32"/>
                <a:gd name="T40" fmla="*/ 0 w 58"/>
                <a:gd name="T41" fmla="*/ 0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8" h="32">
                  <a:moveTo>
                    <a:pt x="0" y="31"/>
                  </a:moveTo>
                  <a:lnTo>
                    <a:pt x="2" y="24"/>
                  </a:lnTo>
                  <a:lnTo>
                    <a:pt x="3" y="17"/>
                  </a:lnTo>
                  <a:lnTo>
                    <a:pt x="3" y="10"/>
                  </a:lnTo>
                  <a:lnTo>
                    <a:pt x="0" y="3"/>
                  </a:lnTo>
                  <a:lnTo>
                    <a:pt x="3" y="2"/>
                  </a:lnTo>
                  <a:lnTo>
                    <a:pt x="10" y="0"/>
                  </a:lnTo>
                  <a:lnTo>
                    <a:pt x="16" y="2"/>
                  </a:lnTo>
                  <a:lnTo>
                    <a:pt x="24" y="3"/>
                  </a:lnTo>
                  <a:lnTo>
                    <a:pt x="31" y="7"/>
                  </a:lnTo>
                  <a:lnTo>
                    <a:pt x="40" y="12"/>
                  </a:lnTo>
                  <a:lnTo>
                    <a:pt x="49" y="20"/>
                  </a:lnTo>
                  <a:lnTo>
                    <a:pt x="58" y="32"/>
                  </a:lnTo>
                  <a:lnTo>
                    <a:pt x="55" y="31"/>
                  </a:lnTo>
                  <a:lnTo>
                    <a:pt x="50" y="28"/>
                  </a:lnTo>
                  <a:lnTo>
                    <a:pt x="44" y="27"/>
                  </a:lnTo>
                  <a:lnTo>
                    <a:pt x="36" y="25"/>
                  </a:lnTo>
                  <a:lnTo>
                    <a:pt x="29" y="25"/>
                  </a:lnTo>
                  <a:lnTo>
                    <a:pt x="19" y="25"/>
                  </a:lnTo>
                  <a:lnTo>
                    <a:pt x="10" y="28"/>
                  </a:lnTo>
                  <a:lnTo>
                    <a:pt x="0"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8" name="Freeform 273">
              <a:extLst>
                <a:ext uri="{FF2B5EF4-FFF2-40B4-BE49-F238E27FC236}">
                  <a16:creationId xmlns:a16="http://schemas.microsoft.com/office/drawing/2014/main" id="{E83C5CA3-36C1-46E4-A46C-7CB30E05909F}"/>
                </a:ext>
              </a:extLst>
            </p:cNvPr>
            <p:cNvSpPr>
              <a:spLocks/>
            </p:cNvSpPr>
            <p:nvPr/>
          </p:nvSpPr>
          <p:spPr bwMode="auto">
            <a:xfrm>
              <a:off x="487" y="3786"/>
              <a:ext cx="292" cy="271"/>
            </a:xfrm>
            <a:custGeom>
              <a:avLst/>
              <a:gdLst>
                <a:gd name="T0" fmla="*/ 0 w 874"/>
                <a:gd name="T1" fmla="*/ 0 h 813"/>
                <a:gd name="T2" fmla="*/ 0 w 874"/>
                <a:gd name="T3" fmla="*/ 0 h 813"/>
                <a:gd name="T4" fmla="*/ 0 w 874"/>
                <a:gd name="T5" fmla="*/ 0 h 813"/>
                <a:gd name="T6" fmla="*/ 0 w 874"/>
                <a:gd name="T7" fmla="*/ 0 h 813"/>
                <a:gd name="T8" fmla="*/ 0 w 874"/>
                <a:gd name="T9" fmla="*/ 0 h 813"/>
                <a:gd name="T10" fmla="*/ 0 w 874"/>
                <a:gd name="T11" fmla="*/ 0 h 813"/>
                <a:gd name="T12" fmla="*/ 0 w 874"/>
                <a:gd name="T13" fmla="*/ 0 h 813"/>
                <a:gd name="T14" fmla="*/ 0 w 874"/>
                <a:gd name="T15" fmla="*/ 0 h 813"/>
                <a:gd name="T16" fmla="*/ 0 w 874"/>
                <a:gd name="T17" fmla="*/ 0 h 813"/>
                <a:gd name="T18" fmla="*/ 0 w 874"/>
                <a:gd name="T19" fmla="*/ 0 h 813"/>
                <a:gd name="T20" fmla="*/ 0 w 874"/>
                <a:gd name="T21" fmla="*/ 0 h 813"/>
                <a:gd name="T22" fmla="*/ 0 w 874"/>
                <a:gd name="T23" fmla="*/ 0 h 813"/>
                <a:gd name="T24" fmla="*/ 0 w 874"/>
                <a:gd name="T25" fmla="*/ 0 h 813"/>
                <a:gd name="T26" fmla="*/ 0 w 874"/>
                <a:gd name="T27" fmla="*/ 0 h 813"/>
                <a:gd name="T28" fmla="*/ 0 w 874"/>
                <a:gd name="T29" fmla="*/ 0 h 813"/>
                <a:gd name="T30" fmla="*/ 0 w 874"/>
                <a:gd name="T31" fmla="*/ 0 h 813"/>
                <a:gd name="T32" fmla="*/ 0 w 874"/>
                <a:gd name="T33" fmla="*/ 0 h 813"/>
                <a:gd name="T34" fmla="*/ 0 w 874"/>
                <a:gd name="T35" fmla="*/ 0 h 813"/>
                <a:gd name="T36" fmla="*/ 0 w 874"/>
                <a:gd name="T37" fmla="*/ 0 h 813"/>
                <a:gd name="T38" fmla="*/ 0 w 874"/>
                <a:gd name="T39" fmla="*/ 0 h 813"/>
                <a:gd name="T40" fmla="*/ 0 w 874"/>
                <a:gd name="T41" fmla="*/ 0 h 813"/>
                <a:gd name="T42" fmla="*/ 0 w 874"/>
                <a:gd name="T43" fmla="*/ 0 h 813"/>
                <a:gd name="T44" fmla="*/ 0 w 874"/>
                <a:gd name="T45" fmla="*/ 0 h 813"/>
                <a:gd name="T46" fmla="*/ 0 w 874"/>
                <a:gd name="T47" fmla="*/ 0 h 813"/>
                <a:gd name="T48" fmla="*/ 0 w 874"/>
                <a:gd name="T49" fmla="*/ 0 h 813"/>
                <a:gd name="T50" fmla="*/ 0 w 874"/>
                <a:gd name="T51" fmla="*/ 0 h 813"/>
                <a:gd name="T52" fmla="*/ 0 w 874"/>
                <a:gd name="T53" fmla="*/ 0 h 813"/>
                <a:gd name="T54" fmla="*/ 0 w 874"/>
                <a:gd name="T55" fmla="*/ 0 h 813"/>
                <a:gd name="T56" fmla="*/ 0 w 874"/>
                <a:gd name="T57" fmla="*/ 0 h 813"/>
                <a:gd name="T58" fmla="*/ 0 w 874"/>
                <a:gd name="T59" fmla="*/ 0 h 813"/>
                <a:gd name="T60" fmla="*/ 0 w 874"/>
                <a:gd name="T61" fmla="*/ 0 h 813"/>
                <a:gd name="T62" fmla="*/ 0 w 874"/>
                <a:gd name="T63" fmla="*/ 0 h 813"/>
                <a:gd name="T64" fmla="*/ 0 w 874"/>
                <a:gd name="T65" fmla="*/ 0 h 813"/>
                <a:gd name="T66" fmla="*/ 0 w 874"/>
                <a:gd name="T67" fmla="*/ 0 h 813"/>
                <a:gd name="T68" fmla="*/ 0 w 874"/>
                <a:gd name="T69" fmla="*/ 0 h 813"/>
                <a:gd name="T70" fmla="*/ 0 w 874"/>
                <a:gd name="T71" fmla="*/ 0 h 813"/>
                <a:gd name="T72" fmla="*/ 0 w 874"/>
                <a:gd name="T73" fmla="*/ 0 h 813"/>
                <a:gd name="T74" fmla="*/ 0 w 874"/>
                <a:gd name="T75" fmla="*/ 0 h 813"/>
                <a:gd name="T76" fmla="*/ 0 w 874"/>
                <a:gd name="T77" fmla="*/ 0 h 813"/>
                <a:gd name="T78" fmla="*/ 0 w 874"/>
                <a:gd name="T79" fmla="*/ 0 h 813"/>
                <a:gd name="T80" fmla="*/ 0 w 874"/>
                <a:gd name="T81" fmla="*/ 0 h 813"/>
                <a:gd name="T82" fmla="*/ 0 w 874"/>
                <a:gd name="T83" fmla="*/ 0 h 813"/>
                <a:gd name="T84" fmla="*/ 0 w 874"/>
                <a:gd name="T85" fmla="*/ 0 h 813"/>
                <a:gd name="T86" fmla="*/ 0 w 874"/>
                <a:gd name="T87" fmla="*/ 0 h 813"/>
                <a:gd name="T88" fmla="*/ 0 w 874"/>
                <a:gd name="T89" fmla="*/ 0 h 813"/>
                <a:gd name="T90" fmla="*/ 0 w 874"/>
                <a:gd name="T91" fmla="*/ 0 h 813"/>
                <a:gd name="T92" fmla="*/ 0 w 874"/>
                <a:gd name="T93" fmla="*/ 0 h 813"/>
                <a:gd name="T94" fmla="*/ 0 w 874"/>
                <a:gd name="T95" fmla="*/ 0 h 813"/>
                <a:gd name="T96" fmla="*/ 0 w 874"/>
                <a:gd name="T97" fmla="*/ 0 h 813"/>
                <a:gd name="T98" fmla="*/ 0 w 874"/>
                <a:gd name="T99" fmla="*/ 0 h 813"/>
                <a:gd name="T100" fmla="*/ 0 w 874"/>
                <a:gd name="T101" fmla="*/ 0 h 813"/>
                <a:gd name="T102" fmla="*/ 0 w 874"/>
                <a:gd name="T103" fmla="*/ 0 h 813"/>
                <a:gd name="T104" fmla="*/ 0 w 874"/>
                <a:gd name="T105" fmla="*/ 0 h 813"/>
                <a:gd name="T106" fmla="*/ 0 w 874"/>
                <a:gd name="T107" fmla="*/ 0 h 813"/>
                <a:gd name="T108" fmla="*/ 0 w 874"/>
                <a:gd name="T109" fmla="*/ 0 h 813"/>
                <a:gd name="T110" fmla="*/ 0 w 874"/>
                <a:gd name="T111" fmla="*/ 0 h 813"/>
                <a:gd name="T112" fmla="*/ 0 w 874"/>
                <a:gd name="T113" fmla="*/ 0 h 813"/>
                <a:gd name="T114" fmla="*/ 0 w 874"/>
                <a:gd name="T115" fmla="*/ 0 h 813"/>
                <a:gd name="T116" fmla="*/ 0 w 874"/>
                <a:gd name="T117" fmla="*/ 0 h 813"/>
                <a:gd name="T118" fmla="*/ 0 w 874"/>
                <a:gd name="T119" fmla="*/ 0 h 81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74" h="813">
                  <a:moveTo>
                    <a:pt x="6" y="406"/>
                  </a:moveTo>
                  <a:lnTo>
                    <a:pt x="19" y="358"/>
                  </a:lnTo>
                  <a:lnTo>
                    <a:pt x="36" y="315"/>
                  </a:lnTo>
                  <a:lnTo>
                    <a:pt x="60" y="280"/>
                  </a:lnTo>
                  <a:lnTo>
                    <a:pt x="88" y="248"/>
                  </a:lnTo>
                  <a:lnTo>
                    <a:pt x="117" y="222"/>
                  </a:lnTo>
                  <a:lnTo>
                    <a:pt x="145" y="199"/>
                  </a:lnTo>
                  <a:lnTo>
                    <a:pt x="173" y="178"/>
                  </a:lnTo>
                  <a:lnTo>
                    <a:pt x="195" y="159"/>
                  </a:lnTo>
                  <a:lnTo>
                    <a:pt x="207" y="149"/>
                  </a:lnTo>
                  <a:lnTo>
                    <a:pt x="222" y="136"/>
                  </a:lnTo>
                  <a:lnTo>
                    <a:pt x="242" y="124"/>
                  </a:lnTo>
                  <a:lnTo>
                    <a:pt x="263" y="110"/>
                  </a:lnTo>
                  <a:lnTo>
                    <a:pt x="287" y="97"/>
                  </a:lnTo>
                  <a:lnTo>
                    <a:pt x="311" y="87"/>
                  </a:lnTo>
                  <a:lnTo>
                    <a:pt x="337" y="79"/>
                  </a:lnTo>
                  <a:lnTo>
                    <a:pt x="361" y="77"/>
                  </a:lnTo>
                  <a:lnTo>
                    <a:pt x="381" y="77"/>
                  </a:lnTo>
                  <a:lnTo>
                    <a:pt x="397" y="77"/>
                  </a:lnTo>
                  <a:lnTo>
                    <a:pt x="410" y="76"/>
                  </a:lnTo>
                  <a:lnTo>
                    <a:pt x="419" y="76"/>
                  </a:lnTo>
                  <a:lnTo>
                    <a:pt x="426" y="74"/>
                  </a:lnTo>
                  <a:lnTo>
                    <a:pt x="434" y="73"/>
                  </a:lnTo>
                  <a:lnTo>
                    <a:pt x="439" y="72"/>
                  </a:lnTo>
                  <a:lnTo>
                    <a:pt x="446" y="71"/>
                  </a:lnTo>
                  <a:lnTo>
                    <a:pt x="456" y="68"/>
                  </a:lnTo>
                  <a:lnTo>
                    <a:pt x="470" y="66"/>
                  </a:lnTo>
                  <a:lnTo>
                    <a:pt x="487" y="63"/>
                  </a:lnTo>
                  <a:lnTo>
                    <a:pt x="504" y="59"/>
                  </a:lnTo>
                  <a:lnTo>
                    <a:pt x="521" y="57"/>
                  </a:lnTo>
                  <a:lnTo>
                    <a:pt x="536" y="53"/>
                  </a:lnTo>
                  <a:lnTo>
                    <a:pt x="549" y="48"/>
                  </a:lnTo>
                  <a:lnTo>
                    <a:pt x="557" y="44"/>
                  </a:lnTo>
                  <a:lnTo>
                    <a:pt x="562" y="40"/>
                  </a:lnTo>
                  <a:lnTo>
                    <a:pt x="569" y="37"/>
                  </a:lnTo>
                  <a:lnTo>
                    <a:pt x="579" y="30"/>
                  </a:lnTo>
                  <a:lnTo>
                    <a:pt x="589" y="25"/>
                  </a:lnTo>
                  <a:lnTo>
                    <a:pt x="602" y="19"/>
                  </a:lnTo>
                  <a:lnTo>
                    <a:pt x="615" y="13"/>
                  </a:lnTo>
                  <a:lnTo>
                    <a:pt x="631" y="8"/>
                  </a:lnTo>
                  <a:lnTo>
                    <a:pt x="648" y="4"/>
                  </a:lnTo>
                  <a:lnTo>
                    <a:pt x="666" y="1"/>
                  </a:lnTo>
                  <a:lnTo>
                    <a:pt x="685" y="0"/>
                  </a:lnTo>
                  <a:lnTo>
                    <a:pt x="704" y="1"/>
                  </a:lnTo>
                  <a:lnTo>
                    <a:pt x="724" y="5"/>
                  </a:lnTo>
                  <a:lnTo>
                    <a:pt x="745" y="13"/>
                  </a:lnTo>
                  <a:lnTo>
                    <a:pt x="767" y="23"/>
                  </a:lnTo>
                  <a:lnTo>
                    <a:pt x="788" y="37"/>
                  </a:lnTo>
                  <a:lnTo>
                    <a:pt x="810" y="54"/>
                  </a:lnTo>
                  <a:lnTo>
                    <a:pt x="844" y="93"/>
                  </a:lnTo>
                  <a:lnTo>
                    <a:pt x="864" y="130"/>
                  </a:lnTo>
                  <a:lnTo>
                    <a:pt x="874" y="165"/>
                  </a:lnTo>
                  <a:lnTo>
                    <a:pt x="874" y="198"/>
                  </a:lnTo>
                  <a:lnTo>
                    <a:pt x="869" y="227"/>
                  </a:lnTo>
                  <a:lnTo>
                    <a:pt x="860" y="251"/>
                  </a:lnTo>
                  <a:lnTo>
                    <a:pt x="851" y="271"/>
                  </a:lnTo>
                  <a:lnTo>
                    <a:pt x="843" y="284"/>
                  </a:lnTo>
                  <a:lnTo>
                    <a:pt x="835" y="292"/>
                  </a:lnTo>
                  <a:lnTo>
                    <a:pt x="826" y="303"/>
                  </a:lnTo>
                  <a:lnTo>
                    <a:pt x="815" y="314"/>
                  </a:lnTo>
                  <a:lnTo>
                    <a:pt x="802" y="326"/>
                  </a:lnTo>
                  <a:lnTo>
                    <a:pt x="790" y="339"/>
                  </a:lnTo>
                  <a:lnTo>
                    <a:pt x="777" y="350"/>
                  </a:lnTo>
                  <a:lnTo>
                    <a:pt x="766" y="360"/>
                  </a:lnTo>
                  <a:lnTo>
                    <a:pt x="757" y="369"/>
                  </a:lnTo>
                  <a:lnTo>
                    <a:pt x="747" y="378"/>
                  </a:lnTo>
                  <a:lnTo>
                    <a:pt x="733" y="389"/>
                  </a:lnTo>
                  <a:lnTo>
                    <a:pt x="716" y="405"/>
                  </a:lnTo>
                  <a:lnTo>
                    <a:pt x="697" y="421"/>
                  </a:lnTo>
                  <a:lnTo>
                    <a:pt x="679" y="440"/>
                  </a:lnTo>
                  <a:lnTo>
                    <a:pt x="661" y="461"/>
                  </a:lnTo>
                  <a:lnTo>
                    <a:pt x="644" y="484"/>
                  </a:lnTo>
                  <a:lnTo>
                    <a:pt x="631" y="508"/>
                  </a:lnTo>
                  <a:lnTo>
                    <a:pt x="619" y="532"/>
                  </a:lnTo>
                  <a:lnTo>
                    <a:pt x="609" y="553"/>
                  </a:lnTo>
                  <a:lnTo>
                    <a:pt x="600" y="573"/>
                  </a:lnTo>
                  <a:lnTo>
                    <a:pt x="593" y="592"/>
                  </a:lnTo>
                  <a:lnTo>
                    <a:pt x="585" y="609"/>
                  </a:lnTo>
                  <a:lnTo>
                    <a:pt x="579" y="624"/>
                  </a:lnTo>
                  <a:lnTo>
                    <a:pt x="574" y="636"/>
                  </a:lnTo>
                  <a:lnTo>
                    <a:pt x="569" y="648"/>
                  </a:lnTo>
                  <a:lnTo>
                    <a:pt x="564" y="660"/>
                  </a:lnTo>
                  <a:lnTo>
                    <a:pt x="557" y="672"/>
                  </a:lnTo>
                  <a:lnTo>
                    <a:pt x="550" y="684"/>
                  </a:lnTo>
                  <a:lnTo>
                    <a:pt x="541" y="694"/>
                  </a:lnTo>
                  <a:lnTo>
                    <a:pt x="531" y="706"/>
                  </a:lnTo>
                  <a:lnTo>
                    <a:pt x="520" y="717"/>
                  </a:lnTo>
                  <a:lnTo>
                    <a:pt x="507" y="727"/>
                  </a:lnTo>
                  <a:lnTo>
                    <a:pt x="494" y="736"/>
                  </a:lnTo>
                  <a:lnTo>
                    <a:pt x="479" y="746"/>
                  </a:lnTo>
                  <a:lnTo>
                    <a:pt x="463" y="755"/>
                  </a:lnTo>
                  <a:lnTo>
                    <a:pt x="445" y="764"/>
                  </a:lnTo>
                  <a:lnTo>
                    <a:pt x="426" y="773"/>
                  </a:lnTo>
                  <a:lnTo>
                    <a:pt x="406" y="780"/>
                  </a:lnTo>
                  <a:lnTo>
                    <a:pt x="386" y="789"/>
                  </a:lnTo>
                  <a:lnTo>
                    <a:pt x="363" y="795"/>
                  </a:lnTo>
                  <a:lnTo>
                    <a:pt x="339" y="803"/>
                  </a:lnTo>
                  <a:lnTo>
                    <a:pt x="315" y="808"/>
                  </a:lnTo>
                  <a:lnTo>
                    <a:pt x="292" y="812"/>
                  </a:lnTo>
                  <a:lnTo>
                    <a:pt x="270" y="813"/>
                  </a:lnTo>
                  <a:lnTo>
                    <a:pt x="247" y="812"/>
                  </a:lnTo>
                  <a:lnTo>
                    <a:pt x="227" y="808"/>
                  </a:lnTo>
                  <a:lnTo>
                    <a:pt x="205" y="803"/>
                  </a:lnTo>
                  <a:lnTo>
                    <a:pt x="186" y="795"/>
                  </a:lnTo>
                  <a:lnTo>
                    <a:pt x="168" y="786"/>
                  </a:lnTo>
                  <a:lnTo>
                    <a:pt x="149" y="776"/>
                  </a:lnTo>
                  <a:lnTo>
                    <a:pt x="131" y="764"/>
                  </a:lnTo>
                  <a:lnTo>
                    <a:pt x="115" y="751"/>
                  </a:lnTo>
                  <a:lnTo>
                    <a:pt x="98" y="737"/>
                  </a:lnTo>
                  <a:lnTo>
                    <a:pt x="83" y="721"/>
                  </a:lnTo>
                  <a:lnTo>
                    <a:pt x="69" y="706"/>
                  </a:lnTo>
                  <a:lnTo>
                    <a:pt x="57" y="688"/>
                  </a:lnTo>
                  <a:lnTo>
                    <a:pt x="44" y="671"/>
                  </a:lnTo>
                  <a:lnTo>
                    <a:pt x="24" y="634"/>
                  </a:lnTo>
                  <a:lnTo>
                    <a:pt x="11" y="594"/>
                  </a:lnTo>
                  <a:lnTo>
                    <a:pt x="2" y="553"/>
                  </a:lnTo>
                  <a:lnTo>
                    <a:pt x="0" y="514"/>
                  </a:lnTo>
                  <a:lnTo>
                    <a:pt x="0" y="478"/>
                  </a:lnTo>
                  <a:lnTo>
                    <a:pt x="1" y="446"/>
                  </a:lnTo>
                  <a:lnTo>
                    <a:pt x="4" y="422"/>
                  </a:lnTo>
                  <a:lnTo>
                    <a:pt x="6" y="40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9" name="Freeform 274">
              <a:extLst>
                <a:ext uri="{FF2B5EF4-FFF2-40B4-BE49-F238E27FC236}">
                  <a16:creationId xmlns:a16="http://schemas.microsoft.com/office/drawing/2014/main" id="{B1B64DD1-A6F1-436D-80BA-0B3D0034800B}"/>
                </a:ext>
              </a:extLst>
            </p:cNvPr>
            <p:cNvSpPr>
              <a:spLocks/>
            </p:cNvSpPr>
            <p:nvPr/>
          </p:nvSpPr>
          <p:spPr bwMode="auto">
            <a:xfrm>
              <a:off x="75" y="3889"/>
              <a:ext cx="535" cy="210"/>
            </a:xfrm>
            <a:custGeom>
              <a:avLst/>
              <a:gdLst>
                <a:gd name="T0" fmla="*/ 0 w 1604"/>
                <a:gd name="T1" fmla="*/ 0 h 630"/>
                <a:gd name="T2" fmla="*/ 0 w 1604"/>
                <a:gd name="T3" fmla="*/ 0 h 630"/>
                <a:gd name="T4" fmla="*/ 0 w 1604"/>
                <a:gd name="T5" fmla="*/ 0 h 630"/>
                <a:gd name="T6" fmla="*/ 0 w 1604"/>
                <a:gd name="T7" fmla="*/ 0 h 630"/>
                <a:gd name="T8" fmla="*/ 0 w 1604"/>
                <a:gd name="T9" fmla="*/ 0 h 630"/>
                <a:gd name="T10" fmla="*/ 0 w 1604"/>
                <a:gd name="T11" fmla="*/ 0 h 630"/>
                <a:gd name="T12" fmla="*/ 0 w 1604"/>
                <a:gd name="T13" fmla="*/ 0 h 630"/>
                <a:gd name="T14" fmla="*/ 0 w 1604"/>
                <a:gd name="T15" fmla="*/ 0 h 630"/>
                <a:gd name="T16" fmla="*/ 0 w 1604"/>
                <a:gd name="T17" fmla="*/ 0 h 630"/>
                <a:gd name="T18" fmla="*/ 0 w 1604"/>
                <a:gd name="T19" fmla="*/ 0 h 630"/>
                <a:gd name="T20" fmla="*/ 0 w 1604"/>
                <a:gd name="T21" fmla="*/ 0 h 630"/>
                <a:gd name="T22" fmla="*/ 0 w 1604"/>
                <a:gd name="T23" fmla="*/ 0 h 630"/>
                <a:gd name="T24" fmla="*/ 0 w 1604"/>
                <a:gd name="T25" fmla="*/ 0 h 630"/>
                <a:gd name="T26" fmla="*/ 0 w 1604"/>
                <a:gd name="T27" fmla="*/ 0 h 630"/>
                <a:gd name="T28" fmla="*/ 0 w 1604"/>
                <a:gd name="T29" fmla="*/ 0 h 630"/>
                <a:gd name="T30" fmla="*/ 0 w 1604"/>
                <a:gd name="T31" fmla="*/ 0 h 630"/>
                <a:gd name="T32" fmla="*/ 0 w 1604"/>
                <a:gd name="T33" fmla="*/ 0 h 630"/>
                <a:gd name="T34" fmla="*/ 0 w 1604"/>
                <a:gd name="T35" fmla="*/ 0 h 630"/>
                <a:gd name="T36" fmla="*/ 0 w 1604"/>
                <a:gd name="T37" fmla="*/ 0 h 630"/>
                <a:gd name="T38" fmla="*/ 0 w 1604"/>
                <a:gd name="T39" fmla="*/ 0 h 630"/>
                <a:gd name="T40" fmla="*/ 0 w 1604"/>
                <a:gd name="T41" fmla="*/ 0 h 630"/>
                <a:gd name="T42" fmla="*/ 0 w 1604"/>
                <a:gd name="T43" fmla="*/ 0 h 630"/>
                <a:gd name="T44" fmla="*/ 0 w 1604"/>
                <a:gd name="T45" fmla="*/ 0 h 630"/>
                <a:gd name="T46" fmla="*/ 0 w 1604"/>
                <a:gd name="T47" fmla="*/ 0 h 630"/>
                <a:gd name="T48" fmla="*/ 0 w 1604"/>
                <a:gd name="T49" fmla="*/ 0 h 630"/>
                <a:gd name="T50" fmla="*/ 0 w 1604"/>
                <a:gd name="T51" fmla="*/ 0 h 630"/>
                <a:gd name="T52" fmla="*/ 0 w 1604"/>
                <a:gd name="T53" fmla="*/ 0 h 630"/>
                <a:gd name="T54" fmla="*/ 0 w 1604"/>
                <a:gd name="T55" fmla="*/ 0 h 630"/>
                <a:gd name="T56" fmla="*/ 0 w 1604"/>
                <a:gd name="T57" fmla="*/ 0 h 630"/>
                <a:gd name="T58" fmla="*/ 0 w 1604"/>
                <a:gd name="T59" fmla="*/ 0 h 630"/>
                <a:gd name="T60" fmla="*/ 0 w 1604"/>
                <a:gd name="T61" fmla="*/ 0 h 630"/>
                <a:gd name="T62" fmla="*/ 0 w 1604"/>
                <a:gd name="T63" fmla="*/ 0 h 630"/>
                <a:gd name="T64" fmla="*/ 0 w 1604"/>
                <a:gd name="T65" fmla="*/ 0 h 630"/>
                <a:gd name="T66" fmla="*/ 0 w 1604"/>
                <a:gd name="T67" fmla="*/ 0 h 630"/>
                <a:gd name="T68" fmla="*/ 0 w 1604"/>
                <a:gd name="T69" fmla="*/ 0 h 630"/>
                <a:gd name="T70" fmla="*/ 0 w 1604"/>
                <a:gd name="T71" fmla="*/ 0 h 630"/>
                <a:gd name="T72" fmla="*/ 0 w 1604"/>
                <a:gd name="T73" fmla="*/ 0 h 630"/>
                <a:gd name="T74" fmla="*/ 0 w 1604"/>
                <a:gd name="T75" fmla="*/ 0 h 630"/>
                <a:gd name="T76" fmla="*/ 0 w 1604"/>
                <a:gd name="T77" fmla="*/ 0 h 630"/>
                <a:gd name="T78" fmla="*/ 0 w 1604"/>
                <a:gd name="T79" fmla="*/ 0 h 630"/>
                <a:gd name="T80" fmla="*/ 0 w 1604"/>
                <a:gd name="T81" fmla="*/ 0 h 630"/>
                <a:gd name="T82" fmla="*/ 0 w 1604"/>
                <a:gd name="T83" fmla="*/ 0 h 630"/>
                <a:gd name="T84" fmla="*/ 0 w 1604"/>
                <a:gd name="T85" fmla="*/ 0 h 630"/>
                <a:gd name="T86" fmla="*/ 0 w 1604"/>
                <a:gd name="T87" fmla="*/ 0 h 630"/>
                <a:gd name="T88" fmla="*/ 0 w 1604"/>
                <a:gd name="T89" fmla="*/ 0 h 630"/>
                <a:gd name="T90" fmla="*/ 0 w 1604"/>
                <a:gd name="T91" fmla="*/ 0 h 630"/>
                <a:gd name="T92" fmla="*/ 0 w 1604"/>
                <a:gd name="T93" fmla="*/ 0 h 630"/>
                <a:gd name="T94" fmla="*/ 0 w 1604"/>
                <a:gd name="T95" fmla="*/ 0 h 630"/>
                <a:gd name="T96" fmla="*/ 0 w 1604"/>
                <a:gd name="T97" fmla="*/ 0 h 630"/>
                <a:gd name="T98" fmla="*/ 0 w 1604"/>
                <a:gd name="T99" fmla="*/ 0 h 630"/>
                <a:gd name="T100" fmla="*/ 0 w 1604"/>
                <a:gd name="T101" fmla="*/ 0 h 630"/>
                <a:gd name="T102" fmla="*/ 0 w 1604"/>
                <a:gd name="T103" fmla="*/ 0 h 6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04" h="630">
                  <a:moveTo>
                    <a:pt x="1296" y="35"/>
                  </a:moveTo>
                  <a:lnTo>
                    <a:pt x="1278" y="37"/>
                  </a:lnTo>
                  <a:lnTo>
                    <a:pt x="1259" y="40"/>
                  </a:lnTo>
                  <a:lnTo>
                    <a:pt x="1239" y="41"/>
                  </a:lnTo>
                  <a:lnTo>
                    <a:pt x="1218" y="42"/>
                  </a:lnTo>
                  <a:lnTo>
                    <a:pt x="1195" y="44"/>
                  </a:lnTo>
                  <a:lnTo>
                    <a:pt x="1171" y="44"/>
                  </a:lnTo>
                  <a:lnTo>
                    <a:pt x="1148" y="44"/>
                  </a:lnTo>
                  <a:lnTo>
                    <a:pt x="1124" y="44"/>
                  </a:lnTo>
                  <a:lnTo>
                    <a:pt x="1102" y="44"/>
                  </a:lnTo>
                  <a:lnTo>
                    <a:pt x="1079" y="42"/>
                  </a:lnTo>
                  <a:lnTo>
                    <a:pt x="1056" y="41"/>
                  </a:lnTo>
                  <a:lnTo>
                    <a:pt x="1036" y="40"/>
                  </a:lnTo>
                  <a:lnTo>
                    <a:pt x="1016" y="39"/>
                  </a:lnTo>
                  <a:lnTo>
                    <a:pt x="997" y="37"/>
                  </a:lnTo>
                  <a:lnTo>
                    <a:pt x="981" y="35"/>
                  </a:lnTo>
                  <a:lnTo>
                    <a:pt x="967" y="34"/>
                  </a:lnTo>
                  <a:lnTo>
                    <a:pt x="950" y="31"/>
                  </a:lnTo>
                  <a:lnTo>
                    <a:pt x="929" y="29"/>
                  </a:lnTo>
                  <a:lnTo>
                    <a:pt x="902" y="25"/>
                  </a:lnTo>
                  <a:lnTo>
                    <a:pt x="871" y="21"/>
                  </a:lnTo>
                  <a:lnTo>
                    <a:pt x="837" y="17"/>
                  </a:lnTo>
                  <a:lnTo>
                    <a:pt x="798" y="13"/>
                  </a:lnTo>
                  <a:lnTo>
                    <a:pt x="757" y="10"/>
                  </a:lnTo>
                  <a:lnTo>
                    <a:pt x="713" y="6"/>
                  </a:lnTo>
                  <a:lnTo>
                    <a:pt x="668" y="3"/>
                  </a:lnTo>
                  <a:lnTo>
                    <a:pt x="621" y="1"/>
                  </a:lnTo>
                  <a:lnTo>
                    <a:pt x="573" y="0"/>
                  </a:lnTo>
                  <a:lnTo>
                    <a:pt x="525" y="0"/>
                  </a:lnTo>
                  <a:lnTo>
                    <a:pt x="477" y="1"/>
                  </a:lnTo>
                  <a:lnTo>
                    <a:pt x="431" y="3"/>
                  </a:lnTo>
                  <a:lnTo>
                    <a:pt x="384" y="7"/>
                  </a:lnTo>
                  <a:lnTo>
                    <a:pt x="340" y="13"/>
                  </a:lnTo>
                  <a:lnTo>
                    <a:pt x="297" y="21"/>
                  </a:lnTo>
                  <a:lnTo>
                    <a:pt x="258" y="30"/>
                  </a:lnTo>
                  <a:lnTo>
                    <a:pt x="224" y="40"/>
                  </a:lnTo>
                  <a:lnTo>
                    <a:pt x="192" y="51"/>
                  </a:lnTo>
                  <a:lnTo>
                    <a:pt x="163" y="63"/>
                  </a:lnTo>
                  <a:lnTo>
                    <a:pt x="138" y="76"/>
                  </a:lnTo>
                  <a:lnTo>
                    <a:pt x="115" y="90"/>
                  </a:lnTo>
                  <a:lnTo>
                    <a:pt x="96" y="104"/>
                  </a:lnTo>
                  <a:lnTo>
                    <a:pt x="79" y="119"/>
                  </a:lnTo>
                  <a:lnTo>
                    <a:pt x="63" y="136"/>
                  </a:lnTo>
                  <a:lnTo>
                    <a:pt x="51" y="151"/>
                  </a:lnTo>
                  <a:lnTo>
                    <a:pt x="39" y="167"/>
                  </a:lnTo>
                  <a:lnTo>
                    <a:pt x="31" y="184"/>
                  </a:lnTo>
                  <a:lnTo>
                    <a:pt x="22" y="201"/>
                  </a:lnTo>
                  <a:lnTo>
                    <a:pt x="15" y="218"/>
                  </a:lnTo>
                  <a:lnTo>
                    <a:pt x="9" y="234"/>
                  </a:lnTo>
                  <a:lnTo>
                    <a:pt x="4" y="253"/>
                  </a:lnTo>
                  <a:lnTo>
                    <a:pt x="2" y="273"/>
                  </a:lnTo>
                  <a:lnTo>
                    <a:pt x="0" y="294"/>
                  </a:lnTo>
                  <a:lnTo>
                    <a:pt x="2" y="318"/>
                  </a:lnTo>
                  <a:lnTo>
                    <a:pt x="5" y="342"/>
                  </a:lnTo>
                  <a:lnTo>
                    <a:pt x="12" y="368"/>
                  </a:lnTo>
                  <a:lnTo>
                    <a:pt x="20" y="391"/>
                  </a:lnTo>
                  <a:lnTo>
                    <a:pt x="33" y="417"/>
                  </a:lnTo>
                  <a:lnTo>
                    <a:pt x="46" y="437"/>
                  </a:lnTo>
                  <a:lnTo>
                    <a:pt x="60" y="456"/>
                  </a:lnTo>
                  <a:lnTo>
                    <a:pt x="77" y="473"/>
                  </a:lnTo>
                  <a:lnTo>
                    <a:pt x="96" y="491"/>
                  </a:lnTo>
                  <a:lnTo>
                    <a:pt x="118" y="507"/>
                  </a:lnTo>
                  <a:lnTo>
                    <a:pt x="142" y="523"/>
                  </a:lnTo>
                  <a:lnTo>
                    <a:pt x="168" y="536"/>
                  </a:lnTo>
                  <a:lnTo>
                    <a:pt x="198" y="549"/>
                  </a:lnTo>
                  <a:lnTo>
                    <a:pt x="231" y="560"/>
                  </a:lnTo>
                  <a:lnTo>
                    <a:pt x="263" y="567"/>
                  </a:lnTo>
                  <a:lnTo>
                    <a:pt x="292" y="570"/>
                  </a:lnTo>
                  <a:lnTo>
                    <a:pt x="320" y="572"/>
                  </a:lnTo>
                  <a:lnTo>
                    <a:pt x="346" y="572"/>
                  </a:lnTo>
                  <a:lnTo>
                    <a:pt x="373" y="569"/>
                  </a:lnTo>
                  <a:lnTo>
                    <a:pt x="399" y="567"/>
                  </a:lnTo>
                  <a:lnTo>
                    <a:pt x="427" y="564"/>
                  </a:lnTo>
                  <a:lnTo>
                    <a:pt x="456" y="563"/>
                  </a:lnTo>
                  <a:lnTo>
                    <a:pt x="486" y="563"/>
                  </a:lnTo>
                  <a:lnTo>
                    <a:pt x="518" y="565"/>
                  </a:lnTo>
                  <a:lnTo>
                    <a:pt x="553" y="570"/>
                  </a:lnTo>
                  <a:lnTo>
                    <a:pt x="591" y="578"/>
                  </a:lnTo>
                  <a:lnTo>
                    <a:pt x="632" y="591"/>
                  </a:lnTo>
                  <a:lnTo>
                    <a:pt x="678" y="607"/>
                  </a:lnTo>
                  <a:lnTo>
                    <a:pt x="728" y="630"/>
                  </a:lnTo>
                  <a:lnTo>
                    <a:pt x="719" y="618"/>
                  </a:lnTo>
                  <a:lnTo>
                    <a:pt x="711" y="606"/>
                  </a:lnTo>
                  <a:lnTo>
                    <a:pt x="702" y="594"/>
                  </a:lnTo>
                  <a:lnTo>
                    <a:pt x="692" y="584"/>
                  </a:lnTo>
                  <a:lnTo>
                    <a:pt x="680" y="573"/>
                  </a:lnTo>
                  <a:lnTo>
                    <a:pt x="669" y="563"/>
                  </a:lnTo>
                  <a:lnTo>
                    <a:pt x="656" y="554"/>
                  </a:lnTo>
                  <a:lnTo>
                    <a:pt x="644" y="544"/>
                  </a:lnTo>
                  <a:lnTo>
                    <a:pt x="629" y="535"/>
                  </a:lnTo>
                  <a:lnTo>
                    <a:pt x="613" y="528"/>
                  </a:lnTo>
                  <a:lnTo>
                    <a:pt x="596" y="519"/>
                  </a:lnTo>
                  <a:lnTo>
                    <a:pt x="577" y="511"/>
                  </a:lnTo>
                  <a:lnTo>
                    <a:pt x="557" y="505"/>
                  </a:lnTo>
                  <a:lnTo>
                    <a:pt x="535" y="499"/>
                  </a:lnTo>
                  <a:lnTo>
                    <a:pt x="513" y="492"/>
                  </a:lnTo>
                  <a:lnTo>
                    <a:pt x="487" y="487"/>
                  </a:lnTo>
                  <a:lnTo>
                    <a:pt x="467" y="483"/>
                  </a:lnTo>
                  <a:lnTo>
                    <a:pt x="447" y="480"/>
                  </a:lnTo>
                  <a:lnTo>
                    <a:pt x="428" y="477"/>
                  </a:lnTo>
                  <a:lnTo>
                    <a:pt x="410" y="476"/>
                  </a:lnTo>
                  <a:lnTo>
                    <a:pt x="393" y="475"/>
                  </a:lnTo>
                  <a:lnTo>
                    <a:pt x="376" y="473"/>
                  </a:lnTo>
                  <a:lnTo>
                    <a:pt x="361" y="472"/>
                  </a:lnTo>
                  <a:lnTo>
                    <a:pt x="347" y="472"/>
                  </a:lnTo>
                  <a:lnTo>
                    <a:pt x="333" y="472"/>
                  </a:lnTo>
                  <a:lnTo>
                    <a:pt x="321" y="472"/>
                  </a:lnTo>
                  <a:lnTo>
                    <a:pt x="308" y="472"/>
                  </a:lnTo>
                  <a:lnTo>
                    <a:pt x="297" y="472"/>
                  </a:lnTo>
                  <a:lnTo>
                    <a:pt x="287" y="472"/>
                  </a:lnTo>
                  <a:lnTo>
                    <a:pt x="277" y="472"/>
                  </a:lnTo>
                  <a:lnTo>
                    <a:pt x="268" y="471"/>
                  </a:lnTo>
                  <a:lnTo>
                    <a:pt x="260" y="471"/>
                  </a:lnTo>
                  <a:lnTo>
                    <a:pt x="235" y="462"/>
                  </a:lnTo>
                  <a:lnTo>
                    <a:pt x="212" y="449"/>
                  </a:lnTo>
                  <a:lnTo>
                    <a:pt x="193" y="432"/>
                  </a:lnTo>
                  <a:lnTo>
                    <a:pt x="178" y="412"/>
                  </a:lnTo>
                  <a:lnTo>
                    <a:pt x="167" y="389"/>
                  </a:lnTo>
                  <a:lnTo>
                    <a:pt x="159" y="366"/>
                  </a:lnTo>
                  <a:lnTo>
                    <a:pt x="157" y="345"/>
                  </a:lnTo>
                  <a:lnTo>
                    <a:pt x="159" y="325"/>
                  </a:lnTo>
                  <a:lnTo>
                    <a:pt x="163" y="312"/>
                  </a:lnTo>
                  <a:lnTo>
                    <a:pt x="168" y="301"/>
                  </a:lnTo>
                  <a:lnTo>
                    <a:pt x="174" y="288"/>
                  </a:lnTo>
                  <a:lnTo>
                    <a:pt x="182" y="277"/>
                  </a:lnTo>
                  <a:lnTo>
                    <a:pt x="193" y="265"/>
                  </a:lnTo>
                  <a:lnTo>
                    <a:pt x="205" y="255"/>
                  </a:lnTo>
                  <a:lnTo>
                    <a:pt x="220" y="247"/>
                  </a:lnTo>
                  <a:lnTo>
                    <a:pt x="236" y="238"/>
                  </a:lnTo>
                  <a:lnTo>
                    <a:pt x="256" y="231"/>
                  </a:lnTo>
                  <a:lnTo>
                    <a:pt x="278" y="226"/>
                  </a:lnTo>
                  <a:lnTo>
                    <a:pt x="302" y="223"/>
                  </a:lnTo>
                  <a:lnTo>
                    <a:pt x="330" y="221"/>
                  </a:lnTo>
                  <a:lnTo>
                    <a:pt x="360" y="221"/>
                  </a:lnTo>
                  <a:lnTo>
                    <a:pt x="394" y="225"/>
                  </a:lnTo>
                  <a:lnTo>
                    <a:pt x="431" y="230"/>
                  </a:lnTo>
                  <a:lnTo>
                    <a:pt x="471" y="239"/>
                  </a:lnTo>
                  <a:lnTo>
                    <a:pt x="485" y="243"/>
                  </a:lnTo>
                  <a:lnTo>
                    <a:pt x="501" y="249"/>
                  </a:lnTo>
                  <a:lnTo>
                    <a:pt x="520" y="255"/>
                  </a:lnTo>
                  <a:lnTo>
                    <a:pt x="540" y="264"/>
                  </a:lnTo>
                  <a:lnTo>
                    <a:pt x="562" y="273"/>
                  </a:lnTo>
                  <a:lnTo>
                    <a:pt x="583" y="283"/>
                  </a:lnTo>
                  <a:lnTo>
                    <a:pt x="606" y="294"/>
                  </a:lnTo>
                  <a:lnTo>
                    <a:pt x="629" y="306"/>
                  </a:lnTo>
                  <a:lnTo>
                    <a:pt x="651" y="317"/>
                  </a:lnTo>
                  <a:lnTo>
                    <a:pt x="674" y="328"/>
                  </a:lnTo>
                  <a:lnTo>
                    <a:pt x="694" y="339"/>
                  </a:lnTo>
                  <a:lnTo>
                    <a:pt x="714" y="349"/>
                  </a:lnTo>
                  <a:lnTo>
                    <a:pt x="733" y="359"/>
                  </a:lnTo>
                  <a:lnTo>
                    <a:pt x="748" y="368"/>
                  </a:lnTo>
                  <a:lnTo>
                    <a:pt x="762" y="375"/>
                  </a:lnTo>
                  <a:lnTo>
                    <a:pt x="774" y="381"/>
                  </a:lnTo>
                  <a:lnTo>
                    <a:pt x="785" y="388"/>
                  </a:lnTo>
                  <a:lnTo>
                    <a:pt x="801" y="397"/>
                  </a:lnTo>
                  <a:lnTo>
                    <a:pt x="823" y="407"/>
                  </a:lnTo>
                  <a:lnTo>
                    <a:pt x="847" y="418"/>
                  </a:lnTo>
                  <a:lnTo>
                    <a:pt x="875" y="429"/>
                  </a:lnTo>
                  <a:lnTo>
                    <a:pt x="905" y="442"/>
                  </a:lnTo>
                  <a:lnTo>
                    <a:pt x="939" y="456"/>
                  </a:lnTo>
                  <a:lnTo>
                    <a:pt x="976" y="470"/>
                  </a:lnTo>
                  <a:lnTo>
                    <a:pt x="1013" y="482"/>
                  </a:lnTo>
                  <a:lnTo>
                    <a:pt x="1053" y="496"/>
                  </a:lnTo>
                  <a:lnTo>
                    <a:pt x="1094" y="509"/>
                  </a:lnTo>
                  <a:lnTo>
                    <a:pt x="1136" y="521"/>
                  </a:lnTo>
                  <a:lnTo>
                    <a:pt x="1179" y="531"/>
                  </a:lnTo>
                  <a:lnTo>
                    <a:pt x="1222" y="541"/>
                  </a:lnTo>
                  <a:lnTo>
                    <a:pt x="1265" y="549"/>
                  </a:lnTo>
                  <a:lnTo>
                    <a:pt x="1306" y="555"/>
                  </a:lnTo>
                  <a:lnTo>
                    <a:pt x="1331" y="558"/>
                  </a:lnTo>
                  <a:lnTo>
                    <a:pt x="1353" y="558"/>
                  </a:lnTo>
                  <a:lnTo>
                    <a:pt x="1373" y="558"/>
                  </a:lnTo>
                  <a:lnTo>
                    <a:pt x="1391" y="555"/>
                  </a:lnTo>
                  <a:lnTo>
                    <a:pt x="1406" y="552"/>
                  </a:lnTo>
                  <a:lnTo>
                    <a:pt x="1421" y="547"/>
                  </a:lnTo>
                  <a:lnTo>
                    <a:pt x="1434" y="540"/>
                  </a:lnTo>
                  <a:lnTo>
                    <a:pt x="1445" y="533"/>
                  </a:lnTo>
                  <a:lnTo>
                    <a:pt x="1455" y="524"/>
                  </a:lnTo>
                  <a:lnTo>
                    <a:pt x="1466" y="514"/>
                  </a:lnTo>
                  <a:lnTo>
                    <a:pt x="1475" y="504"/>
                  </a:lnTo>
                  <a:lnTo>
                    <a:pt x="1485" y="492"/>
                  </a:lnTo>
                  <a:lnTo>
                    <a:pt x="1495" y="480"/>
                  </a:lnTo>
                  <a:lnTo>
                    <a:pt x="1505" y="467"/>
                  </a:lnTo>
                  <a:lnTo>
                    <a:pt x="1517" y="453"/>
                  </a:lnTo>
                  <a:lnTo>
                    <a:pt x="1529" y="439"/>
                  </a:lnTo>
                  <a:lnTo>
                    <a:pt x="1548" y="415"/>
                  </a:lnTo>
                  <a:lnTo>
                    <a:pt x="1566" y="389"/>
                  </a:lnTo>
                  <a:lnTo>
                    <a:pt x="1581" y="361"/>
                  </a:lnTo>
                  <a:lnTo>
                    <a:pt x="1593" y="334"/>
                  </a:lnTo>
                  <a:lnTo>
                    <a:pt x="1601" y="303"/>
                  </a:lnTo>
                  <a:lnTo>
                    <a:pt x="1604" y="274"/>
                  </a:lnTo>
                  <a:lnTo>
                    <a:pt x="1603" y="245"/>
                  </a:lnTo>
                  <a:lnTo>
                    <a:pt x="1596" y="216"/>
                  </a:lnTo>
                  <a:lnTo>
                    <a:pt x="1585" y="186"/>
                  </a:lnTo>
                  <a:lnTo>
                    <a:pt x="1574" y="158"/>
                  </a:lnTo>
                  <a:lnTo>
                    <a:pt x="1561" y="133"/>
                  </a:lnTo>
                  <a:lnTo>
                    <a:pt x="1550" y="110"/>
                  </a:lnTo>
                  <a:lnTo>
                    <a:pt x="1536" y="92"/>
                  </a:lnTo>
                  <a:lnTo>
                    <a:pt x="1523" y="74"/>
                  </a:lnTo>
                  <a:lnTo>
                    <a:pt x="1508" y="60"/>
                  </a:lnTo>
                  <a:lnTo>
                    <a:pt x="1492" y="47"/>
                  </a:lnTo>
                  <a:lnTo>
                    <a:pt x="1475" y="39"/>
                  </a:lnTo>
                  <a:lnTo>
                    <a:pt x="1456" y="31"/>
                  </a:lnTo>
                  <a:lnTo>
                    <a:pt x="1435" y="27"/>
                  </a:lnTo>
                  <a:lnTo>
                    <a:pt x="1412" y="25"/>
                  </a:lnTo>
                  <a:lnTo>
                    <a:pt x="1387" y="23"/>
                  </a:lnTo>
                  <a:lnTo>
                    <a:pt x="1359" y="26"/>
                  </a:lnTo>
                  <a:lnTo>
                    <a:pt x="1329" y="30"/>
                  </a:lnTo>
                  <a:lnTo>
                    <a:pt x="1296" y="3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0" name="Freeform 275">
              <a:extLst>
                <a:ext uri="{FF2B5EF4-FFF2-40B4-BE49-F238E27FC236}">
                  <a16:creationId xmlns:a16="http://schemas.microsoft.com/office/drawing/2014/main" id="{33D22DDA-BDA9-40DB-BFD4-A3A7935CB3B6}"/>
                </a:ext>
              </a:extLst>
            </p:cNvPr>
            <p:cNvSpPr>
              <a:spLocks/>
            </p:cNvSpPr>
            <p:nvPr/>
          </p:nvSpPr>
          <p:spPr bwMode="auto">
            <a:xfrm>
              <a:off x="781" y="3736"/>
              <a:ext cx="91" cy="30"/>
            </a:xfrm>
            <a:custGeom>
              <a:avLst/>
              <a:gdLst>
                <a:gd name="T0" fmla="*/ 0 w 275"/>
                <a:gd name="T1" fmla="*/ 0 h 91"/>
                <a:gd name="T2" fmla="*/ 0 w 275"/>
                <a:gd name="T3" fmla="*/ 0 h 91"/>
                <a:gd name="T4" fmla="*/ 0 w 275"/>
                <a:gd name="T5" fmla="*/ 0 h 91"/>
                <a:gd name="T6" fmla="*/ 0 w 275"/>
                <a:gd name="T7" fmla="*/ 0 h 91"/>
                <a:gd name="T8" fmla="*/ 0 w 275"/>
                <a:gd name="T9" fmla="*/ 0 h 91"/>
                <a:gd name="T10" fmla="*/ 0 w 275"/>
                <a:gd name="T11" fmla="*/ 0 h 91"/>
                <a:gd name="T12" fmla="*/ 0 w 275"/>
                <a:gd name="T13" fmla="*/ 0 h 91"/>
                <a:gd name="T14" fmla="*/ 0 w 275"/>
                <a:gd name="T15" fmla="*/ 0 h 91"/>
                <a:gd name="T16" fmla="*/ 0 w 275"/>
                <a:gd name="T17" fmla="*/ 0 h 91"/>
                <a:gd name="T18" fmla="*/ 0 w 275"/>
                <a:gd name="T19" fmla="*/ 0 h 91"/>
                <a:gd name="T20" fmla="*/ 0 w 275"/>
                <a:gd name="T21" fmla="*/ 0 h 91"/>
                <a:gd name="T22" fmla="*/ 0 w 275"/>
                <a:gd name="T23" fmla="*/ 0 h 91"/>
                <a:gd name="T24" fmla="*/ 0 w 275"/>
                <a:gd name="T25" fmla="*/ 0 h 91"/>
                <a:gd name="T26" fmla="*/ 0 w 275"/>
                <a:gd name="T27" fmla="*/ 0 h 91"/>
                <a:gd name="T28" fmla="*/ 0 w 275"/>
                <a:gd name="T29" fmla="*/ 0 h 91"/>
                <a:gd name="T30" fmla="*/ 0 w 275"/>
                <a:gd name="T31" fmla="*/ 0 h 91"/>
                <a:gd name="T32" fmla="*/ 0 w 275"/>
                <a:gd name="T33" fmla="*/ 0 h 91"/>
                <a:gd name="T34" fmla="*/ 0 w 275"/>
                <a:gd name="T35" fmla="*/ 0 h 91"/>
                <a:gd name="T36" fmla="*/ 0 w 275"/>
                <a:gd name="T37" fmla="*/ 0 h 91"/>
                <a:gd name="T38" fmla="*/ 0 w 275"/>
                <a:gd name="T39" fmla="*/ 0 h 91"/>
                <a:gd name="T40" fmla="*/ 0 w 275"/>
                <a:gd name="T41" fmla="*/ 0 h 91"/>
                <a:gd name="T42" fmla="*/ 0 w 275"/>
                <a:gd name="T43" fmla="*/ 0 h 91"/>
                <a:gd name="T44" fmla="*/ 0 w 275"/>
                <a:gd name="T45" fmla="*/ 0 h 91"/>
                <a:gd name="T46" fmla="*/ 0 w 275"/>
                <a:gd name="T47" fmla="*/ 0 h 91"/>
                <a:gd name="T48" fmla="*/ 0 w 275"/>
                <a:gd name="T49" fmla="*/ 0 h 91"/>
                <a:gd name="T50" fmla="*/ 0 w 275"/>
                <a:gd name="T51" fmla="*/ 0 h 91"/>
                <a:gd name="T52" fmla="*/ 0 w 275"/>
                <a:gd name="T53" fmla="*/ 0 h 91"/>
                <a:gd name="T54" fmla="*/ 0 w 275"/>
                <a:gd name="T55" fmla="*/ 0 h 91"/>
                <a:gd name="T56" fmla="*/ 0 w 275"/>
                <a:gd name="T57" fmla="*/ 0 h 91"/>
                <a:gd name="T58" fmla="*/ 0 w 275"/>
                <a:gd name="T59" fmla="*/ 0 h 91"/>
                <a:gd name="T60" fmla="*/ 0 w 275"/>
                <a:gd name="T61" fmla="*/ 0 h 91"/>
                <a:gd name="T62" fmla="*/ 0 w 275"/>
                <a:gd name="T63" fmla="*/ 0 h 91"/>
                <a:gd name="T64" fmla="*/ 0 w 275"/>
                <a:gd name="T65" fmla="*/ 0 h 91"/>
                <a:gd name="T66" fmla="*/ 0 w 275"/>
                <a:gd name="T67" fmla="*/ 0 h 91"/>
                <a:gd name="T68" fmla="*/ 0 w 275"/>
                <a:gd name="T69" fmla="*/ 0 h 91"/>
                <a:gd name="T70" fmla="*/ 0 w 275"/>
                <a:gd name="T71" fmla="*/ 0 h 91"/>
                <a:gd name="T72" fmla="*/ 0 w 275"/>
                <a:gd name="T73" fmla="*/ 0 h 91"/>
                <a:gd name="T74" fmla="*/ 0 w 275"/>
                <a:gd name="T75" fmla="*/ 0 h 91"/>
                <a:gd name="T76" fmla="*/ 0 w 275"/>
                <a:gd name="T77" fmla="*/ 0 h 91"/>
                <a:gd name="T78" fmla="*/ 0 w 275"/>
                <a:gd name="T79" fmla="*/ 0 h 91"/>
                <a:gd name="T80" fmla="*/ 0 w 275"/>
                <a:gd name="T81" fmla="*/ 0 h 91"/>
                <a:gd name="T82" fmla="*/ 0 w 275"/>
                <a:gd name="T83" fmla="*/ 0 h 91"/>
                <a:gd name="T84" fmla="*/ 0 w 275"/>
                <a:gd name="T85" fmla="*/ 0 h 91"/>
                <a:gd name="T86" fmla="*/ 0 w 275"/>
                <a:gd name="T87" fmla="*/ 0 h 91"/>
                <a:gd name="T88" fmla="*/ 0 w 275"/>
                <a:gd name="T89" fmla="*/ 0 h 91"/>
                <a:gd name="T90" fmla="*/ 0 w 275"/>
                <a:gd name="T91" fmla="*/ 0 h 91"/>
                <a:gd name="T92" fmla="*/ 0 w 275"/>
                <a:gd name="T93" fmla="*/ 0 h 91"/>
                <a:gd name="T94" fmla="*/ 0 w 275"/>
                <a:gd name="T95" fmla="*/ 0 h 91"/>
                <a:gd name="T96" fmla="*/ 0 w 275"/>
                <a:gd name="T97" fmla="*/ 0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75" h="91">
                  <a:moveTo>
                    <a:pt x="0" y="63"/>
                  </a:moveTo>
                  <a:lnTo>
                    <a:pt x="0" y="56"/>
                  </a:lnTo>
                  <a:lnTo>
                    <a:pt x="2" y="47"/>
                  </a:lnTo>
                  <a:lnTo>
                    <a:pt x="5" y="35"/>
                  </a:lnTo>
                  <a:lnTo>
                    <a:pt x="11" y="24"/>
                  </a:lnTo>
                  <a:lnTo>
                    <a:pt x="19" y="14"/>
                  </a:lnTo>
                  <a:lnTo>
                    <a:pt x="29" y="5"/>
                  </a:lnTo>
                  <a:lnTo>
                    <a:pt x="43" y="0"/>
                  </a:lnTo>
                  <a:lnTo>
                    <a:pt x="61" y="0"/>
                  </a:lnTo>
                  <a:lnTo>
                    <a:pt x="71" y="1"/>
                  </a:lnTo>
                  <a:lnTo>
                    <a:pt x="82" y="4"/>
                  </a:lnTo>
                  <a:lnTo>
                    <a:pt x="95" y="6"/>
                  </a:lnTo>
                  <a:lnTo>
                    <a:pt x="109" y="10"/>
                  </a:lnTo>
                  <a:lnTo>
                    <a:pt x="124" y="14"/>
                  </a:lnTo>
                  <a:lnTo>
                    <a:pt x="138" y="18"/>
                  </a:lnTo>
                  <a:lnTo>
                    <a:pt x="154" y="21"/>
                  </a:lnTo>
                  <a:lnTo>
                    <a:pt x="169" y="24"/>
                  </a:lnTo>
                  <a:lnTo>
                    <a:pt x="185" y="28"/>
                  </a:lnTo>
                  <a:lnTo>
                    <a:pt x="198" y="32"/>
                  </a:lnTo>
                  <a:lnTo>
                    <a:pt x="212" y="34"/>
                  </a:lnTo>
                  <a:lnTo>
                    <a:pt x="226" y="37"/>
                  </a:lnTo>
                  <a:lnTo>
                    <a:pt x="238" y="38"/>
                  </a:lnTo>
                  <a:lnTo>
                    <a:pt x="249" y="39"/>
                  </a:lnTo>
                  <a:lnTo>
                    <a:pt x="258" y="39"/>
                  </a:lnTo>
                  <a:lnTo>
                    <a:pt x="264" y="38"/>
                  </a:lnTo>
                  <a:lnTo>
                    <a:pt x="273" y="37"/>
                  </a:lnTo>
                  <a:lnTo>
                    <a:pt x="275" y="37"/>
                  </a:lnTo>
                  <a:lnTo>
                    <a:pt x="273" y="40"/>
                  </a:lnTo>
                  <a:lnTo>
                    <a:pt x="267" y="44"/>
                  </a:lnTo>
                  <a:lnTo>
                    <a:pt x="259" y="49"/>
                  </a:lnTo>
                  <a:lnTo>
                    <a:pt x="249" y="54"/>
                  </a:lnTo>
                  <a:lnTo>
                    <a:pt x="240" y="58"/>
                  </a:lnTo>
                  <a:lnTo>
                    <a:pt x="231" y="61"/>
                  </a:lnTo>
                  <a:lnTo>
                    <a:pt x="220" y="62"/>
                  </a:lnTo>
                  <a:lnTo>
                    <a:pt x="202" y="63"/>
                  </a:lnTo>
                  <a:lnTo>
                    <a:pt x="180" y="64"/>
                  </a:lnTo>
                  <a:lnTo>
                    <a:pt x="154" y="66"/>
                  </a:lnTo>
                  <a:lnTo>
                    <a:pt x="129" y="67"/>
                  </a:lnTo>
                  <a:lnTo>
                    <a:pt x="104" y="69"/>
                  </a:lnTo>
                  <a:lnTo>
                    <a:pt x="81" y="73"/>
                  </a:lnTo>
                  <a:lnTo>
                    <a:pt x="65" y="79"/>
                  </a:lnTo>
                  <a:lnTo>
                    <a:pt x="52" y="86"/>
                  </a:lnTo>
                  <a:lnTo>
                    <a:pt x="40" y="90"/>
                  </a:lnTo>
                  <a:lnTo>
                    <a:pt x="29" y="91"/>
                  </a:lnTo>
                  <a:lnTo>
                    <a:pt x="21" y="90"/>
                  </a:lnTo>
                  <a:lnTo>
                    <a:pt x="13" y="87"/>
                  </a:lnTo>
                  <a:lnTo>
                    <a:pt x="8" y="81"/>
                  </a:lnTo>
                  <a:lnTo>
                    <a:pt x="3" y="73"/>
                  </a:lnTo>
                  <a:lnTo>
                    <a:pt x="0" y="6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1" name="Freeform 276">
              <a:extLst>
                <a:ext uri="{FF2B5EF4-FFF2-40B4-BE49-F238E27FC236}">
                  <a16:creationId xmlns:a16="http://schemas.microsoft.com/office/drawing/2014/main" id="{4B032F0E-D93F-48ED-8DF3-A08FA47736E6}"/>
                </a:ext>
              </a:extLst>
            </p:cNvPr>
            <p:cNvSpPr>
              <a:spLocks/>
            </p:cNvSpPr>
            <p:nvPr/>
          </p:nvSpPr>
          <p:spPr bwMode="auto">
            <a:xfrm>
              <a:off x="683" y="3679"/>
              <a:ext cx="128" cy="187"/>
            </a:xfrm>
            <a:custGeom>
              <a:avLst/>
              <a:gdLst>
                <a:gd name="T0" fmla="*/ 0 w 385"/>
                <a:gd name="T1" fmla="*/ 0 h 561"/>
                <a:gd name="T2" fmla="*/ 0 w 385"/>
                <a:gd name="T3" fmla="*/ 0 h 561"/>
                <a:gd name="T4" fmla="*/ 0 w 385"/>
                <a:gd name="T5" fmla="*/ 0 h 561"/>
                <a:gd name="T6" fmla="*/ 0 w 385"/>
                <a:gd name="T7" fmla="*/ 0 h 561"/>
                <a:gd name="T8" fmla="*/ 0 w 385"/>
                <a:gd name="T9" fmla="*/ 0 h 561"/>
                <a:gd name="T10" fmla="*/ 0 w 385"/>
                <a:gd name="T11" fmla="*/ 0 h 561"/>
                <a:gd name="T12" fmla="*/ 0 w 385"/>
                <a:gd name="T13" fmla="*/ 0 h 561"/>
                <a:gd name="T14" fmla="*/ 0 w 385"/>
                <a:gd name="T15" fmla="*/ 0 h 561"/>
                <a:gd name="T16" fmla="*/ 0 w 385"/>
                <a:gd name="T17" fmla="*/ 0 h 561"/>
                <a:gd name="T18" fmla="*/ 0 w 385"/>
                <a:gd name="T19" fmla="*/ 0 h 561"/>
                <a:gd name="T20" fmla="*/ 0 w 385"/>
                <a:gd name="T21" fmla="*/ 0 h 561"/>
                <a:gd name="T22" fmla="*/ 0 w 385"/>
                <a:gd name="T23" fmla="*/ 0 h 561"/>
                <a:gd name="T24" fmla="*/ 0 w 385"/>
                <a:gd name="T25" fmla="*/ 0 h 561"/>
                <a:gd name="T26" fmla="*/ 0 w 385"/>
                <a:gd name="T27" fmla="*/ 0 h 561"/>
                <a:gd name="T28" fmla="*/ 0 w 385"/>
                <a:gd name="T29" fmla="*/ 0 h 561"/>
                <a:gd name="T30" fmla="*/ 0 w 385"/>
                <a:gd name="T31" fmla="*/ 0 h 561"/>
                <a:gd name="T32" fmla="*/ 0 w 385"/>
                <a:gd name="T33" fmla="*/ 0 h 561"/>
                <a:gd name="T34" fmla="*/ 0 w 385"/>
                <a:gd name="T35" fmla="*/ 0 h 561"/>
                <a:gd name="T36" fmla="*/ 0 w 385"/>
                <a:gd name="T37" fmla="*/ 0 h 561"/>
                <a:gd name="T38" fmla="*/ 0 w 385"/>
                <a:gd name="T39" fmla="*/ 0 h 561"/>
                <a:gd name="T40" fmla="*/ 0 w 385"/>
                <a:gd name="T41" fmla="*/ 0 h 561"/>
                <a:gd name="T42" fmla="*/ 0 w 385"/>
                <a:gd name="T43" fmla="*/ 0 h 561"/>
                <a:gd name="T44" fmla="*/ 0 w 385"/>
                <a:gd name="T45" fmla="*/ 0 h 561"/>
                <a:gd name="T46" fmla="*/ 0 w 385"/>
                <a:gd name="T47" fmla="*/ 0 h 561"/>
                <a:gd name="T48" fmla="*/ 0 w 385"/>
                <a:gd name="T49" fmla="*/ 0 h 561"/>
                <a:gd name="T50" fmla="*/ 0 w 385"/>
                <a:gd name="T51" fmla="*/ 0 h 561"/>
                <a:gd name="T52" fmla="*/ 0 w 385"/>
                <a:gd name="T53" fmla="*/ 0 h 561"/>
                <a:gd name="T54" fmla="*/ 0 w 385"/>
                <a:gd name="T55" fmla="*/ 0 h 561"/>
                <a:gd name="T56" fmla="*/ 0 w 385"/>
                <a:gd name="T57" fmla="*/ 0 h 561"/>
                <a:gd name="T58" fmla="*/ 0 w 385"/>
                <a:gd name="T59" fmla="*/ 0 h 561"/>
                <a:gd name="T60" fmla="*/ 0 w 385"/>
                <a:gd name="T61" fmla="*/ 0 h 561"/>
                <a:gd name="T62" fmla="*/ 0 w 385"/>
                <a:gd name="T63" fmla="*/ 0 h 561"/>
                <a:gd name="T64" fmla="*/ 0 w 385"/>
                <a:gd name="T65" fmla="*/ 0 h 561"/>
                <a:gd name="T66" fmla="*/ 0 w 385"/>
                <a:gd name="T67" fmla="*/ 0 h 561"/>
                <a:gd name="T68" fmla="*/ 0 w 385"/>
                <a:gd name="T69" fmla="*/ 0 h 561"/>
                <a:gd name="T70" fmla="*/ 0 w 385"/>
                <a:gd name="T71" fmla="*/ 0 h 561"/>
                <a:gd name="T72" fmla="*/ 0 w 385"/>
                <a:gd name="T73" fmla="*/ 0 h 561"/>
                <a:gd name="T74" fmla="*/ 0 w 385"/>
                <a:gd name="T75" fmla="*/ 0 h 5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5" h="561">
                  <a:moveTo>
                    <a:pt x="259" y="4"/>
                  </a:moveTo>
                  <a:lnTo>
                    <a:pt x="250" y="2"/>
                  </a:lnTo>
                  <a:lnTo>
                    <a:pt x="239" y="1"/>
                  </a:lnTo>
                  <a:lnTo>
                    <a:pt x="228" y="0"/>
                  </a:lnTo>
                  <a:lnTo>
                    <a:pt x="215" y="0"/>
                  </a:lnTo>
                  <a:lnTo>
                    <a:pt x="205" y="1"/>
                  </a:lnTo>
                  <a:lnTo>
                    <a:pt x="197" y="4"/>
                  </a:lnTo>
                  <a:lnTo>
                    <a:pt x="192" y="7"/>
                  </a:lnTo>
                  <a:lnTo>
                    <a:pt x="193" y="14"/>
                  </a:lnTo>
                  <a:lnTo>
                    <a:pt x="185" y="16"/>
                  </a:lnTo>
                  <a:lnTo>
                    <a:pt x="173" y="19"/>
                  </a:lnTo>
                  <a:lnTo>
                    <a:pt x="161" y="24"/>
                  </a:lnTo>
                  <a:lnTo>
                    <a:pt x="149" y="30"/>
                  </a:lnTo>
                  <a:lnTo>
                    <a:pt x="138" y="38"/>
                  </a:lnTo>
                  <a:lnTo>
                    <a:pt x="132" y="47"/>
                  </a:lnTo>
                  <a:lnTo>
                    <a:pt x="130" y="57"/>
                  </a:lnTo>
                  <a:lnTo>
                    <a:pt x="134" y="68"/>
                  </a:lnTo>
                  <a:lnTo>
                    <a:pt x="128" y="72"/>
                  </a:lnTo>
                  <a:lnTo>
                    <a:pt x="120" y="77"/>
                  </a:lnTo>
                  <a:lnTo>
                    <a:pt x="114" y="83"/>
                  </a:lnTo>
                  <a:lnTo>
                    <a:pt x="108" y="91"/>
                  </a:lnTo>
                  <a:lnTo>
                    <a:pt x="104" y="97"/>
                  </a:lnTo>
                  <a:lnTo>
                    <a:pt x="103" y="105"/>
                  </a:lnTo>
                  <a:lnTo>
                    <a:pt x="105" y="111"/>
                  </a:lnTo>
                  <a:lnTo>
                    <a:pt x="111" y="117"/>
                  </a:lnTo>
                  <a:lnTo>
                    <a:pt x="106" y="122"/>
                  </a:lnTo>
                  <a:lnTo>
                    <a:pt x="99" y="130"/>
                  </a:lnTo>
                  <a:lnTo>
                    <a:pt x="93" y="137"/>
                  </a:lnTo>
                  <a:lnTo>
                    <a:pt x="86" y="145"/>
                  </a:lnTo>
                  <a:lnTo>
                    <a:pt x="81" y="155"/>
                  </a:lnTo>
                  <a:lnTo>
                    <a:pt x="80" y="164"/>
                  </a:lnTo>
                  <a:lnTo>
                    <a:pt x="81" y="173"/>
                  </a:lnTo>
                  <a:lnTo>
                    <a:pt x="87" y="181"/>
                  </a:lnTo>
                  <a:lnTo>
                    <a:pt x="81" y="199"/>
                  </a:lnTo>
                  <a:lnTo>
                    <a:pt x="72" y="223"/>
                  </a:lnTo>
                  <a:lnTo>
                    <a:pt x="67" y="246"/>
                  </a:lnTo>
                  <a:lnTo>
                    <a:pt x="72" y="265"/>
                  </a:lnTo>
                  <a:lnTo>
                    <a:pt x="61" y="280"/>
                  </a:lnTo>
                  <a:lnTo>
                    <a:pt x="43" y="307"/>
                  </a:lnTo>
                  <a:lnTo>
                    <a:pt x="24" y="343"/>
                  </a:lnTo>
                  <a:lnTo>
                    <a:pt x="8" y="384"/>
                  </a:lnTo>
                  <a:lnTo>
                    <a:pt x="0" y="428"/>
                  </a:lnTo>
                  <a:lnTo>
                    <a:pt x="7" y="471"/>
                  </a:lnTo>
                  <a:lnTo>
                    <a:pt x="32" y="509"/>
                  </a:lnTo>
                  <a:lnTo>
                    <a:pt x="80" y="541"/>
                  </a:lnTo>
                  <a:lnTo>
                    <a:pt x="109" y="552"/>
                  </a:lnTo>
                  <a:lnTo>
                    <a:pt x="137" y="558"/>
                  </a:lnTo>
                  <a:lnTo>
                    <a:pt x="161" y="561"/>
                  </a:lnTo>
                  <a:lnTo>
                    <a:pt x="182" y="559"/>
                  </a:lnTo>
                  <a:lnTo>
                    <a:pt x="201" y="557"/>
                  </a:lnTo>
                  <a:lnTo>
                    <a:pt x="219" y="551"/>
                  </a:lnTo>
                  <a:lnTo>
                    <a:pt x="234" y="542"/>
                  </a:lnTo>
                  <a:lnTo>
                    <a:pt x="246" y="533"/>
                  </a:lnTo>
                  <a:lnTo>
                    <a:pt x="258" y="522"/>
                  </a:lnTo>
                  <a:lnTo>
                    <a:pt x="267" y="510"/>
                  </a:lnTo>
                  <a:lnTo>
                    <a:pt x="274" y="498"/>
                  </a:lnTo>
                  <a:lnTo>
                    <a:pt x="281" y="485"/>
                  </a:lnTo>
                  <a:lnTo>
                    <a:pt x="286" y="474"/>
                  </a:lnTo>
                  <a:lnTo>
                    <a:pt x="288" y="464"/>
                  </a:lnTo>
                  <a:lnTo>
                    <a:pt x="291" y="454"/>
                  </a:lnTo>
                  <a:lnTo>
                    <a:pt x="292" y="446"/>
                  </a:lnTo>
                  <a:lnTo>
                    <a:pt x="294" y="431"/>
                  </a:lnTo>
                  <a:lnTo>
                    <a:pt x="297" y="415"/>
                  </a:lnTo>
                  <a:lnTo>
                    <a:pt x="301" y="397"/>
                  </a:lnTo>
                  <a:lnTo>
                    <a:pt x="307" y="378"/>
                  </a:lnTo>
                  <a:lnTo>
                    <a:pt x="313" y="359"/>
                  </a:lnTo>
                  <a:lnTo>
                    <a:pt x="320" y="341"/>
                  </a:lnTo>
                  <a:lnTo>
                    <a:pt x="328" y="325"/>
                  </a:lnTo>
                  <a:lnTo>
                    <a:pt x="337" y="311"/>
                  </a:lnTo>
                  <a:lnTo>
                    <a:pt x="352" y="286"/>
                  </a:lnTo>
                  <a:lnTo>
                    <a:pt x="369" y="249"/>
                  </a:lnTo>
                  <a:lnTo>
                    <a:pt x="380" y="204"/>
                  </a:lnTo>
                  <a:lnTo>
                    <a:pt x="385" y="156"/>
                  </a:lnTo>
                  <a:lnTo>
                    <a:pt x="380" y="108"/>
                  </a:lnTo>
                  <a:lnTo>
                    <a:pt x="359" y="64"/>
                  </a:lnTo>
                  <a:lnTo>
                    <a:pt x="320" y="29"/>
                  </a:lnTo>
                  <a:lnTo>
                    <a:pt x="259" y="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2" name="Freeform 277">
              <a:extLst>
                <a:ext uri="{FF2B5EF4-FFF2-40B4-BE49-F238E27FC236}">
                  <a16:creationId xmlns:a16="http://schemas.microsoft.com/office/drawing/2014/main" id="{2C343822-EF78-42A3-8777-928449DF816A}"/>
                </a:ext>
              </a:extLst>
            </p:cNvPr>
            <p:cNvSpPr>
              <a:spLocks/>
            </p:cNvSpPr>
            <p:nvPr/>
          </p:nvSpPr>
          <p:spPr bwMode="auto">
            <a:xfrm>
              <a:off x="727" y="3654"/>
              <a:ext cx="201" cy="96"/>
            </a:xfrm>
            <a:custGeom>
              <a:avLst/>
              <a:gdLst>
                <a:gd name="T0" fmla="*/ 0 w 602"/>
                <a:gd name="T1" fmla="*/ 0 h 289"/>
                <a:gd name="T2" fmla="*/ 0 w 602"/>
                <a:gd name="T3" fmla="*/ 0 h 289"/>
                <a:gd name="T4" fmla="*/ 0 w 602"/>
                <a:gd name="T5" fmla="*/ 0 h 289"/>
                <a:gd name="T6" fmla="*/ 0 w 602"/>
                <a:gd name="T7" fmla="*/ 0 h 289"/>
                <a:gd name="T8" fmla="*/ 0 w 602"/>
                <a:gd name="T9" fmla="*/ 0 h 289"/>
                <a:gd name="T10" fmla="*/ 0 w 602"/>
                <a:gd name="T11" fmla="*/ 0 h 289"/>
                <a:gd name="T12" fmla="*/ 0 w 602"/>
                <a:gd name="T13" fmla="*/ 0 h 289"/>
                <a:gd name="T14" fmla="*/ 0 w 602"/>
                <a:gd name="T15" fmla="*/ 0 h 289"/>
                <a:gd name="T16" fmla="*/ 0 w 602"/>
                <a:gd name="T17" fmla="*/ 0 h 289"/>
                <a:gd name="T18" fmla="*/ 0 w 602"/>
                <a:gd name="T19" fmla="*/ 0 h 289"/>
                <a:gd name="T20" fmla="*/ 0 w 602"/>
                <a:gd name="T21" fmla="*/ 0 h 289"/>
                <a:gd name="T22" fmla="*/ 0 w 602"/>
                <a:gd name="T23" fmla="*/ 0 h 289"/>
                <a:gd name="T24" fmla="*/ 0 w 602"/>
                <a:gd name="T25" fmla="*/ 0 h 289"/>
                <a:gd name="T26" fmla="*/ 0 w 602"/>
                <a:gd name="T27" fmla="*/ 0 h 289"/>
                <a:gd name="T28" fmla="*/ 0 w 602"/>
                <a:gd name="T29" fmla="*/ 0 h 289"/>
                <a:gd name="T30" fmla="*/ 0 w 602"/>
                <a:gd name="T31" fmla="*/ 0 h 289"/>
                <a:gd name="T32" fmla="*/ 0 w 602"/>
                <a:gd name="T33" fmla="*/ 0 h 289"/>
                <a:gd name="T34" fmla="*/ 0 w 602"/>
                <a:gd name="T35" fmla="*/ 0 h 289"/>
                <a:gd name="T36" fmla="*/ 0 w 602"/>
                <a:gd name="T37" fmla="*/ 0 h 289"/>
                <a:gd name="T38" fmla="*/ 0 w 602"/>
                <a:gd name="T39" fmla="*/ 0 h 289"/>
                <a:gd name="T40" fmla="*/ 0 w 602"/>
                <a:gd name="T41" fmla="*/ 0 h 289"/>
                <a:gd name="T42" fmla="*/ 0 w 602"/>
                <a:gd name="T43" fmla="*/ 0 h 289"/>
                <a:gd name="T44" fmla="*/ 0 w 602"/>
                <a:gd name="T45" fmla="*/ 0 h 289"/>
                <a:gd name="T46" fmla="*/ 0 w 602"/>
                <a:gd name="T47" fmla="*/ 0 h 289"/>
                <a:gd name="T48" fmla="*/ 0 w 602"/>
                <a:gd name="T49" fmla="*/ 0 h 289"/>
                <a:gd name="T50" fmla="*/ 0 w 602"/>
                <a:gd name="T51" fmla="*/ 0 h 289"/>
                <a:gd name="T52" fmla="*/ 0 w 602"/>
                <a:gd name="T53" fmla="*/ 0 h 289"/>
                <a:gd name="T54" fmla="*/ 0 w 602"/>
                <a:gd name="T55" fmla="*/ 0 h 289"/>
                <a:gd name="T56" fmla="*/ 0 w 602"/>
                <a:gd name="T57" fmla="*/ 0 h 289"/>
                <a:gd name="T58" fmla="*/ 0 w 602"/>
                <a:gd name="T59" fmla="*/ 0 h 289"/>
                <a:gd name="T60" fmla="*/ 0 w 602"/>
                <a:gd name="T61" fmla="*/ 0 h 289"/>
                <a:gd name="T62" fmla="*/ 0 w 602"/>
                <a:gd name="T63" fmla="*/ 0 h 289"/>
                <a:gd name="T64" fmla="*/ 0 w 602"/>
                <a:gd name="T65" fmla="*/ 0 h 289"/>
                <a:gd name="T66" fmla="*/ 0 w 602"/>
                <a:gd name="T67" fmla="*/ 0 h 289"/>
                <a:gd name="T68" fmla="*/ 0 w 602"/>
                <a:gd name="T69" fmla="*/ 0 h 289"/>
                <a:gd name="T70" fmla="*/ 0 w 602"/>
                <a:gd name="T71" fmla="*/ 0 h 289"/>
                <a:gd name="T72" fmla="*/ 0 w 602"/>
                <a:gd name="T73" fmla="*/ 0 h 289"/>
                <a:gd name="T74" fmla="*/ 0 w 602"/>
                <a:gd name="T75" fmla="*/ 0 h 289"/>
                <a:gd name="T76" fmla="*/ 0 w 602"/>
                <a:gd name="T77" fmla="*/ 0 h 289"/>
                <a:gd name="T78" fmla="*/ 0 w 602"/>
                <a:gd name="T79" fmla="*/ 0 h 289"/>
                <a:gd name="T80" fmla="*/ 0 w 602"/>
                <a:gd name="T81" fmla="*/ 0 h 289"/>
                <a:gd name="T82" fmla="*/ 0 w 602"/>
                <a:gd name="T83" fmla="*/ 0 h 289"/>
                <a:gd name="T84" fmla="*/ 0 w 602"/>
                <a:gd name="T85" fmla="*/ 0 h 289"/>
                <a:gd name="T86" fmla="*/ 0 w 602"/>
                <a:gd name="T87" fmla="*/ 0 h 289"/>
                <a:gd name="T88" fmla="*/ 0 w 602"/>
                <a:gd name="T89" fmla="*/ 0 h 289"/>
                <a:gd name="T90" fmla="*/ 0 w 602"/>
                <a:gd name="T91" fmla="*/ 0 h 289"/>
                <a:gd name="T92" fmla="*/ 0 w 602"/>
                <a:gd name="T93" fmla="*/ 0 h 289"/>
                <a:gd name="T94" fmla="*/ 0 w 602"/>
                <a:gd name="T95" fmla="*/ 0 h 289"/>
                <a:gd name="T96" fmla="*/ 0 w 602"/>
                <a:gd name="T97" fmla="*/ 0 h 289"/>
                <a:gd name="T98" fmla="*/ 0 w 602"/>
                <a:gd name="T99" fmla="*/ 0 h 289"/>
                <a:gd name="T100" fmla="*/ 0 w 602"/>
                <a:gd name="T101" fmla="*/ 0 h 289"/>
                <a:gd name="T102" fmla="*/ 0 w 602"/>
                <a:gd name="T103" fmla="*/ 0 h 28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02" h="289">
                  <a:moveTo>
                    <a:pt x="568" y="72"/>
                  </a:moveTo>
                  <a:lnTo>
                    <a:pt x="564" y="70"/>
                  </a:lnTo>
                  <a:lnTo>
                    <a:pt x="558" y="66"/>
                  </a:lnTo>
                  <a:lnTo>
                    <a:pt x="549" y="63"/>
                  </a:lnTo>
                  <a:lnTo>
                    <a:pt x="540" y="61"/>
                  </a:lnTo>
                  <a:lnTo>
                    <a:pt x="530" y="58"/>
                  </a:lnTo>
                  <a:lnTo>
                    <a:pt x="521" y="57"/>
                  </a:lnTo>
                  <a:lnTo>
                    <a:pt x="512" y="56"/>
                  </a:lnTo>
                  <a:lnTo>
                    <a:pt x="505" y="54"/>
                  </a:lnTo>
                  <a:lnTo>
                    <a:pt x="497" y="54"/>
                  </a:lnTo>
                  <a:lnTo>
                    <a:pt x="487" y="53"/>
                  </a:lnTo>
                  <a:lnTo>
                    <a:pt x="478" y="52"/>
                  </a:lnTo>
                  <a:lnTo>
                    <a:pt x="468" y="49"/>
                  </a:lnTo>
                  <a:lnTo>
                    <a:pt x="458" y="49"/>
                  </a:lnTo>
                  <a:lnTo>
                    <a:pt x="448" y="48"/>
                  </a:lnTo>
                  <a:lnTo>
                    <a:pt x="440" y="49"/>
                  </a:lnTo>
                  <a:lnTo>
                    <a:pt x="434" y="52"/>
                  </a:lnTo>
                  <a:lnTo>
                    <a:pt x="419" y="48"/>
                  </a:lnTo>
                  <a:lnTo>
                    <a:pt x="405" y="43"/>
                  </a:lnTo>
                  <a:lnTo>
                    <a:pt x="390" y="39"/>
                  </a:lnTo>
                  <a:lnTo>
                    <a:pt x="376" y="34"/>
                  </a:lnTo>
                  <a:lnTo>
                    <a:pt x="363" y="32"/>
                  </a:lnTo>
                  <a:lnTo>
                    <a:pt x="352" y="29"/>
                  </a:lnTo>
                  <a:lnTo>
                    <a:pt x="342" y="29"/>
                  </a:lnTo>
                  <a:lnTo>
                    <a:pt x="333" y="32"/>
                  </a:lnTo>
                  <a:lnTo>
                    <a:pt x="328" y="24"/>
                  </a:lnTo>
                  <a:lnTo>
                    <a:pt x="322" y="13"/>
                  </a:lnTo>
                  <a:lnTo>
                    <a:pt x="314" y="5"/>
                  </a:lnTo>
                  <a:lnTo>
                    <a:pt x="303" y="3"/>
                  </a:lnTo>
                  <a:lnTo>
                    <a:pt x="298" y="4"/>
                  </a:lnTo>
                  <a:lnTo>
                    <a:pt x="291" y="5"/>
                  </a:lnTo>
                  <a:lnTo>
                    <a:pt x="286" y="7"/>
                  </a:lnTo>
                  <a:lnTo>
                    <a:pt x="280" y="8"/>
                  </a:lnTo>
                  <a:lnTo>
                    <a:pt x="274" y="9"/>
                  </a:lnTo>
                  <a:lnTo>
                    <a:pt x="269" y="10"/>
                  </a:lnTo>
                  <a:lnTo>
                    <a:pt x="261" y="12"/>
                  </a:lnTo>
                  <a:lnTo>
                    <a:pt x="255" y="12"/>
                  </a:lnTo>
                  <a:lnTo>
                    <a:pt x="247" y="12"/>
                  </a:lnTo>
                  <a:lnTo>
                    <a:pt x="241" y="13"/>
                  </a:lnTo>
                  <a:lnTo>
                    <a:pt x="233" y="13"/>
                  </a:lnTo>
                  <a:lnTo>
                    <a:pt x="227" y="13"/>
                  </a:lnTo>
                  <a:lnTo>
                    <a:pt x="221" y="13"/>
                  </a:lnTo>
                  <a:lnTo>
                    <a:pt x="214" y="13"/>
                  </a:lnTo>
                  <a:lnTo>
                    <a:pt x="208" y="12"/>
                  </a:lnTo>
                  <a:lnTo>
                    <a:pt x="203" y="9"/>
                  </a:lnTo>
                  <a:lnTo>
                    <a:pt x="197" y="7"/>
                  </a:lnTo>
                  <a:lnTo>
                    <a:pt x="188" y="5"/>
                  </a:lnTo>
                  <a:lnTo>
                    <a:pt x="178" y="3"/>
                  </a:lnTo>
                  <a:lnTo>
                    <a:pt x="166" y="0"/>
                  </a:lnTo>
                  <a:lnTo>
                    <a:pt x="154" y="0"/>
                  </a:lnTo>
                  <a:lnTo>
                    <a:pt x="142" y="0"/>
                  </a:lnTo>
                  <a:lnTo>
                    <a:pt x="134" y="2"/>
                  </a:lnTo>
                  <a:lnTo>
                    <a:pt x="125" y="4"/>
                  </a:lnTo>
                  <a:lnTo>
                    <a:pt x="119" y="8"/>
                  </a:lnTo>
                  <a:lnTo>
                    <a:pt x="112" y="13"/>
                  </a:lnTo>
                  <a:lnTo>
                    <a:pt x="107" y="18"/>
                  </a:lnTo>
                  <a:lnTo>
                    <a:pt x="102" y="24"/>
                  </a:lnTo>
                  <a:lnTo>
                    <a:pt x="97" y="29"/>
                  </a:lnTo>
                  <a:lnTo>
                    <a:pt x="92" y="33"/>
                  </a:lnTo>
                  <a:lnTo>
                    <a:pt x="88" y="38"/>
                  </a:lnTo>
                  <a:lnTo>
                    <a:pt x="83" y="41"/>
                  </a:lnTo>
                  <a:lnTo>
                    <a:pt x="78" y="42"/>
                  </a:lnTo>
                  <a:lnTo>
                    <a:pt x="72" y="43"/>
                  </a:lnTo>
                  <a:lnTo>
                    <a:pt x="67" y="43"/>
                  </a:lnTo>
                  <a:lnTo>
                    <a:pt x="60" y="43"/>
                  </a:lnTo>
                  <a:lnTo>
                    <a:pt x="54" y="44"/>
                  </a:lnTo>
                  <a:lnTo>
                    <a:pt x="49" y="46"/>
                  </a:lnTo>
                  <a:lnTo>
                    <a:pt x="44" y="47"/>
                  </a:lnTo>
                  <a:lnTo>
                    <a:pt x="40" y="49"/>
                  </a:lnTo>
                  <a:lnTo>
                    <a:pt x="34" y="54"/>
                  </a:lnTo>
                  <a:lnTo>
                    <a:pt x="33" y="60"/>
                  </a:lnTo>
                  <a:lnTo>
                    <a:pt x="35" y="63"/>
                  </a:lnTo>
                  <a:lnTo>
                    <a:pt x="40" y="65"/>
                  </a:lnTo>
                  <a:lnTo>
                    <a:pt x="31" y="70"/>
                  </a:lnTo>
                  <a:lnTo>
                    <a:pt x="24" y="75"/>
                  </a:lnTo>
                  <a:lnTo>
                    <a:pt x="19" y="82"/>
                  </a:lnTo>
                  <a:lnTo>
                    <a:pt x="15" y="90"/>
                  </a:lnTo>
                  <a:lnTo>
                    <a:pt x="14" y="96"/>
                  </a:lnTo>
                  <a:lnTo>
                    <a:pt x="15" y="99"/>
                  </a:lnTo>
                  <a:lnTo>
                    <a:pt x="19" y="99"/>
                  </a:lnTo>
                  <a:lnTo>
                    <a:pt x="24" y="99"/>
                  </a:lnTo>
                  <a:lnTo>
                    <a:pt x="16" y="102"/>
                  </a:lnTo>
                  <a:lnTo>
                    <a:pt x="10" y="107"/>
                  </a:lnTo>
                  <a:lnTo>
                    <a:pt x="5" y="112"/>
                  </a:lnTo>
                  <a:lnTo>
                    <a:pt x="2" y="116"/>
                  </a:lnTo>
                  <a:lnTo>
                    <a:pt x="2" y="120"/>
                  </a:lnTo>
                  <a:lnTo>
                    <a:pt x="4" y="125"/>
                  </a:lnTo>
                  <a:lnTo>
                    <a:pt x="9" y="129"/>
                  </a:lnTo>
                  <a:lnTo>
                    <a:pt x="16" y="131"/>
                  </a:lnTo>
                  <a:lnTo>
                    <a:pt x="7" y="143"/>
                  </a:lnTo>
                  <a:lnTo>
                    <a:pt x="1" y="154"/>
                  </a:lnTo>
                  <a:lnTo>
                    <a:pt x="0" y="165"/>
                  </a:lnTo>
                  <a:lnTo>
                    <a:pt x="11" y="178"/>
                  </a:lnTo>
                  <a:lnTo>
                    <a:pt x="6" y="194"/>
                  </a:lnTo>
                  <a:lnTo>
                    <a:pt x="7" y="211"/>
                  </a:lnTo>
                  <a:lnTo>
                    <a:pt x="11" y="225"/>
                  </a:lnTo>
                  <a:lnTo>
                    <a:pt x="19" y="237"/>
                  </a:lnTo>
                  <a:lnTo>
                    <a:pt x="23" y="244"/>
                  </a:lnTo>
                  <a:lnTo>
                    <a:pt x="28" y="252"/>
                  </a:lnTo>
                  <a:lnTo>
                    <a:pt x="34" y="261"/>
                  </a:lnTo>
                  <a:lnTo>
                    <a:pt x="43" y="270"/>
                  </a:lnTo>
                  <a:lnTo>
                    <a:pt x="52" y="279"/>
                  </a:lnTo>
                  <a:lnTo>
                    <a:pt x="63" y="285"/>
                  </a:lnTo>
                  <a:lnTo>
                    <a:pt x="77" y="289"/>
                  </a:lnTo>
                  <a:lnTo>
                    <a:pt x="92" y="289"/>
                  </a:lnTo>
                  <a:lnTo>
                    <a:pt x="107" y="284"/>
                  </a:lnTo>
                  <a:lnTo>
                    <a:pt x="119" y="278"/>
                  </a:lnTo>
                  <a:lnTo>
                    <a:pt x="129" y="269"/>
                  </a:lnTo>
                  <a:lnTo>
                    <a:pt x="137" y="260"/>
                  </a:lnTo>
                  <a:lnTo>
                    <a:pt x="144" y="252"/>
                  </a:lnTo>
                  <a:lnTo>
                    <a:pt x="151" y="245"/>
                  </a:lnTo>
                  <a:lnTo>
                    <a:pt x="158" y="241"/>
                  </a:lnTo>
                  <a:lnTo>
                    <a:pt x="164" y="241"/>
                  </a:lnTo>
                  <a:lnTo>
                    <a:pt x="172" y="244"/>
                  </a:lnTo>
                  <a:lnTo>
                    <a:pt x="178" y="247"/>
                  </a:lnTo>
                  <a:lnTo>
                    <a:pt x="184" y="252"/>
                  </a:lnTo>
                  <a:lnTo>
                    <a:pt x="190" y="257"/>
                  </a:lnTo>
                  <a:lnTo>
                    <a:pt x="198" y="262"/>
                  </a:lnTo>
                  <a:lnTo>
                    <a:pt x="206" y="266"/>
                  </a:lnTo>
                  <a:lnTo>
                    <a:pt x="216" y="267"/>
                  </a:lnTo>
                  <a:lnTo>
                    <a:pt x="227" y="267"/>
                  </a:lnTo>
                  <a:lnTo>
                    <a:pt x="237" y="265"/>
                  </a:lnTo>
                  <a:lnTo>
                    <a:pt x="247" y="260"/>
                  </a:lnTo>
                  <a:lnTo>
                    <a:pt x="255" y="254"/>
                  </a:lnTo>
                  <a:lnTo>
                    <a:pt x="264" y="246"/>
                  </a:lnTo>
                  <a:lnTo>
                    <a:pt x="272" y="238"/>
                  </a:lnTo>
                  <a:lnTo>
                    <a:pt x="283" y="231"/>
                  </a:lnTo>
                  <a:lnTo>
                    <a:pt x="295" y="225"/>
                  </a:lnTo>
                  <a:lnTo>
                    <a:pt x="309" y="220"/>
                  </a:lnTo>
                  <a:lnTo>
                    <a:pt x="314" y="218"/>
                  </a:lnTo>
                  <a:lnTo>
                    <a:pt x="319" y="217"/>
                  </a:lnTo>
                  <a:lnTo>
                    <a:pt x="324" y="217"/>
                  </a:lnTo>
                  <a:lnTo>
                    <a:pt x="329" y="216"/>
                  </a:lnTo>
                  <a:lnTo>
                    <a:pt x="330" y="216"/>
                  </a:lnTo>
                  <a:lnTo>
                    <a:pt x="332" y="216"/>
                  </a:lnTo>
                  <a:lnTo>
                    <a:pt x="333" y="216"/>
                  </a:lnTo>
                  <a:lnTo>
                    <a:pt x="336" y="216"/>
                  </a:lnTo>
                  <a:lnTo>
                    <a:pt x="339" y="216"/>
                  </a:lnTo>
                  <a:lnTo>
                    <a:pt x="342" y="216"/>
                  </a:lnTo>
                  <a:lnTo>
                    <a:pt x="344" y="215"/>
                  </a:lnTo>
                  <a:lnTo>
                    <a:pt x="351" y="215"/>
                  </a:lnTo>
                  <a:lnTo>
                    <a:pt x="357" y="213"/>
                  </a:lnTo>
                  <a:lnTo>
                    <a:pt x="363" y="213"/>
                  </a:lnTo>
                  <a:lnTo>
                    <a:pt x="370" y="213"/>
                  </a:lnTo>
                  <a:lnTo>
                    <a:pt x="372" y="213"/>
                  </a:lnTo>
                  <a:lnTo>
                    <a:pt x="376" y="213"/>
                  </a:lnTo>
                  <a:lnTo>
                    <a:pt x="380" y="213"/>
                  </a:lnTo>
                  <a:lnTo>
                    <a:pt x="382" y="212"/>
                  </a:lnTo>
                  <a:lnTo>
                    <a:pt x="389" y="212"/>
                  </a:lnTo>
                  <a:lnTo>
                    <a:pt x="395" y="212"/>
                  </a:lnTo>
                  <a:lnTo>
                    <a:pt x="400" y="212"/>
                  </a:lnTo>
                  <a:lnTo>
                    <a:pt x="406" y="211"/>
                  </a:lnTo>
                  <a:lnTo>
                    <a:pt x="410" y="211"/>
                  </a:lnTo>
                  <a:lnTo>
                    <a:pt x="414" y="211"/>
                  </a:lnTo>
                  <a:lnTo>
                    <a:pt x="416" y="211"/>
                  </a:lnTo>
                  <a:lnTo>
                    <a:pt x="420" y="210"/>
                  </a:lnTo>
                  <a:lnTo>
                    <a:pt x="426" y="210"/>
                  </a:lnTo>
                  <a:lnTo>
                    <a:pt x="433" y="208"/>
                  </a:lnTo>
                  <a:lnTo>
                    <a:pt x="439" y="208"/>
                  </a:lnTo>
                  <a:lnTo>
                    <a:pt x="445" y="208"/>
                  </a:lnTo>
                  <a:lnTo>
                    <a:pt x="449" y="207"/>
                  </a:lnTo>
                  <a:lnTo>
                    <a:pt x="453" y="207"/>
                  </a:lnTo>
                  <a:lnTo>
                    <a:pt x="457" y="207"/>
                  </a:lnTo>
                  <a:lnTo>
                    <a:pt x="460" y="207"/>
                  </a:lnTo>
                  <a:lnTo>
                    <a:pt x="460" y="206"/>
                  </a:lnTo>
                  <a:lnTo>
                    <a:pt x="467" y="206"/>
                  </a:lnTo>
                  <a:lnTo>
                    <a:pt x="473" y="204"/>
                  </a:lnTo>
                  <a:lnTo>
                    <a:pt x="478" y="203"/>
                  </a:lnTo>
                  <a:lnTo>
                    <a:pt x="484" y="202"/>
                  </a:lnTo>
                  <a:lnTo>
                    <a:pt x="489" y="201"/>
                  </a:lnTo>
                  <a:lnTo>
                    <a:pt x="494" y="199"/>
                  </a:lnTo>
                  <a:lnTo>
                    <a:pt x="500" y="199"/>
                  </a:lnTo>
                  <a:lnTo>
                    <a:pt x="505" y="198"/>
                  </a:lnTo>
                  <a:lnTo>
                    <a:pt x="511" y="197"/>
                  </a:lnTo>
                  <a:lnTo>
                    <a:pt x="517" y="194"/>
                  </a:lnTo>
                  <a:lnTo>
                    <a:pt x="524" y="193"/>
                  </a:lnTo>
                  <a:lnTo>
                    <a:pt x="530" y="192"/>
                  </a:lnTo>
                  <a:lnTo>
                    <a:pt x="532" y="191"/>
                  </a:lnTo>
                  <a:lnTo>
                    <a:pt x="536" y="189"/>
                  </a:lnTo>
                  <a:lnTo>
                    <a:pt x="539" y="189"/>
                  </a:lnTo>
                  <a:lnTo>
                    <a:pt x="542" y="188"/>
                  </a:lnTo>
                  <a:lnTo>
                    <a:pt x="549" y="186"/>
                  </a:lnTo>
                  <a:lnTo>
                    <a:pt x="555" y="183"/>
                  </a:lnTo>
                  <a:lnTo>
                    <a:pt x="560" y="182"/>
                  </a:lnTo>
                  <a:lnTo>
                    <a:pt x="566" y="179"/>
                  </a:lnTo>
                  <a:lnTo>
                    <a:pt x="568" y="178"/>
                  </a:lnTo>
                  <a:lnTo>
                    <a:pt x="570" y="178"/>
                  </a:lnTo>
                  <a:lnTo>
                    <a:pt x="571" y="178"/>
                  </a:lnTo>
                  <a:lnTo>
                    <a:pt x="573" y="177"/>
                  </a:lnTo>
                  <a:lnTo>
                    <a:pt x="578" y="175"/>
                  </a:lnTo>
                  <a:lnTo>
                    <a:pt x="583" y="173"/>
                  </a:lnTo>
                  <a:lnTo>
                    <a:pt x="587" y="172"/>
                  </a:lnTo>
                  <a:lnTo>
                    <a:pt x="589" y="172"/>
                  </a:lnTo>
                  <a:lnTo>
                    <a:pt x="597" y="169"/>
                  </a:lnTo>
                  <a:lnTo>
                    <a:pt x="600" y="165"/>
                  </a:lnTo>
                  <a:lnTo>
                    <a:pt x="602" y="159"/>
                  </a:lnTo>
                  <a:lnTo>
                    <a:pt x="602" y="145"/>
                  </a:lnTo>
                  <a:lnTo>
                    <a:pt x="599" y="126"/>
                  </a:lnTo>
                  <a:lnTo>
                    <a:pt x="593" y="107"/>
                  </a:lnTo>
                  <a:lnTo>
                    <a:pt x="583" y="90"/>
                  </a:lnTo>
                  <a:lnTo>
                    <a:pt x="568" y="7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3" name="Freeform 278">
              <a:extLst>
                <a:ext uri="{FF2B5EF4-FFF2-40B4-BE49-F238E27FC236}">
                  <a16:creationId xmlns:a16="http://schemas.microsoft.com/office/drawing/2014/main" id="{ABB3D7D5-C76F-44AD-B705-765F8FD02422}"/>
                </a:ext>
              </a:extLst>
            </p:cNvPr>
            <p:cNvSpPr>
              <a:spLocks/>
            </p:cNvSpPr>
            <p:nvPr/>
          </p:nvSpPr>
          <p:spPr bwMode="auto">
            <a:xfrm>
              <a:off x="918" y="3711"/>
              <a:ext cx="5" cy="12"/>
            </a:xfrm>
            <a:custGeom>
              <a:avLst/>
              <a:gdLst>
                <a:gd name="T0" fmla="*/ 0 w 16"/>
                <a:gd name="T1" fmla="*/ 0 h 34"/>
                <a:gd name="T2" fmla="*/ 0 w 16"/>
                <a:gd name="T3" fmla="*/ 0 h 34"/>
                <a:gd name="T4" fmla="*/ 0 w 16"/>
                <a:gd name="T5" fmla="*/ 0 h 34"/>
                <a:gd name="T6" fmla="*/ 0 w 16"/>
                <a:gd name="T7" fmla="*/ 0 h 34"/>
                <a:gd name="T8" fmla="*/ 0 w 16"/>
                <a:gd name="T9" fmla="*/ 0 h 34"/>
                <a:gd name="T10" fmla="*/ 0 w 16"/>
                <a:gd name="T11" fmla="*/ 0 h 34"/>
                <a:gd name="T12" fmla="*/ 0 w 16"/>
                <a:gd name="T13" fmla="*/ 0 h 34"/>
                <a:gd name="T14" fmla="*/ 0 w 16"/>
                <a:gd name="T15" fmla="*/ 0 h 34"/>
                <a:gd name="T16" fmla="*/ 0 w 16"/>
                <a:gd name="T17" fmla="*/ 0 h 34"/>
                <a:gd name="T18" fmla="*/ 0 w 16"/>
                <a:gd name="T19" fmla="*/ 0 h 34"/>
                <a:gd name="T20" fmla="*/ 0 w 16"/>
                <a:gd name="T21" fmla="*/ 0 h 34"/>
                <a:gd name="T22" fmla="*/ 0 w 16"/>
                <a:gd name="T23" fmla="*/ 0 h 34"/>
                <a:gd name="T24" fmla="*/ 0 w 16"/>
                <a:gd name="T25" fmla="*/ 0 h 34"/>
                <a:gd name="T26" fmla="*/ 0 w 16"/>
                <a:gd name="T27" fmla="*/ 0 h 34"/>
                <a:gd name="T28" fmla="*/ 0 w 16"/>
                <a:gd name="T29" fmla="*/ 0 h 34"/>
                <a:gd name="T30" fmla="*/ 0 w 16"/>
                <a:gd name="T31" fmla="*/ 0 h 34"/>
                <a:gd name="T32" fmla="*/ 0 w 16"/>
                <a:gd name="T33" fmla="*/ 0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 h="34">
                  <a:moveTo>
                    <a:pt x="0" y="5"/>
                  </a:moveTo>
                  <a:lnTo>
                    <a:pt x="2" y="11"/>
                  </a:lnTo>
                  <a:lnTo>
                    <a:pt x="5" y="19"/>
                  </a:lnTo>
                  <a:lnTo>
                    <a:pt x="6" y="26"/>
                  </a:lnTo>
                  <a:lnTo>
                    <a:pt x="6" y="34"/>
                  </a:lnTo>
                  <a:lnTo>
                    <a:pt x="10" y="26"/>
                  </a:lnTo>
                  <a:lnTo>
                    <a:pt x="14" y="17"/>
                  </a:lnTo>
                  <a:lnTo>
                    <a:pt x="15" y="9"/>
                  </a:lnTo>
                  <a:lnTo>
                    <a:pt x="16" y="0"/>
                  </a:lnTo>
                  <a:lnTo>
                    <a:pt x="14" y="0"/>
                  </a:lnTo>
                  <a:lnTo>
                    <a:pt x="10" y="1"/>
                  </a:lnTo>
                  <a:lnTo>
                    <a:pt x="5" y="3"/>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4" name="Freeform 279">
              <a:extLst>
                <a:ext uri="{FF2B5EF4-FFF2-40B4-BE49-F238E27FC236}">
                  <a16:creationId xmlns:a16="http://schemas.microsoft.com/office/drawing/2014/main" id="{7F106C9E-DBEB-4C33-90A0-CE6A28B1F301}"/>
                </a:ext>
              </a:extLst>
            </p:cNvPr>
            <p:cNvSpPr>
              <a:spLocks/>
            </p:cNvSpPr>
            <p:nvPr/>
          </p:nvSpPr>
          <p:spPr bwMode="auto">
            <a:xfrm>
              <a:off x="880" y="3721"/>
              <a:ext cx="8" cy="18"/>
            </a:xfrm>
            <a:custGeom>
              <a:avLst/>
              <a:gdLst>
                <a:gd name="T0" fmla="*/ 0 w 24"/>
                <a:gd name="T1" fmla="*/ 0 h 53"/>
                <a:gd name="T2" fmla="*/ 0 w 24"/>
                <a:gd name="T3" fmla="*/ 0 h 53"/>
                <a:gd name="T4" fmla="*/ 0 w 24"/>
                <a:gd name="T5" fmla="*/ 0 h 53"/>
                <a:gd name="T6" fmla="*/ 0 w 24"/>
                <a:gd name="T7" fmla="*/ 0 h 53"/>
                <a:gd name="T8" fmla="*/ 0 w 24"/>
                <a:gd name="T9" fmla="*/ 0 h 53"/>
                <a:gd name="T10" fmla="*/ 0 w 24"/>
                <a:gd name="T11" fmla="*/ 0 h 53"/>
                <a:gd name="T12" fmla="*/ 0 w 24"/>
                <a:gd name="T13" fmla="*/ 0 h 53"/>
                <a:gd name="T14" fmla="*/ 0 w 24"/>
                <a:gd name="T15" fmla="*/ 0 h 53"/>
                <a:gd name="T16" fmla="*/ 0 w 24"/>
                <a:gd name="T17" fmla="*/ 0 h 53"/>
                <a:gd name="T18" fmla="*/ 0 w 24"/>
                <a:gd name="T19" fmla="*/ 0 h 53"/>
                <a:gd name="T20" fmla="*/ 0 w 24"/>
                <a:gd name="T21" fmla="*/ 0 h 53"/>
                <a:gd name="T22" fmla="*/ 0 w 24"/>
                <a:gd name="T23" fmla="*/ 0 h 53"/>
                <a:gd name="T24" fmla="*/ 0 w 24"/>
                <a:gd name="T25" fmla="*/ 0 h 53"/>
                <a:gd name="T26" fmla="*/ 0 w 24"/>
                <a:gd name="T27" fmla="*/ 0 h 53"/>
                <a:gd name="T28" fmla="*/ 0 w 24"/>
                <a:gd name="T29" fmla="*/ 0 h 53"/>
                <a:gd name="T30" fmla="*/ 0 w 24"/>
                <a:gd name="T31" fmla="*/ 0 h 53"/>
                <a:gd name="T32" fmla="*/ 0 w 24"/>
                <a:gd name="T33" fmla="*/ 0 h 53"/>
                <a:gd name="T34" fmla="*/ 0 w 24"/>
                <a:gd name="T35" fmla="*/ 0 h 53"/>
                <a:gd name="T36" fmla="*/ 0 w 24"/>
                <a:gd name="T37" fmla="*/ 0 h 53"/>
                <a:gd name="T38" fmla="*/ 0 w 24"/>
                <a:gd name="T39" fmla="*/ 0 h 53"/>
                <a:gd name="T40" fmla="*/ 0 w 24"/>
                <a:gd name="T41" fmla="*/ 0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4" h="53">
                  <a:moveTo>
                    <a:pt x="0" y="5"/>
                  </a:moveTo>
                  <a:lnTo>
                    <a:pt x="3" y="16"/>
                  </a:lnTo>
                  <a:lnTo>
                    <a:pt x="5" y="28"/>
                  </a:lnTo>
                  <a:lnTo>
                    <a:pt x="7" y="40"/>
                  </a:lnTo>
                  <a:lnTo>
                    <a:pt x="7" y="53"/>
                  </a:lnTo>
                  <a:lnTo>
                    <a:pt x="16" y="40"/>
                  </a:lnTo>
                  <a:lnTo>
                    <a:pt x="21" y="26"/>
                  </a:lnTo>
                  <a:lnTo>
                    <a:pt x="24" y="13"/>
                  </a:lnTo>
                  <a:lnTo>
                    <a:pt x="24" y="1"/>
                  </a:lnTo>
                  <a:lnTo>
                    <a:pt x="24" y="0"/>
                  </a:lnTo>
                  <a:lnTo>
                    <a:pt x="18" y="1"/>
                  </a:lnTo>
                  <a:lnTo>
                    <a:pt x="13" y="2"/>
                  </a:lnTo>
                  <a:lnTo>
                    <a:pt x="7" y="4"/>
                  </a:lnTo>
                  <a:lnTo>
                    <a:pt x="0" y="4"/>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5" name="Freeform 280">
              <a:extLst>
                <a:ext uri="{FF2B5EF4-FFF2-40B4-BE49-F238E27FC236}">
                  <a16:creationId xmlns:a16="http://schemas.microsoft.com/office/drawing/2014/main" id="{2845713C-D8DE-4297-8A00-4841ACDA52EB}"/>
                </a:ext>
              </a:extLst>
            </p:cNvPr>
            <p:cNvSpPr>
              <a:spLocks/>
            </p:cNvSpPr>
            <p:nvPr/>
          </p:nvSpPr>
          <p:spPr bwMode="auto">
            <a:xfrm>
              <a:off x="830" y="3726"/>
              <a:ext cx="8" cy="15"/>
            </a:xfrm>
            <a:custGeom>
              <a:avLst/>
              <a:gdLst>
                <a:gd name="T0" fmla="*/ 0 w 24"/>
                <a:gd name="T1" fmla="*/ 0 h 46"/>
                <a:gd name="T2" fmla="*/ 0 w 24"/>
                <a:gd name="T3" fmla="*/ 0 h 46"/>
                <a:gd name="T4" fmla="*/ 0 w 24"/>
                <a:gd name="T5" fmla="*/ 0 h 46"/>
                <a:gd name="T6" fmla="*/ 0 w 24"/>
                <a:gd name="T7" fmla="*/ 0 h 46"/>
                <a:gd name="T8" fmla="*/ 0 w 24"/>
                <a:gd name="T9" fmla="*/ 0 h 46"/>
                <a:gd name="T10" fmla="*/ 0 w 24"/>
                <a:gd name="T11" fmla="*/ 0 h 46"/>
                <a:gd name="T12" fmla="*/ 0 w 24"/>
                <a:gd name="T13" fmla="*/ 0 h 46"/>
                <a:gd name="T14" fmla="*/ 0 w 24"/>
                <a:gd name="T15" fmla="*/ 0 h 46"/>
                <a:gd name="T16" fmla="*/ 0 w 24"/>
                <a:gd name="T17" fmla="*/ 0 h 46"/>
                <a:gd name="T18" fmla="*/ 0 w 24"/>
                <a:gd name="T19" fmla="*/ 0 h 46"/>
                <a:gd name="T20" fmla="*/ 0 w 24"/>
                <a:gd name="T21" fmla="*/ 0 h 46"/>
                <a:gd name="T22" fmla="*/ 0 w 24"/>
                <a:gd name="T23" fmla="*/ 0 h 46"/>
                <a:gd name="T24" fmla="*/ 0 w 24"/>
                <a:gd name="T25" fmla="*/ 0 h 46"/>
                <a:gd name="T26" fmla="*/ 0 w 24"/>
                <a:gd name="T27" fmla="*/ 0 h 46"/>
                <a:gd name="T28" fmla="*/ 0 w 24"/>
                <a:gd name="T29" fmla="*/ 0 h 46"/>
                <a:gd name="T30" fmla="*/ 0 w 24"/>
                <a:gd name="T31" fmla="*/ 0 h 46"/>
                <a:gd name="T32" fmla="*/ 0 w 24"/>
                <a:gd name="T33" fmla="*/ 0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46">
                  <a:moveTo>
                    <a:pt x="0" y="4"/>
                  </a:moveTo>
                  <a:lnTo>
                    <a:pt x="1" y="15"/>
                  </a:lnTo>
                  <a:lnTo>
                    <a:pt x="3" y="25"/>
                  </a:lnTo>
                  <a:lnTo>
                    <a:pt x="3" y="36"/>
                  </a:lnTo>
                  <a:lnTo>
                    <a:pt x="0" y="46"/>
                  </a:lnTo>
                  <a:lnTo>
                    <a:pt x="9" y="36"/>
                  </a:lnTo>
                  <a:lnTo>
                    <a:pt x="16" y="24"/>
                  </a:lnTo>
                  <a:lnTo>
                    <a:pt x="21" y="10"/>
                  </a:lnTo>
                  <a:lnTo>
                    <a:pt x="24" y="0"/>
                  </a:lnTo>
                  <a:lnTo>
                    <a:pt x="23" y="0"/>
                  </a:lnTo>
                  <a:lnTo>
                    <a:pt x="21" y="0"/>
                  </a:lnTo>
                  <a:lnTo>
                    <a:pt x="20" y="0"/>
                  </a:lnTo>
                  <a:lnTo>
                    <a:pt x="15" y="1"/>
                  </a:lnTo>
                  <a:lnTo>
                    <a:pt x="10" y="1"/>
                  </a:lnTo>
                  <a:lnTo>
                    <a:pt x="5" y="2"/>
                  </a:lnTo>
                  <a:lnTo>
                    <a:pt x="0" y="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6" name="Freeform 281">
              <a:extLst>
                <a:ext uri="{FF2B5EF4-FFF2-40B4-BE49-F238E27FC236}">
                  <a16:creationId xmlns:a16="http://schemas.microsoft.com/office/drawing/2014/main" id="{0EE6AE8B-CEBA-4B33-93FA-ED1B642D1FC1}"/>
                </a:ext>
              </a:extLst>
            </p:cNvPr>
            <p:cNvSpPr>
              <a:spLocks/>
            </p:cNvSpPr>
            <p:nvPr/>
          </p:nvSpPr>
          <p:spPr bwMode="auto">
            <a:xfrm>
              <a:off x="842" y="3725"/>
              <a:ext cx="8" cy="17"/>
            </a:xfrm>
            <a:custGeom>
              <a:avLst/>
              <a:gdLst>
                <a:gd name="T0" fmla="*/ 0 w 26"/>
                <a:gd name="T1" fmla="*/ 0 h 52"/>
                <a:gd name="T2" fmla="*/ 0 w 26"/>
                <a:gd name="T3" fmla="*/ 0 h 52"/>
                <a:gd name="T4" fmla="*/ 0 w 26"/>
                <a:gd name="T5" fmla="*/ 0 h 52"/>
                <a:gd name="T6" fmla="*/ 0 w 26"/>
                <a:gd name="T7" fmla="*/ 0 h 52"/>
                <a:gd name="T8" fmla="*/ 0 w 26"/>
                <a:gd name="T9" fmla="*/ 0 h 52"/>
                <a:gd name="T10" fmla="*/ 0 w 26"/>
                <a:gd name="T11" fmla="*/ 0 h 52"/>
                <a:gd name="T12" fmla="*/ 0 w 26"/>
                <a:gd name="T13" fmla="*/ 0 h 52"/>
                <a:gd name="T14" fmla="*/ 0 w 26"/>
                <a:gd name="T15" fmla="*/ 0 h 52"/>
                <a:gd name="T16" fmla="*/ 0 w 26"/>
                <a:gd name="T17" fmla="*/ 0 h 52"/>
                <a:gd name="T18" fmla="*/ 0 w 26"/>
                <a:gd name="T19" fmla="*/ 0 h 52"/>
                <a:gd name="T20" fmla="*/ 0 w 26"/>
                <a:gd name="T21" fmla="*/ 0 h 52"/>
                <a:gd name="T22" fmla="*/ 0 w 26"/>
                <a:gd name="T23" fmla="*/ 0 h 52"/>
                <a:gd name="T24" fmla="*/ 0 w 26"/>
                <a:gd name="T25" fmla="*/ 0 h 52"/>
                <a:gd name="T26" fmla="*/ 0 w 26"/>
                <a:gd name="T27" fmla="*/ 0 h 52"/>
                <a:gd name="T28" fmla="*/ 0 w 26"/>
                <a:gd name="T29" fmla="*/ 0 h 52"/>
                <a:gd name="T30" fmla="*/ 0 w 26"/>
                <a:gd name="T31" fmla="*/ 0 h 52"/>
                <a:gd name="T32" fmla="*/ 0 w 26"/>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 h="52">
                  <a:moveTo>
                    <a:pt x="8" y="52"/>
                  </a:moveTo>
                  <a:lnTo>
                    <a:pt x="15" y="39"/>
                  </a:lnTo>
                  <a:lnTo>
                    <a:pt x="22" y="25"/>
                  </a:lnTo>
                  <a:lnTo>
                    <a:pt x="24" y="12"/>
                  </a:lnTo>
                  <a:lnTo>
                    <a:pt x="26" y="0"/>
                  </a:lnTo>
                  <a:lnTo>
                    <a:pt x="19" y="0"/>
                  </a:lnTo>
                  <a:lnTo>
                    <a:pt x="13" y="0"/>
                  </a:lnTo>
                  <a:lnTo>
                    <a:pt x="7" y="2"/>
                  </a:lnTo>
                  <a:lnTo>
                    <a:pt x="0" y="2"/>
                  </a:lnTo>
                  <a:lnTo>
                    <a:pt x="3" y="13"/>
                  </a:lnTo>
                  <a:lnTo>
                    <a:pt x="7" y="25"/>
                  </a:lnTo>
                  <a:lnTo>
                    <a:pt x="8" y="39"/>
                  </a:lnTo>
                  <a:lnTo>
                    <a:pt x="8" y="5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7" name="Freeform 282">
              <a:extLst>
                <a:ext uri="{FF2B5EF4-FFF2-40B4-BE49-F238E27FC236}">
                  <a16:creationId xmlns:a16="http://schemas.microsoft.com/office/drawing/2014/main" id="{9807A8A0-2187-4785-BF94-A717591B26DE}"/>
                </a:ext>
              </a:extLst>
            </p:cNvPr>
            <p:cNvSpPr>
              <a:spLocks/>
            </p:cNvSpPr>
            <p:nvPr/>
          </p:nvSpPr>
          <p:spPr bwMode="auto">
            <a:xfrm>
              <a:off x="854" y="3724"/>
              <a:ext cx="8" cy="17"/>
            </a:xfrm>
            <a:custGeom>
              <a:avLst/>
              <a:gdLst>
                <a:gd name="T0" fmla="*/ 0 w 24"/>
                <a:gd name="T1" fmla="*/ 0 h 49"/>
                <a:gd name="T2" fmla="*/ 0 w 24"/>
                <a:gd name="T3" fmla="*/ 0 h 49"/>
                <a:gd name="T4" fmla="*/ 0 w 24"/>
                <a:gd name="T5" fmla="*/ 0 h 49"/>
                <a:gd name="T6" fmla="*/ 0 w 24"/>
                <a:gd name="T7" fmla="*/ 0 h 49"/>
                <a:gd name="T8" fmla="*/ 0 w 24"/>
                <a:gd name="T9" fmla="*/ 0 h 49"/>
                <a:gd name="T10" fmla="*/ 0 w 24"/>
                <a:gd name="T11" fmla="*/ 0 h 49"/>
                <a:gd name="T12" fmla="*/ 0 w 24"/>
                <a:gd name="T13" fmla="*/ 0 h 49"/>
                <a:gd name="T14" fmla="*/ 0 w 24"/>
                <a:gd name="T15" fmla="*/ 0 h 49"/>
                <a:gd name="T16" fmla="*/ 0 w 24"/>
                <a:gd name="T17" fmla="*/ 0 h 49"/>
                <a:gd name="T18" fmla="*/ 0 w 24"/>
                <a:gd name="T19" fmla="*/ 0 h 49"/>
                <a:gd name="T20" fmla="*/ 0 w 24"/>
                <a:gd name="T21" fmla="*/ 0 h 49"/>
                <a:gd name="T22" fmla="*/ 0 w 24"/>
                <a:gd name="T23" fmla="*/ 0 h 49"/>
                <a:gd name="T24" fmla="*/ 0 w 24"/>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4" h="49">
                  <a:moveTo>
                    <a:pt x="7" y="49"/>
                  </a:moveTo>
                  <a:lnTo>
                    <a:pt x="14" y="38"/>
                  </a:lnTo>
                  <a:lnTo>
                    <a:pt x="20" y="24"/>
                  </a:lnTo>
                  <a:lnTo>
                    <a:pt x="23" y="10"/>
                  </a:lnTo>
                  <a:lnTo>
                    <a:pt x="24" y="0"/>
                  </a:lnTo>
                  <a:lnTo>
                    <a:pt x="18" y="1"/>
                  </a:lnTo>
                  <a:lnTo>
                    <a:pt x="13" y="1"/>
                  </a:lnTo>
                  <a:lnTo>
                    <a:pt x="7" y="1"/>
                  </a:lnTo>
                  <a:lnTo>
                    <a:pt x="0" y="1"/>
                  </a:lnTo>
                  <a:lnTo>
                    <a:pt x="3" y="12"/>
                  </a:lnTo>
                  <a:lnTo>
                    <a:pt x="5" y="25"/>
                  </a:lnTo>
                  <a:lnTo>
                    <a:pt x="7" y="38"/>
                  </a:lnTo>
                  <a:lnTo>
                    <a:pt x="7" y="4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8" name="Freeform 283">
              <a:extLst>
                <a:ext uri="{FF2B5EF4-FFF2-40B4-BE49-F238E27FC236}">
                  <a16:creationId xmlns:a16="http://schemas.microsoft.com/office/drawing/2014/main" id="{679F774A-1508-41BA-954B-CC0FE0A8D18B}"/>
                </a:ext>
              </a:extLst>
            </p:cNvPr>
            <p:cNvSpPr>
              <a:spLocks/>
            </p:cNvSpPr>
            <p:nvPr/>
          </p:nvSpPr>
          <p:spPr bwMode="auto">
            <a:xfrm>
              <a:off x="867" y="3723"/>
              <a:ext cx="8" cy="18"/>
            </a:xfrm>
            <a:custGeom>
              <a:avLst/>
              <a:gdLst>
                <a:gd name="T0" fmla="*/ 0 w 25"/>
                <a:gd name="T1" fmla="*/ 0 h 52"/>
                <a:gd name="T2" fmla="*/ 0 w 25"/>
                <a:gd name="T3" fmla="*/ 0 h 52"/>
                <a:gd name="T4" fmla="*/ 0 w 25"/>
                <a:gd name="T5" fmla="*/ 0 h 52"/>
                <a:gd name="T6" fmla="*/ 0 w 25"/>
                <a:gd name="T7" fmla="*/ 0 h 52"/>
                <a:gd name="T8" fmla="*/ 0 w 25"/>
                <a:gd name="T9" fmla="*/ 0 h 52"/>
                <a:gd name="T10" fmla="*/ 0 w 25"/>
                <a:gd name="T11" fmla="*/ 0 h 52"/>
                <a:gd name="T12" fmla="*/ 0 w 25"/>
                <a:gd name="T13" fmla="*/ 0 h 52"/>
                <a:gd name="T14" fmla="*/ 0 w 25"/>
                <a:gd name="T15" fmla="*/ 0 h 52"/>
                <a:gd name="T16" fmla="*/ 0 w 25"/>
                <a:gd name="T17" fmla="*/ 0 h 52"/>
                <a:gd name="T18" fmla="*/ 0 w 25"/>
                <a:gd name="T19" fmla="*/ 0 h 52"/>
                <a:gd name="T20" fmla="*/ 0 w 25"/>
                <a:gd name="T21" fmla="*/ 0 h 52"/>
                <a:gd name="T22" fmla="*/ 0 w 25"/>
                <a:gd name="T23" fmla="*/ 0 h 52"/>
                <a:gd name="T24" fmla="*/ 0 w 25"/>
                <a:gd name="T25" fmla="*/ 0 h 52"/>
                <a:gd name="T26" fmla="*/ 0 w 25"/>
                <a:gd name="T27" fmla="*/ 0 h 52"/>
                <a:gd name="T28" fmla="*/ 0 w 25"/>
                <a:gd name="T29" fmla="*/ 0 h 52"/>
                <a:gd name="T30" fmla="*/ 0 w 25"/>
                <a:gd name="T31" fmla="*/ 0 h 52"/>
                <a:gd name="T32" fmla="*/ 0 w 25"/>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52">
                  <a:moveTo>
                    <a:pt x="6" y="52"/>
                  </a:moveTo>
                  <a:lnTo>
                    <a:pt x="15" y="39"/>
                  </a:lnTo>
                  <a:lnTo>
                    <a:pt x="22" y="25"/>
                  </a:lnTo>
                  <a:lnTo>
                    <a:pt x="24" y="12"/>
                  </a:lnTo>
                  <a:lnTo>
                    <a:pt x="25" y="0"/>
                  </a:lnTo>
                  <a:lnTo>
                    <a:pt x="19" y="0"/>
                  </a:lnTo>
                  <a:lnTo>
                    <a:pt x="13" y="0"/>
                  </a:lnTo>
                  <a:lnTo>
                    <a:pt x="6" y="2"/>
                  </a:lnTo>
                  <a:lnTo>
                    <a:pt x="0" y="2"/>
                  </a:lnTo>
                  <a:lnTo>
                    <a:pt x="3" y="13"/>
                  </a:lnTo>
                  <a:lnTo>
                    <a:pt x="5" y="27"/>
                  </a:lnTo>
                  <a:lnTo>
                    <a:pt x="6" y="39"/>
                  </a:lnTo>
                  <a:lnTo>
                    <a:pt x="6" y="5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9" name="Freeform 284">
              <a:extLst>
                <a:ext uri="{FF2B5EF4-FFF2-40B4-BE49-F238E27FC236}">
                  <a16:creationId xmlns:a16="http://schemas.microsoft.com/office/drawing/2014/main" id="{5F7C3524-399C-4812-BF35-B680A51FDE79}"/>
                </a:ext>
              </a:extLst>
            </p:cNvPr>
            <p:cNvSpPr>
              <a:spLocks/>
            </p:cNvSpPr>
            <p:nvPr/>
          </p:nvSpPr>
          <p:spPr bwMode="auto">
            <a:xfrm>
              <a:off x="895" y="3718"/>
              <a:ext cx="9" cy="18"/>
            </a:xfrm>
            <a:custGeom>
              <a:avLst/>
              <a:gdLst>
                <a:gd name="T0" fmla="*/ 0 w 25"/>
                <a:gd name="T1" fmla="*/ 0 h 54"/>
                <a:gd name="T2" fmla="*/ 0 w 25"/>
                <a:gd name="T3" fmla="*/ 0 h 54"/>
                <a:gd name="T4" fmla="*/ 0 w 25"/>
                <a:gd name="T5" fmla="*/ 0 h 54"/>
                <a:gd name="T6" fmla="*/ 0 w 25"/>
                <a:gd name="T7" fmla="*/ 0 h 54"/>
                <a:gd name="T8" fmla="*/ 0 w 25"/>
                <a:gd name="T9" fmla="*/ 0 h 54"/>
                <a:gd name="T10" fmla="*/ 0 w 25"/>
                <a:gd name="T11" fmla="*/ 0 h 54"/>
                <a:gd name="T12" fmla="*/ 0 w 25"/>
                <a:gd name="T13" fmla="*/ 0 h 54"/>
                <a:gd name="T14" fmla="*/ 0 w 25"/>
                <a:gd name="T15" fmla="*/ 0 h 54"/>
                <a:gd name="T16" fmla="*/ 0 w 25"/>
                <a:gd name="T17" fmla="*/ 0 h 54"/>
                <a:gd name="T18" fmla="*/ 0 w 25"/>
                <a:gd name="T19" fmla="*/ 0 h 54"/>
                <a:gd name="T20" fmla="*/ 0 w 25"/>
                <a:gd name="T21" fmla="*/ 0 h 54"/>
                <a:gd name="T22" fmla="*/ 0 w 25"/>
                <a:gd name="T23" fmla="*/ 0 h 54"/>
                <a:gd name="T24" fmla="*/ 0 w 25"/>
                <a:gd name="T25" fmla="*/ 0 h 54"/>
                <a:gd name="T26" fmla="*/ 0 w 25"/>
                <a:gd name="T27" fmla="*/ 0 h 54"/>
                <a:gd name="T28" fmla="*/ 0 w 25"/>
                <a:gd name="T29" fmla="*/ 0 h 54"/>
                <a:gd name="T30" fmla="*/ 0 w 25"/>
                <a:gd name="T31" fmla="*/ 0 h 54"/>
                <a:gd name="T32" fmla="*/ 0 w 25"/>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54">
                  <a:moveTo>
                    <a:pt x="6" y="54"/>
                  </a:moveTo>
                  <a:lnTo>
                    <a:pt x="15" y="43"/>
                  </a:lnTo>
                  <a:lnTo>
                    <a:pt x="21" y="28"/>
                  </a:lnTo>
                  <a:lnTo>
                    <a:pt x="24" y="14"/>
                  </a:lnTo>
                  <a:lnTo>
                    <a:pt x="25" y="4"/>
                  </a:lnTo>
                  <a:lnTo>
                    <a:pt x="25" y="2"/>
                  </a:lnTo>
                  <a:lnTo>
                    <a:pt x="25" y="1"/>
                  </a:lnTo>
                  <a:lnTo>
                    <a:pt x="25" y="0"/>
                  </a:lnTo>
                  <a:lnTo>
                    <a:pt x="19" y="1"/>
                  </a:lnTo>
                  <a:lnTo>
                    <a:pt x="12" y="2"/>
                  </a:lnTo>
                  <a:lnTo>
                    <a:pt x="6" y="5"/>
                  </a:lnTo>
                  <a:lnTo>
                    <a:pt x="0" y="6"/>
                  </a:lnTo>
                  <a:lnTo>
                    <a:pt x="2" y="18"/>
                  </a:lnTo>
                  <a:lnTo>
                    <a:pt x="6" y="30"/>
                  </a:lnTo>
                  <a:lnTo>
                    <a:pt x="7" y="43"/>
                  </a:lnTo>
                  <a:lnTo>
                    <a:pt x="6" y="5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0" name="Freeform 285">
              <a:extLst>
                <a:ext uri="{FF2B5EF4-FFF2-40B4-BE49-F238E27FC236}">
                  <a16:creationId xmlns:a16="http://schemas.microsoft.com/office/drawing/2014/main" id="{9955E6CC-9BBA-4C3B-9A46-4D28C8034809}"/>
                </a:ext>
              </a:extLst>
            </p:cNvPr>
            <p:cNvSpPr>
              <a:spLocks/>
            </p:cNvSpPr>
            <p:nvPr/>
          </p:nvSpPr>
          <p:spPr bwMode="auto">
            <a:xfrm>
              <a:off x="908" y="3714"/>
              <a:ext cx="8" cy="19"/>
            </a:xfrm>
            <a:custGeom>
              <a:avLst/>
              <a:gdLst>
                <a:gd name="T0" fmla="*/ 0 w 24"/>
                <a:gd name="T1" fmla="*/ 0 h 57"/>
                <a:gd name="T2" fmla="*/ 0 w 24"/>
                <a:gd name="T3" fmla="*/ 0 h 57"/>
                <a:gd name="T4" fmla="*/ 0 w 24"/>
                <a:gd name="T5" fmla="*/ 0 h 57"/>
                <a:gd name="T6" fmla="*/ 0 w 24"/>
                <a:gd name="T7" fmla="*/ 0 h 57"/>
                <a:gd name="T8" fmla="*/ 0 w 24"/>
                <a:gd name="T9" fmla="*/ 0 h 57"/>
                <a:gd name="T10" fmla="*/ 0 w 24"/>
                <a:gd name="T11" fmla="*/ 0 h 57"/>
                <a:gd name="T12" fmla="*/ 0 w 24"/>
                <a:gd name="T13" fmla="*/ 0 h 57"/>
                <a:gd name="T14" fmla="*/ 0 w 24"/>
                <a:gd name="T15" fmla="*/ 0 h 57"/>
                <a:gd name="T16" fmla="*/ 0 w 24"/>
                <a:gd name="T17" fmla="*/ 0 h 57"/>
                <a:gd name="T18" fmla="*/ 0 w 24"/>
                <a:gd name="T19" fmla="*/ 0 h 57"/>
                <a:gd name="T20" fmla="*/ 0 w 24"/>
                <a:gd name="T21" fmla="*/ 0 h 57"/>
                <a:gd name="T22" fmla="*/ 0 w 24"/>
                <a:gd name="T23" fmla="*/ 0 h 57"/>
                <a:gd name="T24" fmla="*/ 0 w 24"/>
                <a:gd name="T25" fmla="*/ 0 h 57"/>
                <a:gd name="T26" fmla="*/ 0 w 24"/>
                <a:gd name="T27" fmla="*/ 0 h 57"/>
                <a:gd name="T28" fmla="*/ 0 w 24"/>
                <a:gd name="T29" fmla="*/ 0 h 57"/>
                <a:gd name="T30" fmla="*/ 0 w 24"/>
                <a:gd name="T31" fmla="*/ 0 h 57"/>
                <a:gd name="T32" fmla="*/ 0 w 24"/>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57">
                  <a:moveTo>
                    <a:pt x="11" y="57"/>
                  </a:moveTo>
                  <a:lnTo>
                    <a:pt x="18" y="44"/>
                  </a:lnTo>
                  <a:lnTo>
                    <a:pt x="23" y="29"/>
                  </a:lnTo>
                  <a:lnTo>
                    <a:pt x="24" y="15"/>
                  </a:lnTo>
                  <a:lnTo>
                    <a:pt x="24" y="4"/>
                  </a:lnTo>
                  <a:lnTo>
                    <a:pt x="24" y="3"/>
                  </a:lnTo>
                  <a:lnTo>
                    <a:pt x="24" y="2"/>
                  </a:lnTo>
                  <a:lnTo>
                    <a:pt x="24" y="0"/>
                  </a:lnTo>
                  <a:lnTo>
                    <a:pt x="18" y="3"/>
                  </a:lnTo>
                  <a:lnTo>
                    <a:pt x="13" y="4"/>
                  </a:lnTo>
                  <a:lnTo>
                    <a:pt x="7" y="7"/>
                  </a:lnTo>
                  <a:lnTo>
                    <a:pt x="0" y="9"/>
                  </a:lnTo>
                  <a:lnTo>
                    <a:pt x="4" y="20"/>
                  </a:lnTo>
                  <a:lnTo>
                    <a:pt x="8" y="32"/>
                  </a:lnTo>
                  <a:lnTo>
                    <a:pt x="11" y="44"/>
                  </a:lnTo>
                  <a:lnTo>
                    <a:pt x="11" y="5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1" name="Freeform 286">
              <a:extLst>
                <a:ext uri="{FF2B5EF4-FFF2-40B4-BE49-F238E27FC236}">
                  <a16:creationId xmlns:a16="http://schemas.microsoft.com/office/drawing/2014/main" id="{4C206776-3852-4EE9-AEF0-876B3829A467}"/>
                </a:ext>
              </a:extLst>
            </p:cNvPr>
            <p:cNvSpPr>
              <a:spLocks/>
            </p:cNvSpPr>
            <p:nvPr/>
          </p:nvSpPr>
          <p:spPr bwMode="auto">
            <a:xfrm>
              <a:off x="752" y="3733"/>
              <a:ext cx="152" cy="76"/>
            </a:xfrm>
            <a:custGeom>
              <a:avLst/>
              <a:gdLst>
                <a:gd name="T0" fmla="*/ 0 w 456"/>
                <a:gd name="T1" fmla="*/ 0 h 227"/>
                <a:gd name="T2" fmla="*/ 0 w 456"/>
                <a:gd name="T3" fmla="*/ 0 h 227"/>
                <a:gd name="T4" fmla="*/ 0 w 456"/>
                <a:gd name="T5" fmla="*/ 0 h 227"/>
                <a:gd name="T6" fmla="*/ 0 w 456"/>
                <a:gd name="T7" fmla="*/ 0 h 227"/>
                <a:gd name="T8" fmla="*/ 0 w 456"/>
                <a:gd name="T9" fmla="*/ 0 h 227"/>
                <a:gd name="T10" fmla="*/ 0 w 456"/>
                <a:gd name="T11" fmla="*/ 0 h 227"/>
                <a:gd name="T12" fmla="*/ 0 w 456"/>
                <a:gd name="T13" fmla="*/ 0 h 227"/>
                <a:gd name="T14" fmla="*/ 0 w 456"/>
                <a:gd name="T15" fmla="*/ 0 h 227"/>
                <a:gd name="T16" fmla="*/ 0 w 456"/>
                <a:gd name="T17" fmla="*/ 0 h 227"/>
                <a:gd name="T18" fmla="*/ 0 w 456"/>
                <a:gd name="T19" fmla="*/ 0 h 227"/>
                <a:gd name="T20" fmla="*/ 0 w 456"/>
                <a:gd name="T21" fmla="*/ 0 h 227"/>
                <a:gd name="T22" fmla="*/ 0 w 456"/>
                <a:gd name="T23" fmla="*/ 0 h 227"/>
                <a:gd name="T24" fmla="*/ 0 w 456"/>
                <a:gd name="T25" fmla="*/ 0 h 227"/>
                <a:gd name="T26" fmla="*/ 0 w 456"/>
                <a:gd name="T27" fmla="*/ 0 h 227"/>
                <a:gd name="T28" fmla="*/ 0 w 456"/>
                <a:gd name="T29" fmla="*/ 0 h 227"/>
                <a:gd name="T30" fmla="*/ 0 w 456"/>
                <a:gd name="T31" fmla="*/ 0 h 227"/>
                <a:gd name="T32" fmla="*/ 0 w 456"/>
                <a:gd name="T33" fmla="*/ 0 h 227"/>
                <a:gd name="T34" fmla="*/ 0 w 456"/>
                <a:gd name="T35" fmla="*/ 0 h 227"/>
                <a:gd name="T36" fmla="*/ 0 w 456"/>
                <a:gd name="T37" fmla="*/ 0 h 227"/>
                <a:gd name="T38" fmla="*/ 0 w 456"/>
                <a:gd name="T39" fmla="*/ 0 h 227"/>
                <a:gd name="T40" fmla="*/ 0 w 456"/>
                <a:gd name="T41" fmla="*/ 0 h 227"/>
                <a:gd name="T42" fmla="*/ 0 w 456"/>
                <a:gd name="T43" fmla="*/ 0 h 227"/>
                <a:gd name="T44" fmla="*/ 0 w 456"/>
                <a:gd name="T45" fmla="*/ 0 h 227"/>
                <a:gd name="T46" fmla="*/ 0 w 456"/>
                <a:gd name="T47" fmla="*/ 0 h 227"/>
                <a:gd name="T48" fmla="*/ 0 w 456"/>
                <a:gd name="T49" fmla="*/ 0 h 227"/>
                <a:gd name="T50" fmla="*/ 0 w 456"/>
                <a:gd name="T51" fmla="*/ 0 h 227"/>
                <a:gd name="T52" fmla="*/ 0 w 456"/>
                <a:gd name="T53" fmla="*/ 0 h 227"/>
                <a:gd name="T54" fmla="*/ 0 w 456"/>
                <a:gd name="T55" fmla="*/ 0 h 227"/>
                <a:gd name="T56" fmla="*/ 0 w 456"/>
                <a:gd name="T57" fmla="*/ 0 h 227"/>
                <a:gd name="T58" fmla="*/ 0 w 456"/>
                <a:gd name="T59" fmla="*/ 0 h 227"/>
                <a:gd name="T60" fmla="*/ 0 w 456"/>
                <a:gd name="T61" fmla="*/ 0 h 227"/>
                <a:gd name="T62" fmla="*/ 0 w 456"/>
                <a:gd name="T63" fmla="*/ 0 h 227"/>
                <a:gd name="T64" fmla="*/ 0 w 456"/>
                <a:gd name="T65" fmla="*/ 0 h 227"/>
                <a:gd name="T66" fmla="*/ 0 w 456"/>
                <a:gd name="T67" fmla="*/ 0 h 227"/>
                <a:gd name="T68" fmla="*/ 0 w 456"/>
                <a:gd name="T69" fmla="*/ 0 h 227"/>
                <a:gd name="T70" fmla="*/ 0 w 456"/>
                <a:gd name="T71" fmla="*/ 0 h 227"/>
                <a:gd name="T72" fmla="*/ 0 w 456"/>
                <a:gd name="T73" fmla="*/ 0 h 227"/>
                <a:gd name="T74" fmla="*/ 0 w 456"/>
                <a:gd name="T75" fmla="*/ 0 h 227"/>
                <a:gd name="T76" fmla="*/ 0 w 456"/>
                <a:gd name="T77" fmla="*/ 0 h 227"/>
                <a:gd name="T78" fmla="*/ 0 w 456"/>
                <a:gd name="T79" fmla="*/ 0 h 227"/>
                <a:gd name="T80" fmla="*/ 0 w 456"/>
                <a:gd name="T81" fmla="*/ 0 h 227"/>
                <a:gd name="T82" fmla="*/ 0 w 456"/>
                <a:gd name="T83" fmla="*/ 0 h 227"/>
                <a:gd name="T84" fmla="*/ 0 w 456"/>
                <a:gd name="T85" fmla="*/ 0 h 2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6" h="227">
                  <a:moveTo>
                    <a:pt x="422" y="183"/>
                  </a:moveTo>
                  <a:lnTo>
                    <a:pt x="416" y="182"/>
                  </a:lnTo>
                  <a:lnTo>
                    <a:pt x="410" y="180"/>
                  </a:lnTo>
                  <a:lnTo>
                    <a:pt x="403" y="180"/>
                  </a:lnTo>
                  <a:lnTo>
                    <a:pt x="397" y="179"/>
                  </a:lnTo>
                  <a:lnTo>
                    <a:pt x="392" y="178"/>
                  </a:lnTo>
                  <a:lnTo>
                    <a:pt x="386" y="177"/>
                  </a:lnTo>
                  <a:lnTo>
                    <a:pt x="381" y="175"/>
                  </a:lnTo>
                  <a:lnTo>
                    <a:pt x="374" y="174"/>
                  </a:lnTo>
                  <a:lnTo>
                    <a:pt x="368" y="172"/>
                  </a:lnTo>
                  <a:lnTo>
                    <a:pt x="362" y="170"/>
                  </a:lnTo>
                  <a:lnTo>
                    <a:pt x="354" y="168"/>
                  </a:lnTo>
                  <a:lnTo>
                    <a:pt x="348" y="167"/>
                  </a:lnTo>
                  <a:lnTo>
                    <a:pt x="343" y="165"/>
                  </a:lnTo>
                  <a:lnTo>
                    <a:pt x="338" y="164"/>
                  </a:lnTo>
                  <a:lnTo>
                    <a:pt x="333" y="163"/>
                  </a:lnTo>
                  <a:lnTo>
                    <a:pt x="328" y="162"/>
                  </a:lnTo>
                  <a:lnTo>
                    <a:pt x="325" y="160"/>
                  </a:lnTo>
                  <a:lnTo>
                    <a:pt x="323" y="159"/>
                  </a:lnTo>
                  <a:lnTo>
                    <a:pt x="319" y="159"/>
                  </a:lnTo>
                  <a:lnTo>
                    <a:pt x="316" y="158"/>
                  </a:lnTo>
                  <a:lnTo>
                    <a:pt x="313" y="157"/>
                  </a:lnTo>
                  <a:lnTo>
                    <a:pt x="310" y="155"/>
                  </a:lnTo>
                  <a:lnTo>
                    <a:pt x="306" y="154"/>
                  </a:lnTo>
                  <a:lnTo>
                    <a:pt x="302" y="153"/>
                  </a:lnTo>
                  <a:lnTo>
                    <a:pt x="300" y="151"/>
                  </a:lnTo>
                  <a:lnTo>
                    <a:pt x="297" y="149"/>
                  </a:lnTo>
                  <a:lnTo>
                    <a:pt x="295" y="148"/>
                  </a:lnTo>
                  <a:lnTo>
                    <a:pt x="292" y="146"/>
                  </a:lnTo>
                  <a:lnTo>
                    <a:pt x="287" y="144"/>
                  </a:lnTo>
                  <a:lnTo>
                    <a:pt x="282" y="140"/>
                  </a:lnTo>
                  <a:lnTo>
                    <a:pt x="277" y="138"/>
                  </a:lnTo>
                  <a:lnTo>
                    <a:pt x="272" y="135"/>
                  </a:lnTo>
                  <a:lnTo>
                    <a:pt x="270" y="133"/>
                  </a:lnTo>
                  <a:lnTo>
                    <a:pt x="266" y="130"/>
                  </a:lnTo>
                  <a:lnTo>
                    <a:pt x="262" y="129"/>
                  </a:lnTo>
                  <a:lnTo>
                    <a:pt x="260" y="126"/>
                  </a:lnTo>
                  <a:lnTo>
                    <a:pt x="254" y="124"/>
                  </a:lnTo>
                  <a:lnTo>
                    <a:pt x="251" y="120"/>
                  </a:lnTo>
                  <a:lnTo>
                    <a:pt x="247" y="116"/>
                  </a:lnTo>
                  <a:lnTo>
                    <a:pt x="242" y="114"/>
                  </a:lnTo>
                  <a:lnTo>
                    <a:pt x="239" y="111"/>
                  </a:lnTo>
                  <a:lnTo>
                    <a:pt x="236" y="109"/>
                  </a:lnTo>
                  <a:lnTo>
                    <a:pt x="232" y="107"/>
                  </a:lnTo>
                  <a:lnTo>
                    <a:pt x="229" y="105"/>
                  </a:lnTo>
                  <a:lnTo>
                    <a:pt x="225" y="102"/>
                  </a:lnTo>
                  <a:lnTo>
                    <a:pt x="222" y="100"/>
                  </a:lnTo>
                  <a:lnTo>
                    <a:pt x="218" y="97"/>
                  </a:lnTo>
                  <a:lnTo>
                    <a:pt x="214" y="95"/>
                  </a:lnTo>
                  <a:lnTo>
                    <a:pt x="213" y="93"/>
                  </a:lnTo>
                  <a:lnTo>
                    <a:pt x="212" y="93"/>
                  </a:lnTo>
                  <a:lnTo>
                    <a:pt x="210" y="93"/>
                  </a:lnTo>
                  <a:lnTo>
                    <a:pt x="209" y="92"/>
                  </a:lnTo>
                  <a:lnTo>
                    <a:pt x="205" y="91"/>
                  </a:lnTo>
                  <a:lnTo>
                    <a:pt x="203" y="90"/>
                  </a:lnTo>
                  <a:lnTo>
                    <a:pt x="199" y="87"/>
                  </a:lnTo>
                  <a:lnTo>
                    <a:pt x="196" y="86"/>
                  </a:lnTo>
                  <a:lnTo>
                    <a:pt x="193" y="83"/>
                  </a:lnTo>
                  <a:lnTo>
                    <a:pt x="189" y="81"/>
                  </a:lnTo>
                  <a:lnTo>
                    <a:pt x="184" y="78"/>
                  </a:lnTo>
                  <a:lnTo>
                    <a:pt x="180" y="76"/>
                  </a:lnTo>
                  <a:lnTo>
                    <a:pt x="167" y="65"/>
                  </a:lnTo>
                  <a:lnTo>
                    <a:pt x="155" y="53"/>
                  </a:lnTo>
                  <a:lnTo>
                    <a:pt x="143" y="42"/>
                  </a:lnTo>
                  <a:lnTo>
                    <a:pt x="133" y="30"/>
                  </a:lnTo>
                  <a:lnTo>
                    <a:pt x="123" y="22"/>
                  </a:lnTo>
                  <a:lnTo>
                    <a:pt x="116" y="13"/>
                  </a:lnTo>
                  <a:lnTo>
                    <a:pt x="108" y="7"/>
                  </a:lnTo>
                  <a:lnTo>
                    <a:pt x="103" y="4"/>
                  </a:lnTo>
                  <a:lnTo>
                    <a:pt x="93" y="1"/>
                  </a:lnTo>
                  <a:lnTo>
                    <a:pt x="82" y="0"/>
                  </a:lnTo>
                  <a:lnTo>
                    <a:pt x="69" y="0"/>
                  </a:lnTo>
                  <a:lnTo>
                    <a:pt x="56" y="3"/>
                  </a:lnTo>
                  <a:lnTo>
                    <a:pt x="44" y="7"/>
                  </a:lnTo>
                  <a:lnTo>
                    <a:pt x="32" y="13"/>
                  </a:lnTo>
                  <a:lnTo>
                    <a:pt x="21" y="22"/>
                  </a:lnTo>
                  <a:lnTo>
                    <a:pt x="11" y="34"/>
                  </a:lnTo>
                  <a:lnTo>
                    <a:pt x="5" y="49"/>
                  </a:lnTo>
                  <a:lnTo>
                    <a:pt x="1" y="65"/>
                  </a:lnTo>
                  <a:lnTo>
                    <a:pt x="0" y="81"/>
                  </a:lnTo>
                  <a:lnTo>
                    <a:pt x="3" y="96"/>
                  </a:lnTo>
                  <a:lnTo>
                    <a:pt x="8" y="110"/>
                  </a:lnTo>
                  <a:lnTo>
                    <a:pt x="16" y="122"/>
                  </a:lnTo>
                  <a:lnTo>
                    <a:pt x="27" y="134"/>
                  </a:lnTo>
                  <a:lnTo>
                    <a:pt x="40" y="141"/>
                  </a:lnTo>
                  <a:lnTo>
                    <a:pt x="54" y="146"/>
                  </a:lnTo>
                  <a:lnTo>
                    <a:pt x="68" y="151"/>
                  </a:lnTo>
                  <a:lnTo>
                    <a:pt x="80" y="155"/>
                  </a:lnTo>
                  <a:lnTo>
                    <a:pt x="93" y="158"/>
                  </a:lnTo>
                  <a:lnTo>
                    <a:pt x="103" y="160"/>
                  </a:lnTo>
                  <a:lnTo>
                    <a:pt x="113" y="162"/>
                  </a:lnTo>
                  <a:lnTo>
                    <a:pt x="122" y="163"/>
                  </a:lnTo>
                  <a:lnTo>
                    <a:pt x="130" y="163"/>
                  </a:lnTo>
                  <a:lnTo>
                    <a:pt x="137" y="163"/>
                  </a:lnTo>
                  <a:lnTo>
                    <a:pt x="147" y="164"/>
                  </a:lnTo>
                  <a:lnTo>
                    <a:pt x="160" y="165"/>
                  </a:lnTo>
                  <a:lnTo>
                    <a:pt x="171" y="167"/>
                  </a:lnTo>
                  <a:lnTo>
                    <a:pt x="184" y="169"/>
                  </a:lnTo>
                  <a:lnTo>
                    <a:pt x="196" y="172"/>
                  </a:lnTo>
                  <a:lnTo>
                    <a:pt x="209" y="175"/>
                  </a:lnTo>
                  <a:lnTo>
                    <a:pt x="219" y="180"/>
                  </a:lnTo>
                  <a:lnTo>
                    <a:pt x="228" y="184"/>
                  </a:lnTo>
                  <a:lnTo>
                    <a:pt x="236" y="187"/>
                  </a:lnTo>
                  <a:lnTo>
                    <a:pt x="243" y="188"/>
                  </a:lnTo>
                  <a:lnTo>
                    <a:pt x="249" y="189"/>
                  </a:lnTo>
                  <a:lnTo>
                    <a:pt x="257" y="189"/>
                  </a:lnTo>
                  <a:lnTo>
                    <a:pt x="263" y="189"/>
                  </a:lnTo>
                  <a:lnTo>
                    <a:pt x="271" y="192"/>
                  </a:lnTo>
                  <a:lnTo>
                    <a:pt x="280" y="194"/>
                  </a:lnTo>
                  <a:lnTo>
                    <a:pt x="290" y="198"/>
                  </a:lnTo>
                  <a:lnTo>
                    <a:pt x="300" y="204"/>
                  </a:lnTo>
                  <a:lnTo>
                    <a:pt x="313" y="209"/>
                  </a:lnTo>
                  <a:lnTo>
                    <a:pt x="325" y="216"/>
                  </a:lnTo>
                  <a:lnTo>
                    <a:pt x="339" y="221"/>
                  </a:lnTo>
                  <a:lnTo>
                    <a:pt x="353" y="225"/>
                  </a:lnTo>
                  <a:lnTo>
                    <a:pt x="368" y="227"/>
                  </a:lnTo>
                  <a:lnTo>
                    <a:pt x="384" y="227"/>
                  </a:lnTo>
                  <a:lnTo>
                    <a:pt x="400" y="225"/>
                  </a:lnTo>
                  <a:lnTo>
                    <a:pt x="412" y="221"/>
                  </a:lnTo>
                  <a:lnTo>
                    <a:pt x="424" y="216"/>
                  </a:lnTo>
                  <a:lnTo>
                    <a:pt x="434" y="211"/>
                  </a:lnTo>
                  <a:lnTo>
                    <a:pt x="441" y="204"/>
                  </a:lnTo>
                  <a:lnTo>
                    <a:pt x="448" y="198"/>
                  </a:lnTo>
                  <a:lnTo>
                    <a:pt x="453" y="193"/>
                  </a:lnTo>
                  <a:lnTo>
                    <a:pt x="456" y="188"/>
                  </a:lnTo>
                  <a:lnTo>
                    <a:pt x="449" y="188"/>
                  </a:lnTo>
                  <a:lnTo>
                    <a:pt x="441" y="187"/>
                  </a:lnTo>
                  <a:lnTo>
                    <a:pt x="432" y="184"/>
                  </a:lnTo>
                  <a:lnTo>
                    <a:pt x="422" y="18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2" name="Freeform 287">
              <a:extLst>
                <a:ext uri="{FF2B5EF4-FFF2-40B4-BE49-F238E27FC236}">
                  <a16:creationId xmlns:a16="http://schemas.microsoft.com/office/drawing/2014/main" id="{9324A7C4-8085-4E7D-B72A-8949DEFAD1C7}"/>
                </a:ext>
              </a:extLst>
            </p:cNvPr>
            <p:cNvSpPr>
              <a:spLocks/>
            </p:cNvSpPr>
            <p:nvPr/>
          </p:nvSpPr>
          <p:spPr bwMode="auto">
            <a:xfrm>
              <a:off x="853" y="3773"/>
              <a:ext cx="13" cy="14"/>
            </a:xfrm>
            <a:custGeom>
              <a:avLst/>
              <a:gdLst>
                <a:gd name="T0" fmla="*/ 0 w 40"/>
                <a:gd name="T1" fmla="*/ 0 h 41"/>
                <a:gd name="T2" fmla="*/ 0 w 40"/>
                <a:gd name="T3" fmla="*/ 0 h 41"/>
                <a:gd name="T4" fmla="*/ 0 w 40"/>
                <a:gd name="T5" fmla="*/ 0 h 41"/>
                <a:gd name="T6" fmla="*/ 0 w 40"/>
                <a:gd name="T7" fmla="*/ 0 h 41"/>
                <a:gd name="T8" fmla="*/ 0 w 40"/>
                <a:gd name="T9" fmla="*/ 0 h 41"/>
                <a:gd name="T10" fmla="*/ 0 w 40"/>
                <a:gd name="T11" fmla="*/ 0 h 41"/>
                <a:gd name="T12" fmla="*/ 0 w 40"/>
                <a:gd name="T13" fmla="*/ 0 h 41"/>
                <a:gd name="T14" fmla="*/ 0 w 40"/>
                <a:gd name="T15" fmla="*/ 0 h 41"/>
                <a:gd name="T16" fmla="*/ 0 w 40"/>
                <a:gd name="T17" fmla="*/ 0 h 41"/>
                <a:gd name="T18" fmla="*/ 0 w 40"/>
                <a:gd name="T19" fmla="*/ 0 h 41"/>
                <a:gd name="T20" fmla="*/ 0 w 40"/>
                <a:gd name="T21" fmla="*/ 0 h 41"/>
                <a:gd name="T22" fmla="*/ 0 w 40"/>
                <a:gd name="T23" fmla="*/ 0 h 41"/>
                <a:gd name="T24" fmla="*/ 0 w 40"/>
                <a:gd name="T25" fmla="*/ 0 h 41"/>
                <a:gd name="T26" fmla="*/ 0 w 40"/>
                <a:gd name="T27" fmla="*/ 0 h 41"/>
                <a:gd name="T28" fmla="*/ 0 w 40"/>
                <a:gd name="T29" fmla="*/ 0 h 41"/>
                <a:gd name="T30" fmla="*/ 0 w 40"/>
                <a:gd name="T31" fmla="*/ 0 h 41"/>
                <a:gd name="T32" fmla="*/ 0 w 40"/>
                <a:gd name="T33" fmla="*/ 0 h 41"/>
                <a:gd name="T34" fmla="*/ 0 w 40"/>
                <a:gd name="T35" fmla="*/ 0 h 41"/>
                <a:gd name="T36" fmla="*/ 0 w 40"/>
                <a:gd name="T37" fmla="*/ 0 h 41"/>
                <a:gd name="T38" fmla="*/ 0 w 40"/>
                <a:gd name="T39" fmla="*/ 0 h 41"/>
                <a:gd name="T40" fmla="*/ 0 w 40"/>
                <a:gd name="T41" fmla="*/ 0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0" h="41">
                  <a:moveTo>
                    <a:pt x="26" y="41"/>
                  </a:moveTo>
                  <a:lnTo>
                    <a:pt x="31" y="32"/>
                  </a:lnTo>
                  <a:lnTo>
                    <a:pt x="34" y="20"/>
                  </a:lnTo>
                  <a:lnTo>
                    <a:pt x="38" y="10"/>
                  </a:lnTo>
                  <a:lnTo>
                    <a:pt x="40" y="0"/>
                  </a:lnTo>
                  <a:lnTo>
                    <a:pt x="36" y="5"/>
                  </a:lnTo>
                  <a:lnTo>
                    <a:pt x="32" y="10"/>
                  </a:lnTo>
                  <a:lnTo>
                    <a:pt x="27" y="14"/>
                  </a:lnTo>
                  <a:lnTo>
                    <a:pt x="22" y="18"/>
                  </a:lnTo>
                  <a:lnTo>
                    <a:pt x="16" y="22"/>
                  </a:lnTo>
                  <a:lnTo>
                    <a:pt x="11" y="25"/>
                  </a:lnTo>
                  <a:lnTo>
                    <a:pt x="5" y="28"/>
                  </a:lnTo>
                  <a:lnTo>
                    <a:pt x="0" y="32"/>
                  </a:lnTo>
                  <a:lnTo>
                    <a:pt x="4" y="33"/>
                  </a:lnTo>
                  <a:lnTo>
                    <a:pt x="8" y="34"/>
                  </a:lnTo>
                  <a:lnTo>
                    <a:pt x="11" y="36"/>
                  </a:lnTo>
                  <a:lnTo>
                    <a:pt x="14" y="37"/>
                  </a:lnTo>
                  <a:lnTo>
                    <a:pt x="17" y="38"/>
                  </a:lnTo>
                  <a:lnTo>
                    <a:pt x="21" y="38"/>
                  </a:lnTo>
                  <a:lnTo>
                    <a:pt x="23" y="39"/>
                  </a:lnTo>
                  <a:lnTo>
                    <a:pt x="26" y="4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3" name="Freeform 288">
              <a:extLst>
                <a:ext uri="{FF2B5EF4-FFF2-40B4-BE49-F238E27FC236}">
                  <a16:creationId xmlns:a16="http://schemas.microsoft.com/office/drawing/2014/main" id="{E696771A-8EFC-4EEF-B5F0-4AD7043D0DFF}"/>
                </a:ext>
              </a:extLst>
            </p:cNvPr>
            <p:cNvSpPr>
              <a:spLocks/>
            </p:cNvSpPr>
            <p:nvPr/>
          </p:nvSpPr>
          <p:spPr bwMode="auto">
            <a:xfrm>
              <a:off x="885" y="3783"/>
              <a:ext cx="11" cy="11"/>
            </a:xfrm>
            <a:custGeom>
              <a:avLst/>
              <a:gdLst>
                <a:gd name="T0" fmla="*/ 0 w 35"/>
                <a:gd name="T1" fmla="*/ 0 h 34"/>
                <a:gd name="T2" fmla="*/ 0 w 35"/>
                <a:gd name="T3" fmla="*/ 0 h 34"/>
                <a:gd name="T4" fmla="*/ 0 w 35"/>
                <a:gd name="T5" fmla="*/ 0 h 34"/>
                <a:gd name="T6" fmla="*/ 0 w 35"/>
                <a:gd name="T7" fmla="*/ 0 h 34"/>
                <a:gd name="T8" fmla="*/ 0 w 35"/>
                <a:gd name="T9" fmla="*/ 0 h 34"/>
                <a:gd name="T10" fmla="*/ 0 w 35"/>
                <a:gd name="T11" fmla="*/ 0 h 34"/>
                <a:gd name="T12" fmla="*/ 0 w 35"/>
                <a:gd name="T13" fmla="*/ 0 h 34"/>
                <a:gd name="T14" fmla="*/ 0 w 35"/>
                <a:gd name="T15" fmla="*/ 0 h 34"/>
                <a:gd name="T16" fmla="*/ 0 w 35"/>
                <a:gd name="T17" fmla="*/ 0 h 34"/>
                <a:gd name="T18" fmla="*/ 0 w 35"/>
                <a:gd name="T19" fmla="*/ 0 h 34"/>
                <a:gd name="T20" fmla="*/ 0 w 35"/>
                <a:gd name="T21" fmla="*/ 0 h 34"/>
                <a:gd name="T22" fmla="*/ 0 w 35"/>
                <a:gd name="T23" fmla="*/ 0 h 34"/>
                <a:gd name="T24" fmla="*/ 0 w 35"/>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5" h="34">
                  <a:moveTo>
                    <a:pt x="35" y="0"/>
                  </a:moveTo>
                  <a:lnTo>
                    <a:pt x="28" y="9"/>
                  </a:lnTo>
                  <a:lnTo>
                    <a:pt x="19" y="16"/>
                  </a:lnTo>
                  <a:lnTo>
                    <a:pt x="9" y="24"/>
                  </a:lnTo>
                  <a:lnTo>
                    <a:pt x="0" y="30"/>
                  </a:lnTo>
                  <a:lnTo>
                    <a:pt x="6" y="31"/>
                  </a:lnTo>
                  <a:lnTo>
                    <a:pt x="13" y="31"/>
                  </a:lnTo>
                  <a:lnTo>
                    <a:pt x="19" y="33"/>
                  </a:lnTo>
                  <a:lnTo>
                    <a:pt x="25" y="34"/>
                  </a:lnTo>
                  <a:lnTo>
                    <a:pt x="29" y="26"/>
                  </a:lnTo>
                  <a:lnTo>
                    <a:pt x="33" y="18"/>
                  </a:lnTo>
                  <a:lnTo>
                    <a:pt x="34" y="9"/>
                  </a:lnTo>
                  <a:lnTo>
                    <a:pt x="35"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4" name="Freeform 289">
              <a:extLst>
                <a:ext uri="{FF2B5EF4-FFF2-40B4-BE49-F238E27FC236}">
                  <a16:creationId xmlns:a16="http://schemas.microsoft.com/office/drawing/2014/main" id="{58B8A49A-A774-421F-91FC-1D2DE24CD7BB}"/>
                </a:ext>
              </a:extLst>
            </p:cNvPr>
            <p:cNvSpPr>
              <a:spLocks/>
            </p:cNvSpPr>
            <p:nvPr/>
          </p:nvSpPr>
          <p:spPr bwMode="auto">
            <a:xfrm>
              <a:off x="868" y="3778"/>
              <a:ext cx="13" cy="13"/>
            </a:xfrm>
            <a:custGeom>
              <a:avLst/>
              <a:gdLst>
                <a:gd name="T0" fmla="*/ 0 w 38"/>
                <a:gd name="T1" fmla="*/ 0 h 39"/>
                <a:gd name="T2" fmla="*/ 0 w 38"/>
                <a:gd name="T3" fmla="*/ 0 h 39"/>
                <a:gd name="T4" fmla="*/ 0 w 38"/>
                <a:gd name="T5" fmla="*/ 0 h 39"/>
                <a:gd name="T6" fmla="*/ 0 w 38"/>
                <a:gd name="T7" fmla="*/ 0 h 39"/>
                <a:gd name="T8" fmla="*/ 0 w 38"/>
                <a:gd name="T9" fmla="*/ 0 h 39"/>
                <a:gd name="T10" fmla="*/ 0 w 38"/>
                <a:gd name="T11" fmla="*/ 0 h 39"/>
                <a:gd name="T12" fmla="*/ 0 w 38"/>
                <a:gd name="T13" fmla="*/ 0 h 39"/>
                <a:gd name="T14" fmla="*/ 0 w 38"/>
                <a:gd name="T15" fmla="*/ 0 h 39"/>
                <a:gd name="T16" fmla="*/ 0 w 38"/>
                <a:gd name="T17" fmla="*/ 0 h 39"/>
                <a:gd name="T18" fmla="*/ 0 w 38"/>
                <a:gd name="T19" fmla="*/ 0 h 39"/>
                <a:gd name="T20" fmla="*/ 0 w 38"/>
                <a:gd name="T21" fmla="*/ 0 h 39"/>
                <a:gd name="T22" fmla="*/ 0 w 38"/>
                <a:gd name="T23" fmla="*/ 0 h 39"/>
                <a:gd name="T24" fmla="*/ 0 w 38"/>
                <a:gd name="T25" fmla="*/ 0 h 39"/>
                <a:gd name="T26" fmla="*/ 0 w 38"/>
                <a:gd name="T27" fmla="*/ 0 h 39"/>
                <a:gd name="T28" fmla="*/ 0 w 38"/>
                <a:gd name="T29" fmla="*/ 0 h 39"/>
                <a:gd name="T30" fmla="*/ 0 w 38"/>
                <a:gd name="T31" fmla="*/ 0 h 39"/>
                <a:gd name="T32" fmla="*/ 0 w 38"/>
                <a:gd name="T33" fmla="*/ 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39">
                  <a:moveTo>
                    <a:pt x="38" y="0"/>
                  </a:moveTo>
                  <a:lnTo>
                    <a:pt x="34" y="5"/>
                  </a:lnTo>
                  <a:lnTo>
                    <a:pt x="30" y="10"/>
                  </a:lnTo>
                  <a:lnTo>
                    <a:pt x="25" y="14"/>
                  </a:lnTo>
                  <a:lnTo>
                    <a:pt x="20" y="18"/>
                  </a:lnTo>
                  <a:lnTo>
                    <a:pt x="15" y="22"/>
                  </a:lnTo>
                  <a:lnTo>
                    <a:pt x="10" y="25"/>
                  </a:lnTo>
                  <a:lnTo>
                    <a:pt x="5" y="29"/>
                  </a:lnTo>
                  <a:lnTo>
                    <a:pt x="0" y="32"/>
                  </a:lnTo>
                  <a:lnTo>
                    <a:pt x="6" y="33"/>
                  </a:lnTo>
                  <a:lnTo>
                    <a:pt x="14" y="35"/>
                  </a:lnTo>
                  <a:lnTo>
                    <a:pt x="20" y="37"/>
                  </a:lnTo>
                  <a:lnTo>
                    <a:pt x="26" y="39"/>
                  </a:lnTo>
                  <a:lnTo>
                    <a:pt x="31" y="30"/>
                  </a:lnTo>
                  <a:lnTo>
                    <a:pt x="35" y="20"/>
                  </a:lnTo>
                  <a:lnTo>
                    <a:pt x="38" y="10"/>
                  </a:lnTo>
                  <a:lnTo>
                    <a:pt x="3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5" name="Freeform 290">
              <a:extLst>
                <a:ext uri="{FF2B5EF4-FFF2-40B4-BE49-F238E27FC236}">
                  <a16:creationId xmlns:a16="http://schemas.microsoft.com/office/drawing/2014/main" id="{77C21D57-1154-4E5D-8667-69D6336C1965}"/>
                </a:ext>
              </a:extLst>
            </p:cNvPr>
            <p:cNvSpPr>
              <a:spLocks/>
            </p:cNvSpPr>
            <p:nvPr/>
          </p:nvSpPr>
          <p:spPr bwMode="auto">
            <a:xfrm>
              <a:off x="843" y="3769"/>
              <a:ext cx="12" cy="13"/>
            </a:xfrm>
            <a:custGeom>
              <a:avLst/>
              <a:gdLst>
                <a:gd name="T0" fmla="*/ 0 w 37"/>
                <a:gd name="T1" fmla="*/ 0 h 37"/>
                <a:gd name="T2" fmla="*/ 0 w 37"/>
                <a:gd name="T3" fmla="*/ 0 h 37"/>
                <a:gd name="T4" fmla="*/ 0 w 37"/>
                <a:gd name="T5" fmla="*/ 0 h 37"/>
                <a:gd name="T6" fmla="*/ 0 w 37"/>
                <a:gd name="T7" fmla="*/ 0 h 37"/>
                <a:gd name="T8" fmla="*/ 0 w 37"/>
                <a:gd name="T9" fmla="*/ 0 h 37"/>
                <a:gd name="T10" fmla="*/ 0 w 37"/>
                <a:gd name="T11" fmla="*/ 0 h 37"/>
                <a:gd name="T12" fmla="*/ 0 w 37"/>
                <a:gd name="T13" fmla="*/ 0 h 37"/>
                <a:gd name="T14" fmla="*/ 0 w 37"/>
                <a:gd name="T15" fmla="*/ 0 h 37"/>
                <a:gd name="T16" fmla="*/ 0 w 37"/>
                <a:gd name="T17" fmla="*/ 0 h 37"/>
                <a:gd name="T18" fmla="*/ 0 w 37"/>
                <a:gd name="T19" fmla="*/ 0 h 37"/>
                <a:gd name="T20" fmla="*/ 0 w 37"/>
                <a:gd name="T21" fmla="*/ 0 h 37"/>
                <a:gd name="T22" fmla="*/ 0 w 37"/>
                <a:gd name="T23" fmla="*/ 0 h 37"/>
                <a:gd name="T24" fmla="*/ 0 w 37"/>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7" h="37">
                  <a:moveTo>
                    <a:pt x="37" y="0"/>
                  </a:moveTo>
                  <a:lnTo>
                    <a:pt x="29" y="7"/>
                  </a:lnTo>
                  <a:lnTo>
                    <a:pt x="20" y="15"/>
                  </a:lnTo>
                  <a:lnTo>
                    <a:pt x="10" y="20"/>
                  </a:lnTo>
                  <a:lnTo>
                    <a:pt x="0" y="26"/>
                  </a:lnTo>
                  <a:lnTo>
                    <a:pt x="5" y="29"/>
                  </a:lnTo>
                  <a:lnTo>
                    <a:pt x="10" y="31"/>
                  </a:lnTo>
                  <a:lnTo>
                    <a:pt x="15" y="35"/>
                  </a:lnTo>
                  <a:lnTo>
                    <a:pt x="20" y="37"/>
                  </a:lnTo>
                  <a:lnTo>
                    <a:pt x="27" y="29"/>
                  </a:lnTo>
                  <a:lnTo>
                    <a:pt x="32" y="20"/>
                  </a:lnTo>
                  <a:lnTo>
                    <a:pt x="35" y="10"/>
                  </a:lnTo>
                  <a:lnTo>
                    <a:pt x="37"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6" name="Freeform 291">
              <a:extLst>
                <a:ext uri="{FF2B5EF4-FFF2-40B4-BE49-F238E27FC236}">
                  <a16:creationId xmlns:a16="http://schemas.microsoft.com/office/drawing/2014/main" id="{A4108019-BC41-45B4-B818-6B3BF778D08C}"/>
                </a:ext>
              </a:extLst>
            </p:cNvPr>
            <p:cNvSpPr>
              <a:spLocks/>
            </p:cNvSpPr>
            <p:nvPr/>
          </p:nvSpPr>
          <p:spPr bwMode="auto">
            <a:xfrm>
              <a:off x="833" y="3763"/>
              <a:ext cx="11" cy="12"/>
            </a:xfrm>
            <a:custGeom>
              <a:avLst/>
              <a:gdLst>
                <a:gd name="T0" fmla="*/ 0 w 34"/>
                <a:gd name="T1" fmla="*/ 0 h 35"/>
                <a:gd name="T2" fmla="*/ 0 w 34"/>
                <a:gd name="T3" fmla="*/ 0 h 35"/>
                <a:gd name="T4" fmla="*/ 0 w 34"/>
                <a:gd name="T5" fmla="*/ 0 h 35"/>
                <a:gd name="T6" fmla="*/ 0 w 34"/>
                <a:gd name="T7" fmla="*/ 0 h 35"/>
                <a:gd name="T8" fmla="*/ 0 w 34"/>
                <a:gd name="T9" fmla="*/ 0 h 35"/>
                <a:gd name="T10" fmla="*/ 0 w 34"/>
                <a:gd name="T11" fmla="*/ 0 h 35"/>
                <a:gd name="T12" fmla="*/ 0 w 34"/>
                <a:gd name="T13" fmla="*/ 0 h 35"/>
                <a:gd name="T14" fmla="*/ 0 w 34"/>
                <a:gd name="T15" fmla="*/ 0 h 35"/>
                <a:gd name="T16" fmla="*/ 0 w 34"/>
                <a:gd name="T17" fmla="*/ 0 h 35"/>
                <a:gd name="T18" fmla="*/ 0 w 34"/>
                <a:gd name="T19" fmla="*/ 0 h 35"/>
                <a:gd name="T20" fmla="*/ 0 w 34"/>
                <a:gd name="T21" fmla="*/ 0 h 35"/>
                <a:gd name="T22" fmla="*/ 0 w 34"/>
                <a:gd name="T23" fmla="*/ 0 h 35"/>
                <a:gd name="T24" fmla="*/ 0 w 34"/>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 h="35">
                  <a:moveTo>
                    <a:pt x="34" y="0"/>
                  </a:moveTo>
                  <a:lnTo>
                    <a:pt x="26" y="8"/>
                  </a:lnTo>
                  <a:lnTo>
                    <a:pt x="19" y="13"/>
                  </a:lnTo>
                  <a:lnTo>
                    <a:pt x="9" y="19"/>
                  </a:lnTo>
                  <a:lnTo>
                    <a:pt x="0" y="23"/>
                  </a:lnTo>
                  <a:lnTo>
                    <a:pt x="5" y="25"/>
                  </a:lnTo>
                  <a:lnTo>
                    <a:pt x="9" y="29"/>
                  </a:lnTo>
                  <a:lnTo>
                    <a:pt x="12" y="33"/>
                  </a:lnTo>
                  <a:lnTo>
                    <a:pt x="18" y="35"/>
                  </a:lnTo>
                  <a:lnTo>
                    <a:pt x="23" y="28"/>
                  </a:lnTo>
                  <a:lnTo>
                    <a:pt x="28" y="19"/>
                  </a:lnTo>
                  <a:lnTo>
                    <a:pt x="31" y="9"/>
                  </a:lnTo>
                  <a:lnTo>
                    <a:pt x="34"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7" name="Freeform 292">
              <a:extLst>
                <a:ext uri="{FF2B5EF4-FFF2-40B4-BE49-F238E27FC236}">
                  <a16:creationId xmlns:a16="http://schemas.microsoft.com/office/drawing/2014/main" id="{C407F344-175B-4FD8-B44F-96E05EFEC3B1}"/>
                </a:ext>
              </a:extLst>
            </p:cNvPr>
            <p:cNvSpPr>
              <a:spLocks/>
            </p:cNvSpPr>
            <p:nvPr/>
          </p:nvSpPr>
          <p:spPr bwMode="auto">
            <a:xfrm>
              <a:off x="824" y="3757"/>
              <a:ext cx="9" cy="11"/>
            </a:xfrm>
            <a:custGeom>
              <a:avLst/>
              <a:gdLst>
                <a:gd name="T0" fmla="*/ 0 w 28"/>
                <a:gd name="T1" fmla="*/ 0 h 32"/>
                <a:gd name="T2" fmla="*/ 0 w 28"/>
                <a:gd name="T3" fmla="*/ 0 h 32"/>
                <a:gd name="T4" fmla="*/ 0 w 28"/>
                <a:gd name="T5" fmla="*/ 0 h 32"/>
                <a:gd name="T6" fmla="*/ 0 w 28"/>
                <a:gd name="T7" fmla="*/ 0 h 32"/>
                <a:gd name="T8" fmla="*/ 0 w 28"/>
                <a:gd name="T9" fmla="*/ 0 h 32"/>
                <a:gd name="T10" fmla="*/ 0 w 28"/>
                <a:gd name="T11" fmla="*/ 0 h 32"/>
                <a:gd name="T12" fmla="*/ 0 w 28"/>
                <a:gd name="T13" fmla="*/ 0 h 32"/>
                <a:gd name="T14" fmla="*/ 0 w 28"/>
                <a:gd name="T15" fmla="*/ 0 h 32"/>
                <a:gd name="T16" fmla="*/ 0 w 28"/>
                <a:gd name="T17" fmla="*/ 0 h 32"/>
                <a:gd name="T18" fmla="*/ 0 w 28"/>
                <a:gd name="T19" fmla="*/ 0 h 32"/>
                <a:gd name="T20" fmla="*/ 0 w 28"/>
                <a:gd name="T21" fmla="*/ 0 h 32"/>
                <a:gd name="T22" fmla="*/ 0 w 28"/>
                <a:gd name="T23" fmla="*/ 0 h 32"/>
                <a:gd name="T24" fmla="*/ 0 w 28"/>
                <a:gd name="T25" fmla="*/ 0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2">
                  <a:moveTo>
                    <a:pt x="28" y="0"/>
                  </a:moveTo>
                  <a:lnTo>
                    <a:pt x="22" y="7"/>
                  </a:lnTo>
                  <a:lnTo>
                    <a:pt x="15" y="13"/>
                  </a:lnTo>
                  <a:lnTo>
                    <a:pt x="8" y="18"/>
                  </a:lnTo>
                  <a:lnTo>
                    <a:pt x="0" y="22"/>
                  </a:lnTo>
                  <a:lnTo>
                    <a:pt x="4" y="24"/>
                  </a:lnTo>
                  <a:lnTo>
                    <a:pt x="8" y="27"/>
                  </a:lnTo>
                  <a:lnTo>
                    <a:pt x="11" y="29"/>
                  </a:lnTo>
                  <a:lnTo>
                    <a:pt x="15" y="32"/>
                  </a:lnTo>
                  <a:lnTo>
                    <a:pt x="20" y="24"/>
                  </a:lnTo>
                  <a:lnTo>
                    <a:pt x="24" y="17"/>
                  </a:lnTo>
                  <a:lnTo>
                    <a:pt x="27" y="8"/>
                  </a:lnTo>
                  <a:lnTo>
                    <a:pt x="2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8" name="Freeform 293">
              <a:extLst>
                <a:ext uri="{FF2B5EF4-FFF2-40B4-BE49-F238E27FC236}">
                  <a16:creationId xmlns:a16="http://schemas.microsoft.com/office/drawing/2014/main" id="{C5D94EA8-F7B6-46B2-B760-401FBCDCB089}"/>
                </a:ext>
              </a:extLst>
            </p:cNvPr>
            <p:cNvSpPr>
              <a:spLocks/>
            </p:cNvSpPr>
            <p:nvPr/>
          </p:nvSpPr>
          <p:spPr bwMode="auto">
            <a:xfrm>
              <a:off x="812" y="3751"/>
              <a:ext cx="10" cy="11"/>
            </a:xfrm>
            <a:custGeom>
              <a:avLst/>
              <a:gdLst>
                <a:gd name="T0" fmla="*/ 0 w 28"/>
                <a:gd name="T1" fmla="*/ 0 h 32"/>
                <a:gd name="T2" fmla="*/ 0 w 28"/>
                <a:gd name="T3" fmla="*/ 0 h 32"/>
                <a:gd name="T4" fmla="*/ 0 w 28"/>
                <a:gd name="T5" fmla="*/ 0 h 32"/>
                <a:gd name="T6" fmla="*/ 0 w 28"/>
                <a:gd name="T7" fmla="*/ 0 h 32"/>
                <a:gd name="T8" fmla="*/ 0 w 28"/>
                <a:gd name="T9" fmla="*/ 0 h 32"/>
                <a:gd name="T10" fmla="*/ 0 w 28"/>
                <a:gd name="T11" fmla="*/ 0 h 32"/>
                <a:gd name="T12" fmla="*/ 0 w 28"/>
                <a:gd name="T13" fmla="*/ 0 h 32"/>
                <a:gd name="T14" fmla="*/ 0 w 28"/>
                <a:gd name="T15" fmla="*/ 0 h 32"/>
                <a:gd name="T16" fmla="*/ 0 w 28"/>
                <a:gd name="T17" fmla="*/ 0 h 32"/>
                <a:gd name="T18" fmla="*/ 0 w 28"/>
                <a:gd name="T19" fmla="*/ 0 h 32"/>
                <a:gd name="T20" fmla="*/ 0 w 28"/>
                <a:gd name="T21" fmla="*/ 0 h 32"/>
                <a:gd name="T22" fmla="*/ 0 w 28"/>
                <a:gd name="T23" fmla="*/ 0 h 32"/>
                <a:gd name="T24" fmla="*/ 0 w 28"/>
                <a:gd name="T25" fmla="*/ 0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2">
                  <a:moveTo>
                    <a:pt x="28" y="0"/>
                  </a:moveTo>
                  <a:lnTo>
                    <a:pt x="23" y="7"/>
                  </a:lnTo>
                  <a:lnTo>
                    <a:pt x="15" y="12"/>
                  </a:lnTo>
                  <a:lnTo>
                    <a:pt x="8" y="17"/>
                  </a:lnTo>
                  <a:lnTo>
                    <a:pt x="0" y="22"/>
                  </a:lnTo>
                  <a:lnTo>
                    <a:pt x="4" y="24"/>
                  </a:lnTo>
                  <a:lnTo>
                    <a:pt x="9" y="27"/>
                  </a:lnTo>
                  <a:lnTo>
                    <a:pt x="13" y="29"/>
                  </a:lnTo>
                  <a:lnTo>
                    <a:pt x="16" y="32"/>
                  </a:lnTo>
                  <a:lnTo>
                    <a:pt x="21" y="24"/>
                  </a:lnTo>
                  <a:lnTo>
                    <a:pt x="24" y="16"/>
                  </a:lnTo>
                  <a:lnTo>
                    <a:pt x="27" y="8"/>
                  </a:lnTo>
                  <a:lnTo>
                    <a:pt x="2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9" name="Freeform 294">
              <a:extLst>
                <a:ext uri="{FF2B5EF4-FFF2-40B4-BE49-F238E27FC236}">
                  <a16:creationId xmlns:a16="http://schemas.microsoft.com/office/drawing/2014/main" id="{31D6FAB1-9CFD-4314-8DDD-A596CAAABF99}"/>
                </a:ext>
              </a:extLst>
            </p:cNvPr>
            <p:cNvSpPr>
              <a:spLocks/>
            </p:cNvSpPr>
            <p:nvPr/>
          </p:nvSpPr>
          <p:spPr bwMode="auto">
            <a:xfrm>
              <a:off x="463" y="3865"/>
              <a:ext cx="139" cy="229"/>
            </a:xfrm>
            <a:custGeom>
              <a:avLst/>
              <a:gdLst>
                <a:gd name="T0" fmla="*/ 0 w 416"/>
                <a:gd name="T1" fmla="*/ 0 h 688"/>
                <a:gd name="T2" fmla="*/ 0 w 416"/>
                <a:gd name="T3" fmla="*/ 0 h 688"/>
                <a:gd name="T4" fmla="*/ 0 w 416"/>
                <a:gd name="T5" fmla="*/ 0 h 688"/>
                <a:gd name="T6" fmla="*/ 0 w 416"/>
                <a:gd name="T7" fmla="*/ 0 h 688"/>
                <a:gd name="T8" fmla="*/ 0 w 416"/>
                <a:gd name="T9" fmla="*/ 0 h 688"/>
                <a:gd name="T10" fmla="*/ 0 w 416"/>
                <a:gd name="T11" fmla="*/ 0 h 688"/>
                <a:gd name="T12" fmla="*/ 0 w 416"/>
                <a:gd name="T13" fmla="*/ 0 h 688"/>
                <a:gd name="T14" fmla="*/ 0 w 416"/>
                <a:gd name="T15" fmla="*/ 0 h 688"/>
                <a:gd name="T16" fmla="*/ 0 w 416"/>
                <a:gd name="T17" fmla="*/ 0 h 688"/>
                <a:gd name="T18" fmla="*/ 0 w 416"/>
                <a:gd name="T19" fmla="*/ 0 h 688"/>
                <a:gd name="T20" fmla="*/ 0 w 416"/>
                <a:gd name="T21" fmla="*/ 0 h 688"/>
                <a:gd name="T22" fmla="*/ 0 w 416"/>
                <a:gd name="T23" fmla="*/ 0 h 688"/>
                <a:gd name="T24" fmla="*/ 0 w 416"/>
                <a:gd name="T25" fmla="*/ 0 h 688"/>
                <a:gd name="T26" fmla="*/ 0 w 416"/>
                <a:gd name="T27" fmla="*/ 0 h 688"/>
                <a:gd name="T28" fmla="*/ 0 w 416"/>
                <a:gd name="T29" fmla="*/ 0 h 688"/>
                <a:gd name="T30" fmla="*/ 0 w 416"/>
                <a:gd name="T31" fmla="*/ 0 h 688"/>
                <a:gd name="T32" fmla="*/ 0 w 416"/>
                <a:gd name="T33" fmla="*/ 0 h 688"/>
                <a:gd name="T34" fmla="*/ 0 w 416"/>
                <a:gd name="T35" fmla="*/ 0 h 688"/>
                <a:gd name="T36" fmla="*/ 0 w 416"/>
                <a:gd name="T37" fmla="*/ 0 h 688"/>
                <a:gd name="T38" fmla="*/ 0 w 416"/>
                <a:gd name="T39" fmla="*/ 0 h 688"/>
                <a:gd name="T40" fmla="*/ 0 w 416"/>
                <a:gd name="T41" fmla="*/ 0 h 688"/>
                <a:gd name="T42" fmla="*/ 0 w 416"/>
                <a:gd name="T43" fmla="*/ 0 h 688"/>
                <a:gd name="T44" fmla="*/ 0 w 416"/>
                <a:gd name="T45" fmla="*/ 0 h 688"/>
                <a:gd name="T46" fmla="*/ 0 w 416"/>
                <a:gd name="T47" fmla="*/ 0 h 688"/>
                <a:gd name="T48" fmla="*/ 0 w 416"/>
                <a:gd name="T49" fmla="*/ 0 h 688"/>
                <a:gd name="T50" fmla="*/ 0 w 416"/>
                <a:gd name="T51" fmla="*/ 0 h 688"/>
                <a:gd name="T52" fmla="*/ 0 w 416"/>
                <a:gd name="T53" fmla="*/ 0 h 688"/>
                <a:gd name="T54" fmla="*/ 0 w 416"/>
                <a:gd name="T55" fmla="*/ 0 h 688"/>
                <a:gd name="T56" fmla="*/ 0 w 416"/>
                <a:gd name="T57" fmla="*/ 0 h 688"/>
                <a:gd name="T58" fmla="*/ 0 w 416"/>
                <a:gd name="T59" fmla="*/ 0 h 688"/>
                <a:gd name="T60" fmla="*/ 0 w 416"/>
                <a:gd name="T61" fmla="*/ 0 h 688"/>
                <a:gd name="T62" fmla="*/ 0 w 416"/>
                <a:gd name="T63" fmla="*/ 0 h 688"/>
                <a:gd name="T64" fmla="*/ 0 w 416"/>
                <a:gd name="T65" fmla="*/ 0 h 688"/>
                <a:gd name="T66" fmla="*/ 0 w 416"/>
                <a:gd name="T67" fmla="*/ 0 h 688"/>
                <a:gd name="T68" fmla="*/ 0 w 416"/>
                <a:gd name="T69" fmla="*/ 0 h 688"/>
                <a:gd name="T70" fmla="*/ 0 w 416"/>
                <a:gd name="T71" fmla="*/ 0 h 68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16" h="688">
                  <a:moveTo>
                    <a:pt x="60" y="86"/>
                  </a:moveTo>
                  <a:lnTo>
                    <a:pt x="53" y="101"/>
                  </a:lnTo>
                  <a:lnTo>
                    <a:pt x="43" y="123"/>
                  </a:lnTo>
                  <a:lnTo>
                    <a:pt x="31" y="152"/>
                  </a:lnTo>
                  <a:lnTo>
                    <a:pt x="20" y="184"/>
                  </a:lnTo>
                  <a:lnTo>
                    <a:pt x="10" y="218"/>
                  </a:lnTo>
                  <a:lnTo>
                    <a:pt x="4" y="252"/>
                  </a:lnTo>
                  <a:lnTo>
                    <a:pt x="0" y="281"/>
                  </a:lnTo>
                  <a:lnTo>
                    <a:pt x="2" y="306"/>
                  </a:lnTo>
                  <a:lnTo>
                    <a:pt x="9" y="329"/>
                  </a:lnTo>
                  <a:lnTo>
                    <a:pt x="15" y="353"/>
                  </a:lnTo>
                  <a:lnTo>
                    <a:pt x="21" y="378"/>
                  </a:lnTo>
                  <a:lnTo>
                    <a:pt x="28" y="403"/>
                  </a:lnTo>
                  <a:lnTo>
                    <a:pt x="33" y="428"/>
                  </a:lnTo>
                  <a:lnTo>
                    <a:pt x="39" y="450"/>
                  </a:lnTo>
                  <a:lnTo>
                    <a:pt x="44" y="469"/>
                  </a:lnTo>
                  <a:lnTo>
                    <a:pt x="49" y="483"/>
                  </a:lnTo>
                  <a:lnTo>
                    <a:pt x="55" y="505"/>
                  </a:lnTo>
                  <a:lnTo>
                    <a:pt x="59" y="526"/>
                  </a:lnTo>
                  <a:lnTo>
                    <a:pt x="58" y="544"/>
                  </a:lnTo>
                  <a:lnTo>
                    <a:pt x="57" y="560"/>
                  </a:lnTo>
                  <a:lnTo>
                    <a:pt x="55" y="568"/>
                  </a:lnTo>
                  <a:lnTo>
                    <a:pt x="55" y="582"/>
                  </a:lnTo>
                  <a:lnTo>
                    <a:pt x="59" y="600"/>
                  </a:lnTo>
                  <a:lnTo>
                    <a:pt x="68" y="619"/>
                  </a:lnTo>
                  <a:lnTo>
                    <a:pt x="82" y="638"/>
                  </a:lnTo>
                  <a:lnTo>
                    <a:pt x="105" y="657"/>
                  </a:lnTo>
                  <a:lnTo>
                    <a:pt x="135" y="672"/>
                  </a:lnTo>
                  <a:lnTo>
                    <a:pt x="178" y="684"/>
                  </a:lnTo>
                  <a:lnTo>
                    <a:pt x="217" y="688"/>
                  </a:lnTo>
                  <a:lnTo>
                    <a:pt x="248" y="686"/>
                  </a:lnTo>
                  <a:lnTo>
                    <a:pt x="274" y="675"/>
                  </a:lnTo>
                  <a:lnTo>
                    <a:pt x="291" y="662"/>
                  </a:lnTo>
                  <a:lnTo>
                    <a:pt x="304" y="645"/>
                  </a:lnTo>
                  <a:lnTo>
                    <a:pt x="313" y="630"/>
                  </a:lnTo>
                  <a:lnTo>
                    <a:pt x="318" y="615"/>
                  </a:lnTo>
                  <a:lnTo>
                    <a:pt x="319" y="605"/>
                  </a:lnTo>
                  <a:lnTo>
                    <a:pt x="319" y="585"/>
                  </a:lnTo>
                  <a:lnTo>
                    <a:pt x="320" y="553"/>
                  </a:lnTo>
                  <a:lnTo>
                    <a:pt x="324" y="522"/>
                  </a:lnTo>
                  <a:lnTo>
                    <a:pt x="333" y="495"/>
                  </a:lnTo>
                  <a:lnTo>
                    <a:pt x="342" y="476"/>
                  </a:lnTo>
                  <a:lnTo>
                    <a:pt x="354" y="445"/>
                  </a:lnTo>
                  <a:lnTo>
                    <a:pt x="370" y="403"/>
                  </a:lnTo>
                  <a:lnTo>
                    <a:pt x="385" y="355"/>
                  </a:lnTo>
                  <a:lnTo>
                    <a:pt x="399" y="306"/>
                  </a:lnTo>
                  <a:lnTo>
                    <a:pt x="410" y="258"/>
                  </a:lnTo>
                  <a:lnTo>
                    <a:pt x="416" y="218"/>
                  </a:lnTo>
                  <a:lnTo>
                    <a:pt x="415" y="186"/>
                  </a:lnTo>
                  <a:lnTo>
                    <a:pt x="409" y="161"/>
                  </a:lnTo>
                  <a:lnTo>
                    <a:pt x="401" y="136"/>
                  </a:lnTo>
                  <a:lnTo>
                    <a:pt x="392" y="112"/>
                  </a:lnTo>
                  <a:lnTo>
                    <a:pt x="382" y="88"/>
                  </a:lnTo>
                  <a:lnTo>
                    <a:pt x="371" y="68"/>
                  </a:lnTo>
                  <a:lnTo>
                    <a:pt x="357" y="50"/>
                  </a:lnTo>
                  <a:lnTo>
                    <a:pt x="342" y="35"/>
                  </a:lnTo>
                  <a:lnTo>
                    <a:pt x="324" y="25"/>
                  </a:lnTo>
                  <a:lnTo>
                    <a:pt x="304" y="18"/>
                  </a:lnTo>
                  <a:lnTo>
                    <a:pt x="281" y="10"/>
                  </a:lnTo>
                  <a:lnTo>
                    <a:pt x="256" y="5"/>
                  </a:lnTo>
                  <a:lnTo>
                    <a:pt x="231" y="1"/>
                  </a:lnTo>
                  <a:lnTo>
                    <a:pt x="204" y="0"/>
                  </a:lnTo>
                  <a:lnTo>
                    <a:pt x="182" y="0"/>
                  </a:lnTo>
                  <a:lnTo>
                    <a:pt x="161" y="4"/>
                  </a:lnTo>
                  <a:lnTo>
                    <a:pt x="145" y="9"/>
                  </a:lnTo>
                  <a:lnTo>
                    <a:pt x="131" y="18"/>
                  </a:lnTo>
                  <a:lnTo>
                    <a:pt x="117" y="26"/>
                  </a:lnTo>
                  <a:lnTo>
                    <a:pt x="103" y="38"/>
                  </a:lnTo>
                  <a:lnTo>
                    <a:pt x="92" y="48"/>
                  </a:lnTo>
                  <a:lnTo>
                    <a:pt x="81" y="59"/>
                  </a:lnTo>
                  <a:lnTo>
                    <a:pt x="72" y="69"/>
                  </a:lnTo>
                  <a:lnTo>
                    <a:pt x="65" y="78"/>
                  </a:lnTo>
                  <a:lnTo>
                    <a:pt x="60" y="8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0" name="Freeform 295">
              <a:extLst>
                <a:ext uri="{FF2B5EF4-FFF2-40B4-BE49-F238E27FC236}">
                  <a16:creationId xmlns:a16="http://schemas.microsoft.com/office/drawing/2014/main" id="{CD19622B-878C-426C-8750-5D53438825B2}"/>
                </a:ext>
              </a:extLst>
            </p:cNvPr>
            <p:cNvSpPr>
              <a:spLocks/>
            </p:cNvSpPr>
            <p:nvPr/>
          </p:nvSpPr>
          <p:spPr bwMode="auto">
            <a:xfrm>
              <a:off x="409" y="4047"/>
              <a:ext cx="159" cy="115"/>
            </a:xfrm>
            <a:custGeom>
              <a:avLst/>
              <a:gdLst>
                <a:gd name="T0" fmla="*/ 0 w 477"/>
                <a:gd name="T1" fmla="*/ 0 h 344"/>
                <a:gd name="T2" fmla="*/ 0 w 477"/>
                <a:gd name="T3" fmla="*/ 0 h 344"/>
                <a:gd name="T4" fmla="*/ 0 w 477"/>
                <a:gd name="T5" fmla="*/ 0 h 344"/>
                <a:gd name="T6" fmla="*/ 0 w 477"/>
                <a:gd name="T7" fmla="*/ 0 h 344"/>
                <a:gd name="T8" fmla="*/ 0 w 477"/>
                <a:gd name="T9" fmla="*/ 0 h 344"/>
                <a:gd name="T10" fmla="*/ 0 w 477"/>
                <a:gd name="T11" fmla="*/ 0 h 344"/>
                <a:gd name="T12" fmla="*/ 0 w 477"/>
                <a:gd name="T13" fmla="*/ 0 h 344"/>
                <a:gd name="T14" fmla="*/ 0 w 477"/>
                <a:gd name="T15" fmla="*/ 0 h 344"/>
                <a:gd name="T16" fmla="*/ 0 w 477"/>
                <a:gd name="T17" fmla="*/ 0 h 344"/>
                <a:gd name="T18" fmla="*/ 0 w 477"/>
                <a:gd name="T19" fmla="*/ 0 h 344"/>
                <a:gd name="T20" fmla="*/ 0 w 477"/>
                <a:gd name="T21" fmla="*/ 0 h 344"/>
                <a:gd name="T22" fmla="*/ 0 w 477"/>
                <a:gd name="T23" fmla="*/ 0 h 344"/>
                <a:gd name="T24" fmla="*/ 0 w 477"/>
                <a:gd name="T25" fmla="*/ 0 h 344"/>
                <a:gd name="T26" fmla="*/ 0 w 477"/>
                <a:gd name="T27" fmla="*/ 0 h 344"/>
                <a:gd name="T28" fmla="*/ 0 w 477"/>
                <a:gd name="T29" fmla="*/ 0 h 344"/>
                <a:gd name="T30" fmla="*/ 0 w 477"/>
                <a:gd name="T31" fmla="*/ 0 h 344"/>
                <a:gd name="T32" fmla="*/ 0 w 477"/>
                <a:gd name="T33" fmla="*/ 0 h 344"/>
                <a:gd name="T34" fmla="*/ 0 w 477"/>
                <a:gd name="T35" fmla="*/ 0 h 344"/>
                <a:gd name="T36" fmla="*/ 0 w 477"/>
                <a:gd name="T37" fmla="*/ 0 h 344"/>
                <a:gd name="T38" fmla="*/ 0 w 477"/>
                <a:gd name="T39" fmla="*/ 0 h 344"/>
                <a:gd name="T40" fmla="*/ 0 w 477"/>
                <a:gd name="T41" fmla="*/ 0 h 344"/>
                <a:gd name="T42" fmla="*/ 0 w 477"/>
                <a:gd name="T43" fmla="*/ 0 h 344"/>
                <a:gd name="T44" fmla="*/ 0 w 477"/>
                <a:gd name="T45" fmla="*/ 0 h 344"/>
                <a:gd name="T46" fmla="*/ 0 w 477"/>
                <a:gd name="T47" fmla="*/ 0 h 344"/>
                <a:gd name="T48" fmla="*/ 0 w 477"/>
                <a:gd name="T49" fmla="*/ 0 h 344"/>
                <a:gd name="T50" fmla="*/ 0 w 477"/>
                <a:gd name="T51" fmla="*/ 0 h 344"/>
                <a:gd name="T52" fmla="*/ 0 w 477"/>
                <a:gd name="T53" fmla="*/ 0 h 344"/>
                <a:gd name="T54" fmla="*/ 0 w 477"/>
                <a:gd name="T55" fmla="*/ 0 h 344"/>
                <a:gd name="T56" fmla="*/ 0 w 477"/>
                <a:gd name="T57" fmla="*/ 0 h 344"/>
                <a:gd name="T58" fmla="*/ 0 w 477"/>
                <a:gd name="T59" fmla="*/ 0 h 344"/>
                <a:gd name="T60" fmla="*/ 0 w 477"/>
                <a:gd name="T61" fmla="*/ 0 h 344"/>
                <a:gd name="T62" fmla="*/ 0 w 477"/>
                <a:gd name="T63" fmla="*/ 0 h 344"/>
                <a:gd name="T64" fmla="*/ 0 w 477"/>
                <a:gd name="T65" fmla="*/ 0 h 344"/>
                <a:gd name="T66" fmla="*/ 0 w 477"/>
                <a:gd name="T67" fmla="*/ 0 h 344"/>
                <a:gd name="T68" fmla="*/ 0 w 477"/>
                <a:gd name="T69" fmla="*/ 0 h 344"/>
                <a:gd name="T70" fmla="*/ 0 w 477"/>
                <a:gd name="T71" fmla="*/ 0 h 344"/>
                <a:gd name="T72" fmla="*/ 0 w 477"/>
                <a:gd name="T73" fmla="*/ 0 h 344"/>
                <a:gd name="T74" fmla="*/ 0 w 477"/>
                <a:gd name="T75" fmla="*/ 0 h 344"/>
                <a:gd name="T76" fmla="*/ 0 w 477"/>
                <a:gd name="T77" fmla="*/ 0 h 344"/>
                <a:gd name="T78" fmla="*/ 0 w 477"/>
                <a:gd name="T79" fmla="*/ 0 h 344"/>
                <a:gd name="T80" fmla="*/ 0 w 477"/>
                <a:gd name="T81" fmla="*/ 0 h 344"/>
                <a:gd name="T82" fmla="*/ 0 w 477"/>
                <a:gd name="T83" fmla="*/ 0 h 344"/>
                <a:gd name="T84" fmla="*/ 0 w 477"/>
                <a:gd name="T85" fmla="*/ 0 h 344"/>
                <a:gd name="T86" fmla="*/ 0 w 477"/>
                <a:gd name="T87" fmla="*/ 0 h 34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77" h="344">
                  <a:moveTo>
                    <a:pt x="352" y="176"/>
                  </a:moveTo>
                  <a:lnTo>
                    <a:pt x="345" y="181"/>
                  </a:lnTo>
                  <a:lnTo>
                    <a:pt x="331" y="190"/>
                  </a:lnTo>
                  <a:lnTo>
                    <a:pt x="313" y="202"/>
                  </a:lnTo>
                  <a:lnTo>
                    <a:pt x="293" y="215"/>
                  </a:lnTo>
                  <a:lnTo>
                    <a:pt x="272" y="229"/>
                  </a:lnTo>
                  <a:lnTo>
                    <a:pt x="250" y="242"/>
                  </a:lnTo>
                  <a:lnTo>
                    <a:pt x="231" y="253"/>
                  </a:lnTo>
                  <a:lnTo>
                    <a:pt x="217" y="262"/>
                  </a:lnTo>
                  <a:lnTo>
                    <a:pt x="207" y="268"/>
                  </a:lnTo>
                  <a:lnTo>
                    <a:pt x="195" y="275"/>
                  </a:lnTo>
                  <a:lnTo>
                    <a:pt x="181" y="282"/>
                  </a:lnTo>
                  <a:lnTo>
                    <a:pt x="167" y="290"/>
                  </a:lnTo>
                  <a:lnTo>
                    <a:pt x="152" y="299"/>
                  </a:lnTo>
                  <a:lnTo>
                    <a:pt x="135" y="307"/>
                  </a:lnTo>
                  <a:lnTo>
                    <a:pt x="119" y="318"/>
                  </a:lnTo>
                  <a:lnTo>
                    <a:pt x="101" y="329"/>
                  </a:lnTo>
                  <a:lnTo>
                    <a:pt x="82" y="339"/>
                  </a:lnTo>
                  <a:lnTo>
                    <a:pt x="67" y="344"/>
                  </a:lnTo>
                  <a:lnTo>
                    <a:pt x="56" y="344"/>
                  </a:lnTo>
                  <a:lnTo>
                    <a:pt x="46" y="340"/>
                  </a:lnTo>
                  <a:lnTo>
                    <a:pt x="37" y="333"/>
                  </a:lnTo>
                  <a:lnTo>
                    <a:pt x="28" y="325"/>
                  </a:lnTo>
                  <a:lnTo>
                    <a:pt x="21" y="315"/>
                  </a:lnTo>
                  <a:lnTo>
                    <a:pt x="13" y="306"/>
                  </a:lnTo>
                  <a:lnTo>
                    <a:pt x="4" y="294"/>
                  </a:lnTo>
                  <a:lnTo>
                    <a:pt x="0" y="284"/>
                  </a:lnTo>
                  <a:lnTo>
                    <a:pt x="0" y="273"/>
                  </a:lnTo>
                  <a:lnTo>
                    <a:pt x="4" y="263"/>
                  </a:lnTo>
                  <a:lnTo>
                    <a:pt x="12" y="256"/>
                  </a:lnTo>
                  <a:lnTo>
                    <a:pt x="21" y="247"/>
                  </a:lnTo>
                  <a:lnTo>
                    <a:pt x="32" y="239"/>
                  </a:lnTo>
                  <a:lnTo>
                    <a:pt x="45" y="232"/>
                  </a:lnTo>
                  <a:lnTo>
                    <a:pt x="57" y="223"/>
                  </a:lnTo>
                  <a:lnTo>
                    <a:pt x="70" y="212"/>
                  </a:lnTo>
                  <a:lnTo>
                    <a:pt x="82" y="200"/>
                  </a:lnTo>
                  <a:lnTo>
                    <a:pt x="94" y="186"/>
                  </a:lnTo>
                  <a:lnTo>
                    <a:pt x="104" y="174"/>
                  </a:lnTo>
                  <a:lnTo>
                    <a:pt x="113" y="161"/>
                  </a:lnTo>
                  <a:lnTo>
                    <a:pt x="120" y="150"/>
                  </a:lnTo>
                  <a:lnTo>
                    <a:pt x="125" y="139"/>
                  </a:lnTo>
                  <a:lnTo>
                    <a:pt x="130" y="127"/>
                  </a:lnTo>
                  <a:lnTo>
                    <a:pt x="135" y="116"/>
                  </a:lnTo>
                  <a:lnTo>
                    <a:pt x="142" y="102"/>
                  </a:lnTo>
                  <a:lnTo>
                    <a:pt x="148" y="87"/>
                  </a:lnTo>
                  <a:lnTo>
                    <a:pt x="157" y="73"/>
                  </a:lnTo>
                  <a:lnTo>
                    <a:pt x="166" y="59"/>
                  </a:lnTo>
                  <a:lnTo>
                    <a:pt x="176" y="45"/>
                  </a:lnTo>
                  <a:lnTo>
                    <a:pt x="188" y="33"/>
                  </a:lnTo>
                  <a:lnTo>
                    <a:pt x="201" y="23"/>
                  </a:lnTo>
                  <a:lnTo>
                    <a:pt x="215" y="15"/>
                  </a:lnTo>
                  <a:lnTo>
                    <a:pt x="227" y="10"/>
                  </a:lnTo>
                  <a:lnTo>
                    <a:pt x="240" y="7"/>
                  </a:lnTo>
                  <a:lnTo>
                    <a:pt x="251" y="6"/>
                  </a:lnTo>
                  <a:lnTo>
                    <a:pt x="262" y="6"/>
                  </a:lnTo>
                  <a:lnTo>
                    <a:pt x="270" y="7"/>
                  </a:lnTo>
                  <a:lnTo>
                    <a:pt x="278" y="9"/>
                  </a:lnTo>
                  <a:lnTo>
                    <a:pt x="287" y="10"/>
                  </a:lnTo>
                  <a:lnTo>
                    <a:pt x="297" y="10"/>
                  </a:lnTo>
                  <a:lnTo>
                    <a:pt x="307" y="10"/>
                  </a:lnTo>
                  <a:lnTo>
                    <a:pt x="317" y="7"/>
                  </a:lnTo>
                  <a:lnTo>
                    <a:pt x="326" y="6"/>
                  </a:lnTo>
                  <a:lnTo>
                    <a:pt x="333" y="4"/>
                  </a:lnTo>
                  <a:lnTo>
                    <a:pt x="340" y="2"/>
                  </a:lnTo>
                  <a:lnTo>
                    <a:pt x="345" y="1"/>
                  </a:lnTo>
                  <a:lnTo>
                    <a:pt x="356" y="0"/>
                  </a:lnTo>
                  <a:lnTo>
                    <a:pt x="370" y="0"/>
                  </a:lnTo>
                  <a:lnTo>
                    <a:pt x="386" y="1"/>
                  </a:lnTo>
                  <a:lnTo>
                    <a:pt x="403" y="2"/>
                  </a:lnTo>
                  <a:lnTo>
                    <a:pt x="419" y="6"/>
                  </a:lnTo>
                  <a:lnTo>
                    <a:pt x="436" y="13"/>
                  </a:lnTo>
                  <a:lnTo>
                    <a:pt x="450" y="20"/>
                  </a:lnTo>
                  <a:lnTo>
                    <a:pt x="461" y="31"/>
                  </a:lnTo>
                  <a:lnTo>
                    <a:pt x="468" y="44"/>
                  </a:lnTo>
                  <a:lnTo>
                    <a:pt x="475" y="57"/>
                  </a:lnTo>
                  <a:lnTo>
                    <a:pt x="477" y="71"/>
                  </a:lnTo>
                  <a:lnTo>
                    <a:pt x="477" y="83"/>
                  </a:lnTo>
                  <a:lnTo>
                    <a:pt x="473" y="96"/>
                  </a:lnTo>
                  <a:lnTo>
                    <a:pt x="467" y="108"/>
                  </a:lnTo>
                  <a:lnTo>
                    <a:pt x="458" y="120"/>
                  </a:lnTo>
                  <a:lnTo>
                    <a:pt x="444" y="128"/>
                  </a:lnTo>
                  <a:lnTo>
                    <a:pt x="429" y="136"/>
                  </a:lnTo>
                  <a:lnTo>
                    <a:pt x="414" y="144"/>
                  </a:lnTo>
                  <a:lnTo>
                    <a:pt x="402" y="151"/>
                  </a:lnTo>
                  <a:lnTo>
                    <a:pt x="389" y="156"/>
                  </a:lnTo>
                  <a:lnTo>
                    <a:pt x="378" y="163"/>
                  </a:lnTo>
                  <a:lnTo>
                    <a:pt x="367" y="168"/>
                  </a:lnTo>
                  <a:lnTo>
                    <a:pt x="359" y="173"/>
                  </a:lnTo>
                  <a:lnTo>
                    <a:pt x="352" y="17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1" name="Freeform 296">
              <a:extLst>
                <a:ext uri="{FF2B5EF4-FFF2-40B4-BE49-F238E27FC236}">
                  <a16:creationId xmlns:a16="http://schemas.microsoft.com/office/drawing/2014/main" id="{1B091C92-DFA9-443C-BBE4-E585259845C1}"/>
                </a:ext>
              </a:extLst>
            </p:cNvPr>
            <p:cNvSpPr>
              <a:spLocks/>
            </p:cNvSpPr>
            <p:nvPr/>
          </p:nvSpPr>
          <p:spPr bwMode="auto">
            <a:xfrm>
              <a:off x="407" y="4128"/>
              <a:ext cx="60" cy="114"/>
            </a:xfrm>
            <a:custGeom>
              <a:avLst/>
              <a:gdLst>
                <a:gd name="T0" fmla="*/ 0 w 181"/>
                <a:gd name="T1" fmla="*/ 0 h 342"/>
                <a:gd name="T2" fmla="*/ 0 w 181"/>
                <a:gd name="T3" fmla="*/ 0 h 342"/>
                <a:gd name="T4" fmla="*/ 0 w 181"/>
                <a:gd name="T5" fmla="*/ 0 h 342"/>
                <a:gd name="T6" fmla="*/ 0 w 181"/>
                <a:gd name="T7" fmla="*/ 0 h 342"/>
                <a:gd name="T8" fmla="*/ 0 w 181"/>
                <a:gd name="T9" fmla="*/ 0 h 342"/>
                <a:gd name="T10" fmla="*/ 0 w 181"/>
                <a:gd name="T11" fmla="*/ 0 h 342"/>
                <a:gd name="T12" fmla="*/ 0 w 181"/>
                <a:gd name="T13" fmla="*/ 0 h 342"/>
                <a:gd name="T14" fmla="*/ 0 w 181"/>
                <a:gd name="T15" fmla="*/ 0 h 342"/>
                <a:gd name="T16" fmla="*/ 0 w 181"/>
                <a:gd name="T17" fmla="*/ 0 h 342"/>
                <a:gd name="T18" fmla="*/ 0 w 181"/>
                <a:gd name="T19" fmla="*/ 0 h 342"/>
                <a:gd name="T20" fmla="*/ 0 w 181"/>
                <a:gd name="T21" fmla="*/ 0 h 342"/>
                <a:gd name="T22" fmla="*/ 0 w 181"/>
                <a:gd name="T23" fmla="*/ 0 h 342"/>
                <a:gd name="T24" fmla="*/ 0 w 181"/>
                <a:gd name="T25" fmla="*/ 0 h 342"/>
                <a:gd name="T26" fmla="*/ 0 w 181"/>
                <a:gd name="T27" fmla="*/ 0 h 342"/>
                <a:gd name="T28" fmla="*/ 0 w 181"/>
                <a:gd name="T29" fmla="*/ 0 h 342"/>
                <a:gd name="T30" fmla="*/ 0 w 181"/>
                <a:gd name="T31" fmla="*/ 0 h 342"/>
                <a:gd name="T32" fmla="*/ 0 w 181"/>
                <a:gd name="T33" fmla="*/ 0 h 342"/>
                <a:gd name="T34" fmla="*/ 0 w 181"/>
                <a:gd name="T35" fmla="*/ 0 h 342"/>
                <a:gd name="T36" fmla="*/ 0 w 181"/>
                <a:gd name="T37" fmla="*/ 0 h 342"/>
                <a:gd name="T38" fmla="*/ 0 w 181"/>
                <a:gd name="T39" fmla="*/ 0 h 342"/>
                <a:gd name="T40" fmla="*/ 0 w 181"/>
                <a:gd name="T41" fmla="*/ 0 h 342"/>
                <a:gd name="T42" fmla="*/ 0 w 181"/>
                <a:gd name="T43" fmla="*/ 0 h 342"/>
                <a:gd name="T44" fmla="*/ 0 w 181"/>
                <a:gd name="T45" fmla="*/ 0 h 342"/>
                <a:gd name="T46" fmla="*/ 0 w 181"/>
                <a:gd name="T47" fmla="*/ 0 h 342"/>
                <a:gd name="T48" fmla="*/ 0 w 181"/>
                <a:gd name="T49" fmla="*/ 0 h 342"/>
                <a:gd name="T50" fmla="*/ 0 w 181"/>
                <a:gd name="T51" fmla="*/ 0 h 342"/>
                <a:gd name="T52" fmla="*/ 0 w 181"/>
                <a:gd name="T53" fmla="*/ 0 h 342"/>
                <a:gd name="T54" fmla="*/ 0 w 181"/>
                <a:gd name="T55" fmla="*/ 0 h 342"/>
                <a:gd name="T56" fmla="*/ 0 w 181"/>
                <a:gd name="T57" fmla="*/ 0 h 342"/>
                <a:gd name="T58" fmla="*/ 0 w 181"/>
                <a:gd name="T59" fmla="*/ 0 h 342"/>
                <a:gd name="T60" fmla="*/ 0 w 181"/>
                <a:gd name="T61" fmla="*/ 0 h 342"/>
                <a:gd name="T62" fmla="*/ 0 w 181"/>
                <a:gd name="T63" fmla="*/ 0 h 342"/>
                <a:gd name="T64" fmla="*/ 0 w 181"/>
                <a:gd name="T65" fmla="*/ 0 h 342"/>
                <a:gd name="T66" fmla="*/ 0 w 181"/>
                <a:gd name="T67" fmla="*/ 0 h 342"/>
                <a:gd name="T68" fmla="*/ 0 w 181"/>
                <a:gd name="T69" fmla="*/ 0 h 342"/>
                <a:gd name="T70" fmla="*/ 0 w 181"/>
                <a:gd name="T71" fmla="*/ 0 h 342"/>
                <a:gd name="T72" fmla="*/ 0 w 181"/>
                <a:gd name="T73" fmla="*/ 0 h 342"/>
                <a:gd name="T74" fmla="*/ 0 w 181"/>
                <a:gd name="T75" fmla="*/ 0 h 342"/>
                <a:gd name="T76" fmla="*/ 0 w 181"/>
                <a:gd name="T77" fmla="*/ 0 h 342"/>
                <a:gd name="T78" fmla="*/ 0 w 181"/>
                <a:gd name="T79" fmla="*/ 0 h 342"/>
                <a:gd name="T80" fmla="*/ 0 w 181"/>
                <a:gd name="T81" fmla="*/ 0 h 342"/>
                <a:gd name="T82" fmla="*/ 0 w 181"/>
                <a:gd name="T83" fmla="*/ 0 h 342"/>
                <a:gd name="T84" fmla="*/ 0 w 181"/>
                <a:gd name="T85" fmla="*/ 0 h 342"/>
                <a:gd name="T86" fmla="*/ 0 w 181"/>
                <a:gd name="T87" fmla="*/ 0 h 342"/>
                <a:gd name="T88" fmla="*/ 0 w 181"/>
                <a:gd name="T89" fmla="*/ 0 h 342"/>
                <a:gd name="T90" fmla="*/ 0 w 181"/>
                <a:gd name="T91" fmla="*/ 0 h 342"/>
                <a:gd name="T92" fmla="*/ 0 w 181"/>
                <a:gd name="T93" fmla="*/ 0 h 342"/>
                <a:gd name="T94" fmla="*/ 0 w 181"/>
                <a:gd name="T95" fmla="*/ 0 h 342"/>
                <a:gd name="T96" fmla="*/ 0 w 181"/>
                <a:gd name="T97" fmla="*/ 0 h 342"/>
                <a:gd name="T98" fmla="*/ 0 w 181"/>
                <a:gd name="T99" fmla="*/ 0 h 342"/>
                <a:gd name="T100" fmla="*/ 0 w 181"/>
                <a:gd name="T101" fmla="*/ 0 h 342"/>
                <a:gd name="T102" fmla="*/ 0 w 181"/>
                <a:gd name="T103" fmla="*/ 0 h 342"/>
                <a:gd name="T104" fmla="*/ 0 w 181"/>
                <a:gd name="T105" fmla="*/ 0 h 342"/>
                <a:gd name="T106" fmla="*/ 0 w 181"/>
                <a:gd name="T107" fmla="*/ 0 h 342"/>
                <a:gd name="T108" fmla="*/ 0 w 181"/>
                <a:gd name="T109" fmla="*/ 0 h 342"/>
                <a:gd name="T110" fmla="*/ 0 w 181"/>
                <a:gd name="T111" fmla="*/ 0 h 342"/>
                <a:gd name="T112" fmla="*/ 0 w 181"/>
                <a:gd name="T113" fmla="*/ 0 h 342"/>
                <a:gd name="T114" fmla="*/ 0 w 181"/>
                <a:gd name="T115" fmla="*/ 0 h 342"/>
                <a:gd name="T116" fmla="*/ 0 w 181"/>
                <a:gd name="T117" fmla="*/ 0 h 342"/>
                <a:gd name="T118" fmla="*/ 0 w 181"/>
                <a:gd name="T119" fmla="*/ 0 h 342"/>
                <a:gd name="T120" fmla="*/ 0 w 181"/>
                <a:gd name="T121" fmla="*/ 0 h 34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1" h="342">
                  <a:moveTo>
                    <a:pt x="134" y="189"/>
                  </a:moveTo>
                  <a:lnTo>
                    <a:pt x="128" y="172"/>
                  </a:lnTo>
                  <a:lnTo>
                    <a:pt x="123" y="152"/>
                  </a:lnTo>
                  <a:lnTo>
                    <a:pt x="121" y="126"/>
                  </a:lnTo>
                  <a:lnTo>
                    <a:pt x="122" y="94"/>
                  </a:lnTo>
                  <a:lnTo>
                    <a:pt x="122" y="75"/>
                  </a:lnTo>
                  <a:lnTo>
                    <a:pt x="118" y="59"/>
                  </a:lnTo>
                  <a:lnTo>
                    <a:pt x="113" y="45"/>
                  </a:lnTo>
                  <a:lnTo>
                    <a:pt x="107" y="32"/>
                  </a:lnTo>
                  <a:lnTo>
                    <a:pt x="99" y="22"/>
                  </a:lnTo>
                  <a:lnTo>
                    <a:pt x="92" y="14"/>
                  </a:lnTo>
                  <a:lnTo>
                    <a:pt x="84" y="7"/>
                  </a:lnTo>
                  <a:lnTo>
                    <a:pt x="78" y="2"/>
                  </a:lnTo>
                  <a:lnTo>
                    <a:pt x="69" y="0"/>
                  </a:lnTo>
                  <a:lnTo>
                    <a:pt x="58" y="0"/>
                  </a:lnTo>
                  <a:lnTo>
                    <a:pt x="44" y="1"/>
                  </a:lnTo>
                  <a:lnTo>
                    <a:pt x="29" y="7"/>
                  </a:lnTo>
                  <a:lnTo>
                    <a:pt x="16" y="16"/>
                  </a:lnTo>
                  <a:lnTo>
                    <a:pt x="6" y="27"/>
                  </a:lnTo>
                  <a:lnTo>
                    <a:pt x="1" y="44"/>
                  </a:lnTo>
                  <a:lnTo>
                    <a:pt x="4" y="65"/>
                  </a:lnTo>
                  <a:lnTo>
                    <a:pt x="7" y="82"/>
                  </a:lnTo>
                  <a:lnTo>
                    <a:pt x="11" y="103"/>
                  </a:lnTo>
                  <a:lnTo>
                    <a:pt x="15" y="126"/>
                  </a:lnTo>
                  <a:lnTo>
                    <a:pt x="15" y="141"/>
                  </a:lnTo>
                  <a:lnTo>
                    <a:pt x="11" y="153"/>
                  </a:lnTo>
                  <a:lnTo>
                    <a:pt x="7" y="169"/>
                  </a:lnTo>
                  <a:lnTo>
                    <a:pt x="2" y="185"/>
                  </a:lnTo>
                  <a:lnTo>
                    <a:pt x="0" y="196"/>
                  </a:lnTo>
                  <a:lnTo>
                    <a:pt x="11" y="203"/>
                  </a:lnTo>
                  <a:lnTo>
                    <a:pt x="17" y="210"/>
                  </a:lnTo>
                  <a:lnTo>
                    <a:pt x="22" y="218"/>
                  </a:lnTo>
                  <a:lnTo>
                    <a:pt x="25" y="227"/>
                  </a:lnTo>
                  <a:lnTo>
                    <a:pt x="33" y="243"/>
                  </a:lnTo>
                  <a:lnTo>
                    <a:pt x="39" y="263"/>
                  </a:lnTo>
                  <a:lnTo>
                    <a:pt x="44" y="283"/>
                  </a:lnTo>
                  <a:lnTo>
                    <a:pt x="46" y="300"/>
                  </a:lnTo>
                  <a:lnTo>
                    <a:pt x="48" y="303"/>
                  </a:lnTo>
                  <a:lnTo>
                    <a:pt x="50" y="308"/>
                  </a:lnTo>
                  <a:lnTo>
                    <a:pt x="55" y="312"/>
                  </a:lnTo>
                  <a:lnTo>
                    <a:pt x="60" y="317"/>
                  </a:lnTo>
                  <a:lnTo>
                    <a:pt x="67" y="321"/>
                  </a:lnTo>
                  <a:lnTo>
                    <a:pt x="74" y="324"/>
                  </a:lnTo>
                  <a:lnTo>
                    <a:pt x="83" y="326"/>
                  </a:lnTo>
                  <a:lnTo>
                    <a:pt x="92" y="327"/>
                  </a:lnTo>
                  <a:lnTo>
                    <a:pt x="101" y="329"/>
                  </a:lnTo>
                  <a:lnTo>
                    <a:pt x="111" y="332"/>
                  </a:lnTo>
                  <a:lnTo>
                    <a:pt x="120" y="337"/>
                  </a:lnTo>
                  <a:lnTo>
                    <a:pt x="130" y="341"/>
                  </a:lnTo>
                  <a:lnTo>
                    <a:pt x="140" y="342"/>
                  </a:lnTo>
                  <a:lnTo>
                    <a:pt x="149" y="341"/>
                  </a:lnTo>
                  <a:lnTo>
                    <a:pt x="160" y="335"/>
                  </a:lnTo>
                  <a:lnTo>
                    <a:pt x="170" y="324"/>
                  </a:lnTo>
                  <a:lnTo>
                    <a:pt x="181" y="295"/>
                  </a:lnTo>
                  <a:lnTo>
                    <a:pt x="178" y="272"/>
                  </a:lnTo>
                  <a:lnTo>
                    <a:pt x="169" y="253"/>
                  </a:lnTo>
                  <a:lnTo>
                    <a:pt x="161" y="240"/>
                  </a:lnTo>
                  <a:lnTo>
                    <a:pt x="156" y="229"/>
                  </a:lnTo>
                  <a:lnTo>
                    <a:pt x="149" y="216"/>
                  </a:lnTo>
                  <a:lnTo>
                    <a:pt x="140" y="203"/>
                  </a:lnTo>
                  <a:lnTo>
                    <a:pt x="134" y="18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2" name="Freeform 297">
              <a:extLst>
                <a:ext uri="{FF2B5EF4-FFF2-40B4-BE49-F238E27FC236}">
                  <a16:creationId xmlns:a16="http://schemas.microsoft.com/office/drawing/2014/main" id="{288533C6-BD8B-46B3-A7D1-E74487820FB3}"/>
                </a:ext>
              </a:extLst>
            </p:cNvPr>
            <p:cNvSpPr>
              <a:spLocks/>
            </p:cNvSpPr>
            <p:nvPr/>
          </p:nvSpPr>
          <p:spPr bwMode="auto">
            <a:xfrm>
              <a:off x="406" y="4193"/>
              <a:ext cx="9" cy="22"/>
            </a:xfrm>
            <a:custGeom>
              <a:avLst/>
              <a:gdLst>
                <a:gd name="T0" fmla="*/ 0 w 28"/>
                <a:gd name="T1" fmla="*/ 0 h 67"/>
                <a:gd name="T2" fmla="*/ 0 w 28"/>
                <a:gd name="T3" fmla="*/ 0 h 67"/>
                <a:gd name="T4" fmla="*/ 0 w 28"/>
                <a:gd name="T5" fmla="*/ 0 h 67"/>
                <a:gd name="T6" fmla="*/ 0 w 28"/>
                <a:gd name="T7" fmla="*/ 0 h 67"/>
                <a:gd name="T8" fmla="*/ 0 w 28"/>
                <a:gd name="T9" fmla="*/ 0 h 67"/>
                <a:gd name="T10" fmla="*/ 0 w 28"/>
                <a:gd name="T11" fmla="*/ 0 h 67"/>
                <a:gd name="T12" fmla="*/ 0 w 28"/>
                <a:gd name="T13" fmla="*/ 0 h 67"/>
                <a:gd name="T14" fmla="*/ 0 w 28"/>
                <a:gd name="T15" fmla="*/ 0 h 67"/>
                <a:gd name="T16" fmla="*/ 0 w 28"/>
                <a:gd name="T17" fmla="*/ 0 h 67"/>
                <a:gd name="T18" fmla="*/ 0 w 28"/>
                <a:gd name="T19" fmla="*/ 0 h 67"/>
                <a:gd name="T20" fmla="*/ 0 w 28"/>
                <a:gd name="T21" fmla="*/ 0 h 67"/>
                <a:gd name="T22" fmla="*/ 0 w 28"/>
                <a:gd name="T23" fmla="*/ 0 h 67"/>
                <a:gd name="T24" fmla="*/ 0 w 28"/>
                <a:gd name="T25" fmla="*/ 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67">
                  <a:moveTo>
                    <a:pt x="28" y="31"/>
                  </a:moveTo>
                  <a:lnTo>
                    <a:pt x="25" y="38"/>
                  </a:lnTo>
                  <a:lnTo>
                    <a:pt x="23" y="48"/>
                  </a:lnTo>
                  <a:lnTo>
                    <a:pt x="22" y="58"/>
                  </a:lnTo>
                  <a:lnTo>
                    <a:pt x="22" y="67"/>
                  </a:lnTo>
                  <a:lnTo>
                    <a:pt x="7" y="43"/>
                  </a:lnTo>
                  <a:lnTo>
                    <a:pt x="0" y="24"/>
                  </a:lnTo>
                  <a:lnTo>
                    <a:pt x="0" y="10"/>
                  </a:lnTo>
                  <a:lnTo>
                    <a:pt x="3" y="0"/>
                  </a:lnTo>
                  <a:lnTo>
                    <a:pt x="14" y="7"/>
                  </a:lnTo>
                  <a:lnTo>
                    <a:pt x="20" y="14"/>
                  </a:lnTo>
                  <a:lnTo>
                    <a:pt x="25" y="22"/>
                  </a:lnTo>
                  <a:lnTo>
                    <a:pt x="28"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3" name="Freeform 298">
              <a:extLst>
                <a:ext uri="{FF2B5EF4-FFF2-40B4-BE49-F238E27FC236}">
                  <a16:creationId xmlns:a16="http://schemas.microsoft.com/office/drawing/2014/main" id="{19C27B9D-E7FD-4723-944F-4C75DC2F88CE}"/>
                </a:ext>
              </a:extLst>
            </p:cNvPr>
            <p:cNvSpPr>
              <a:spLocks/>
            </p:cNvSpPr>
            <p:nvPr/>
          </p:nvSpPr>
          <p:spPr bwMode="auto">
            <a:xfrm>
              <a:off x="506" y="4209"/>
              <a:ext cx="22" cy="14"/>
            </a:xfrm>
            <a:custGeom>
              <a:avLst/>
              <a:gdLst>
                <a:gd name="T0" fmla="*/ 0 w 66"/>
                <a:gd name="T1" fmla="*/ 0 h 41"/>
                <a:gd name="T2" fmla="*/ 0 w 66"/>
                <a:gd name="T3" fmla="*/ 0 h 41"/>
                <a:gd name="T4" fmla="*/ 0 w 66"/>
                <a:gd name="T5" fmla="*/ 0 h 41"/>
                <a:gd name="T6" fmla="*/ 0 w 66"/>
                <a:gd name="T7" fmla="*/ 0 h 41"/>
                <a:gd name="T8" fmla="*/ 0 w 66"/>
                <a:gd name="T9" fmla="*/ 0 h 41"/>
                <a:gd name="T10" fmla="*/ 0 w 66"/>
                <a:gd name="T11" fmla="*/ 0 h 41"/>
                <a:gd name="T12" fmla="*/ 0 w 66"/>
                <a:gd name="T13" fmla="*/ 0 h 41"/>
                <a:gd name="T14" fmla="*/ 0 w 66"/>
                <a:gd name="T15" fmla="*/ 0 h 41"/>
                <a:gd name="T16" fmla="*/ 0 w 66"/>
                <a:gd name="T17" fmla="*/ 0 h 41"/>
                <a:gd name="T18" fmla="*/ 0 w 66"/>
                <a:gd name="T19" fmla="*/ 0 h 41"/>
                <a:gd name="T20" fmla="*/ 0 w 66"/>
                <a:gd name="T21" fmla="*/ 0 h 41"/>
                <a:gd name="T22" fmla="*/ 0 w 66"/>
                <a:gd name="T23" fmla="*/ 0 h 41"/>
                <a:gd name="T24" fmla="*/ 0 w 66"/>
                <a:gd name="T25" fmla="*/ 0 h 41"/>
                <a:gd name="T26" fmla="*/ 0 w 66"/>
                <a:gd name="T27" fmla="*/ 0 h 41"/>
                <a:gd name="T28" fmla="*/ 0 w 66"/>
                <a:gd name="T29" fmla="*/ 0 h 41"/>
                <a:gd name="T30" fmla="*/ 0 w 66"/>
                <a:gd name="T31" fmla="*/ 0 h 41"/>
                <a:gd name="T32" fmla="*/ 0 w 66"/>
                <a:gd name="T33" fmla="*/ 0 h 41"/>
                <a:gd name="T34" fmla="*/ 0 w 66"/>
                <a:gd name="T35" fmla="*/ 0 h 41"/>
                <a:gd name="T36" fmla="*/ 0 w 66"/>
                <a:gd name="T37" fmla="*/ 0 h 41"/>
                <a:gd name="T38" fmla="*/ 0 w 66"/>
                <a:gd name="T39" fmla="*/ 0 h 41"/>
                <a:gd name="T40" fmla="*/ 0 w 66"/>
                <a:gd name="T41" fmla="*/ 0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6" h="41">
                  <a:moveTo>
                    <a:pt x="0" y="33"/>
                  </a:moveTo>
                  <a:lnTo>
                    <a:pt x="5" y="27"/>
                  </a:lnTo>
                  <a:lnTo>
                    <a:pt x="8" y="19"/>
                  </a:lnTo>
                  <a:lnTo>
                    <a:pt x="7" y="10"/>
                  </a:lnTo>
                  <a:lnTo>
                    <a:pt x="4" y="2"/>
                  </a:lnTo>
                  <a:lnTo>
                    <a:pt x="9" y="0"/>
                  </a:lnTo>
                  <a:lnTo>
                    <a:pt x="15" y="0"/>
                  </a:lnTo>
                  <a:lnTo>
                    <a:pt x="22" y="2"/>
                  </a:lnTo>
                  <a:lnTo>
                    <a:pt x="31" y="4"/>
                  </a:lnTo>
                  <a:lnTo>
                    <a:pt x="39" y="9"/>
                  </a:lnTo>
                  <a:lnTo>
                    <a:pt x="48" y="17"/>
                  </a:lnTo>
                  <a:lnTo>
                    <a:pt x="57" y="27"/>
                  </a:lnTo>
                  <a:lnTo>
                    <a:pt x="66" y="41"/>
                  </a:lnTo>
                  <a:lnTo>
                    <a:pt x="63" y="38"/>
                  </a:lnTo>
                  <a:lnTo>
                    <a:pt x="58" y="36"/>
                  </a:lnTo>
                  <a:lnTo>
                    <a:pt x="51" y="33"/>
                  </a:lnTo>
                  <a:lnTo>
                    <a:pt x="43" y="32"/>
                  </a:lnTo>
                  <a:lnTo>
                    <a:pt x="33" y="31"/>
                  </a:lnTo>
                  <a:lnTo>
                    <a:pt x="23" y="29"/>
                  </a:lnTo>
                  <a:lnTo>
                    <a:pt x="12" y="31"/>
                  </a:lnTo>
                  <a:lnTo>
                    <a:pt x="0" y="3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4" name="Freeform 299">
              <a:extLst>
                <a:ext uri="{FF2B5EF4-FFF2-40B4-BE49-F238E27FC236}">
                  <a16:creationId xmlns:a16="http://schemas.microsoft.com/office/drawing/2014/main" id="{205DE5F0-3D99-4703-A890-1FE4D57EA5EB}"/>
                </a:ext>
              </a:extLst>
            </p:cNvPr>
            <p:cNvSpPr>
              <a:spLocks/>
            </p:cNvSpPr>
            <p:nvPr/>
          </p:nvSpPr>
          <p:spPr bwMode="auto">
            <a:xfrm>
              <a:off x="504" y="4221"/>
              <a:ext cx="21" cy="16"/>
            </a:xfrm>
            <a:custGeom>
              <a:avLst/>
              <a:gdLst>
                <a:gd name="T0" fmla="*/ 0 w 63"/>
                <a:gd name="T1" fmla="*/ 0 h 48"/>
                <a:gd name="T2" fmla="*/ 0 w 63"/>
                <a:gd name="T3" fmla="*/ 0 h 48"/>
                <a:gd name="T4" fmla="*/ 0 w 63"/>
                <a:gd name="T5" fmla="*/ 0 h 48"/>
                <a:gd name="T6" fmla="*/ 0 w 63"/>
                <a:gd name="T7" fmla="*/ 0 h 48"/>
                <a:gd name="T8" fmla="*/ 0 w 63"/>
                <a:gd name="T9" fmla="*/ 0 h 48"/>
                <a:gd name="T10" fmla="*/ 0 w 63"/>
                <a:gd name="T11" fmla="*/ 0 h 48"/>
                <a:gd name="T12" fmla="*/ 0 w 63"/>
                <a:gd name="T13" fmla="*/ 0 h 48"/>
                <a:gd name="T14" fmla="*/ 0 w 63"/>
                <a:gd name="T15" fmla="*/ 0 h 48"/>
                <a:gd name="T16" fmla="*/ 0 w 63"/>
                <a:gd name="T17" fmla="*/ 0 h 48"/>
                <a:gd name="T18" fmla="*/ 0 w 63"/>
                <a:gd name="T19" fmla="*/ 0 h 48"/>
                <a:gd name="T20" fmla="*/ 0 w 63"/>
                <a:gd name="T21" fmla="*/ 0 h 48"/>
                <a:gd name="T22" fmla="*/ 0 w 63"/>
                <a:gd name="T23" fmla="*/ 0 h 48"/>
                <a:gd name="T24" fmla="*/ 0 w 63"/>
                <a:gd name="T25" fmla="*/ 0 h 48"/>
                <a:gd name="T26" fmla="*/ 0 w 63"/>
                <a:gd name="T27" fmla="*/ 0 h 48"/>
                <a:gd name="T28" fmla="*/ 0 w 63"/>
                <a:gd name="T29" fmla="*/ 0 h 48"/>
                <a:gd name="T30" fmla="*/ 0 w 63"/>
                <a:gd name="T31" fmla="*/ 0 h 48"/>
                <a:gd name="T32" fmla="*/ 0 w 63"/>
                <a:gd name="T33" fmla="*/ 0 h 48"/>
                <a:gd name="T34" fmla="*/ 0 w 63"/>
                <a:gd name="T35" fmla="*/ 0 h 48"/>
                <a:gd name="T36" fmla="*/ 0 w 63"/>
                <a:gd name="T37" fmla="*/ 0 h 48"/>
                <a:gd name="T38" fmla="*/ 0 w 63"/>
                <a:gd name="T39" fmla="*/ 0 h 48"/>
                <a:gd name="T40" fmla="*/ 0 w 63"/>
                <a:gd name="T41" fmla="*/ 0 h 4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3" h="48">
                  <a:moveTo>
                    <a:pt x="0" y="31"/>
                  </a:moveTo>
                  <a:lnTo>
                    <a:pt x="5" y="25"/>
                  </a:lnTo>
                  <a:lnTo>
                    <a:pt x="8" y="17"/>
                  </a:lnTo>
                  <a:lnTo>
                    <a:pt x="9" y="9"/>
                  </a:lnTo>
                  <a:lnTo>
                    <a:pt x="8" y="0"/>
                  </a:lnTo>
                  <a:lnTo>
                    <a:pt x="13" y="0"/>
                  </a:lnTo>
                  <a:lnTo>
                    <a:pt x="18" y="0"/>
                  </a:lnTo>
                  <a:lnTo>
                    <a:pt x="25" y="2"/>
                  </a:lnTo>
                  <a:lnTo>
                    <a:pt x="33" y="6"/>
                  </a:lnTo>
                  <a:lnTo>
                    <a:pt x="40" y="11"/>
                  </a:lnTo>
                  <a:lnTo>
                    <a:pt x="49" y="20"/>
                  </a:lnTo>
                  <a:lnTo>
                    <a:pt x="57" y="32"/>
                  </a:lnTo>
                  <a:lnTo>
                    <a:pt x="63" y="48"/>
                  </a:lnTo>
                  <a:lnTo>
                    <a:pt x="61" y="45"/>
                  </a:lnTo>
                  <a:lnTo>
                    <a:pt x="55" y="41"/>
                  </a:lnTo>
                  <a:lnTo>
                    <a:pt x="49" y="39"/>
                  </a:lnTo>
                  <a:lnTo>
                    <a:pt x="42" y="35"/>
                  </a:lnTo>
                  <a:lnTo>
                    <a:pt x="33" y="32"/>
                  </a:lnTo>
                  <a:lnTo>
                    <a:pt x="23" y="31"/>
                  </a:lnTo>
                  <a:lnTo>
                    <a:pt x="11" y="30"/>
                  </a:lnTo>
                  <a:lnTo>
                    <a:pt x="0"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5" name="Freeform 300">
              <a:extLst>
                <a:ext uri="{FF2B5EF4-FFF2-40B4-BE49-F238E27FC236}">
                  <a16:creationId xmlns:a16="http://schemas.microsoft.com/office/drawing/2014/main" id="{F9ACE407-1834-4669-9228-CB7D531BADA6}"/>
                </a:ext>
              </a:extLst>
            </p:cNvPr>
            <p:cNvSpPr>
              <a:spLocks/>
            </p:cNvSpPr>
            <p:nvPr/>
          </p:nvSpPr>
          <p:spPr bwMode="auto">
            <a:xfrm>
              <a:off x="499" y="4236"/>
              <a:ext cx="21" cy="18"/>
            </a:xfrm>
            <a:custGeom>
              <a:avLst/>
              <a:gdLst>
                <a:gd name="T0" fmla="*/ 0 w 62"/>
                <a:gd name="T1" fmla="*/ 0 h 53"/>
                <a:gd name="T2" fmla="*/ 0 w 62"/>
                <a:gd name="T3" fmla="*/ 0 h 53"/>
                <a:gd name="T4" fmla="*/ 0 w 62"/>
                <a:gd name="T5" fmla="*/ 0 h 53"/>
                <a:gd name="T6" fmla="*/ 0 w 62"/>
                <a:gd name="T7" fmla="*/ 0 h 53"/>
                <a:gd name="T8" fmla="*/ 0 w 62"/>
                <a:gd name="T9" fmla="*/ 0 h 53"/>
                <a:gd name="T10" fmla="*/ 0 w 62"/>
                <a:gd name="T11" fmla="*/ 0 h 53"/>
                <a:gd name="T12" fmla="*/ 0 w 62"/>
                <a:gd name="T13" fmla="*/ 0 h 53"/>
                <a:gd name="T14" fmla="*/ 0 w 62"/>
                <a:gd name="T15" fmla="*/ 0 h 53"/>
                <a:gd name="T16" fmla="*/ 0 w 62"/>
                <a:gd name="T17" fmla="*/ 0 h 53"/>
                <a:gd name="T18" fmla="*/ 0 w 62"/>
                <a:gd name="T19" fmla="*/ 0 h 53"/>
                <a:gd name="T20" fmla="*/ 0 w 62"/>
                <a:gd name="T21" fmla="*/ 0 h 53"/>
                <a:gd name="T22" fmla="*/ 0 w 62"/>
                <a:gd name="T23" fmla="*/ 0 h 53"/>
                <a:gd name="T24" fmla="*/ 0 w 62"/>
                <a:gd name="T25" fmla="*/ 0 h 53"/>
                <a:gd name="T26" fmla="*/ 0 w 62"/>
                <a:gd name="T27" fmla="*/ 0 h 53"/>
                <a:gd name="T28" fmla="*/ 0 w 62"/>
                <a:gd name="T29" fmla="*/ 0 h 53"/>
                <a:gd name="T30" fmla="*/ 0 w 62"/>
                <a:gd name="T31" fmla="*/ 0 h 53"/>
                <a:gd name="T32" fmla="*/ 0 w 62"/>
                <a:gd name="T33" fmla="*/ 0 h 53"/>
                <a:gd name="T34" fmla="*/ 0 w 62"/>
                <a:gd name="T35" fmla="*/ 0 h 53"/>
                <a:gd name="T36" fmla="*/ 0 w 62"/>
                <a:gd name="T37" fmla="*/ 0 h 53"/>
                <a:gd name="T38" fmla="*/ 0 w 62"/>
                <a:gd name="T39" fmla="*/ 0 h 53"/>
                <a:gd name="T40" fmla="*/ 0 w 62"/>
                <a:gd name="T41" fmla="*/ 0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2" h="53">
                  <a:moveTo>
                    <a:pt x="0" y="30"/>
                  </a:moveTo>
                  <a:lnTo>
                    <a:pt x="7" y="24"/>
                  </a:lnTo>
                  <a:lnTo>
                    <a:pt x="10" y="16"/>
                  </a:lnTo>
                  <a:lnTo>
                    <a:pt x="12" y="9"/>
                  </a:lnTo>
                  <a:lnTo>
                    <a:pt x="12" y="0"/>
                  </a:lnTo>
                  <a:lnTo>
                    <a:pt x="17" y="0"/>
                  </a:lnTo>
                  <a:lnTo>
                    <a:pt x="22" y="1"/>
                  </a:lnTo>
                  <a:lnTo>
                    <a:pt x="29" y="4"/>
                  </a:lnTo>
                  <a:lnTo>
                    <a:pt x="37" y="8"/>
                  </a:lnTo>
                  <a:lnTo>
                    <a:pt x="43" y="15"/>
                  </a:lnTo>
                  <a:lnTo>
                    <a:pt x="51" y="24"/>
                  </a:lnTo>
                  <a:lnTo>
                    <a:pt x="57" y="37"/>
                  </a:lnTo>
                  <a:lnTo>
                    <a:pt x="62" y="53"/>
                  </a:lnTo>
                  <a:lnTo>
                    <a:pt x="60" y="50"/>
                  </a:lnTo>
                  <a:lnTo>
                    <a:pt x="56" y="47"/>
                  </a:lnTo>
                  <a:lnTo>
                    <a:pt x="50" y="43"/>
                  </a:lnTo>
                  <a:lnTo>
                    <a:pt x="43" y="39"/>
                  </a:lnTo>
                  <a:lnTo>
                    <a:pt x="34" y="35"/>
                  </a:lnTo>
                  <a:lnTo>
                    <a:pt x="24" y="33"/>
                  </a:lnTo>
                  <a:lnTo>
                    <a:pt x="13" y="30"/>
                  </a:lnTo>
                  <a:lnTo>
                    <a:pt x="0" y="3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6" name="Freeform 301">
              <a:extLst>
                <a:ext uri="{FF2B5EF4-FFF2-40B4-BE49-F238E27FC236}">
                  <a16:creationId xmlns:a16="http://schemas.microsoft.com/office/drawing/2014/main" id="{615E3661-3A33-405F-ACEA-BBA1BA53E90A}"/>
                </a:ext>
              </a:extLst>
            </p:cNvPr>
            <p:cNvSpPr>
              <a:spLocks/>
            </p:cNvSpPr>
            <p:nvPr/>
          </p:nvSpPr>
          <p:spPr bwMode="auto">
            <a:xfrm>
              <a:off x="451" y="4202"/>
              <a:ext cx="56" cy="22"/>
            </a:xfrm>
            <a:custGeom>
              <a:avLst/>
              <a:gdLst>
                <a:gd name="T0" fmla="*/ 0 w 169"/>
                <a:gd name="T1" fmla="*/ 0 h 67"/>
                <a:gd name="T2" fmla="*/ 0 w 169"/>
                <a:gd name="T3" fmla="*/ 0 h 67"/>
                <a:gd name="T4" fmla="*/ 0 w 169"/>
                <a:gd name="T5" fmla="*/ 0 h 67"/>
                <a:gd name="T6" fmla="*/ 0 w 169"/>
                <a:gd name="T7" fmla="*/ 0 h 67"/>
                <a:gd name="T8" fmla="*/ 0 w 169"/>
                <a:gd name="T9" fmla="*/ 0 h 67"/>
                <a:gd name="T10" fmla="*/ 0 w 169"/>
                <a:gd name="T11" fmla="*/ 0 h 67"/>
                <a:gd name="T12" fmla="*/ 0 w 169"/>
                <a:gd name="T13" fmla="*/ 0 h 67"/>
                <a:gd name="T14" fmla="*/ 0 w 169"/>
                <a:gd name="T15" fmla="*/ 0 h 67"/>
                <a:gd name="T16" fmla="*/ 0 w 169"/>
                <a:gd name="T17" fmla="*/ 0 h 67"/>
                <a:gd name="T18" fmla="*/ 0 w 169"/>
                <a:gd name="T19" fmla="*/ 0 h 67"/>
                <a:gd name="T20" fmla="*/ 0 w 169"/>
                <a:gd name="T21" fmla="*/ 0 h 67"/>
                <a:gd name="T22" fmla="*/ 0 w 169"/>
                <a:gd name="T23" fmla="*/ 0 h 67"/>
                <a:gd name="T24" fmla="*/ 0 w 169"/>
                <a:gd name="T25" fmla="*/ 0 h 67"/>
                <a:gd name="T26" fmla="*/ 0 w 169"/>
                <a:gd name="T27" fmla="*/ 0 h 67"/>
                <a:gd name="T28" fmla="*/ 0 w 169"/>
                <a:gd name="T29" fmla="*/ 0 h 67"/>
                <a:gd name="T30" fmla="*/ 0 w 169"/>
                <a:gd name="T31" fmla="*/ 0 h 67"/>
                <a:gd name="T32" fmla="*/ 0 w 169"/>
                <a:gd name="T33" fmla="*/ 0 h 67"/>
                <a:gd name="T34" fmla="*/ 0 w 169"/>
                <a:gd name="T35" fmla="*/ 0 h 67"/>
                <a:gd name="T36" fmla="*/ 0 w 169"/>
                <a:gd name="T37" fmla="*/ 0 h 67"/>
                <a:gd name="T38" fmla="*/ 0 w 169"/>
                <a:gd name="T39" fmla="*/ 0 h 67"/>
                <a:gd name="T40" fmla="*/ 0 w 169"/>
                <a:gd name="T41" fmla="*/ 0 h 67"/>
                <a:gd name="T42" fmla="*/ 0 w 169"/>
                <a:gd name="T43" fmla="*/ 0 h 67"/>
                <a:gd name="T44" fmla="*/ 0 w 169"/>
                <a:gd name="T45" fmla="*/ 0 h 67"/>
                <a:gd name="T46" fmla="*/ 0 w 169"/>
                <a:gd name="T47" fmla="*/ 0 h 67"/>
                <a:gd name="T48" fmla="*/ 0 w 169"/>
                <a:gd name="T49" fmla="*/ 0 h 67"/>
                <a:gd name="T50" fmla="*/ 0 w 169"/>
                <a:gd name="T51" fmla="*/ 0 h 67"/>
                <a:gd name="T52" fmla="*/ 0 w 169"/>
                <a:gd name="T53" fmla="*/ 0 h 67"/>
                <a:gd name="T54" fmla="*/ 0 w 169"/>
                <a:gd name="T55" fmla="*/ 0 h 67"/>
                <a:gd name="T56" fmla="*/ 0 w 169"/>
                <a:gd name="T57" fmla="*/ 0 h 67"/>
                <a:gd name="T58" fmla="*/ 0 w 169"/>
                <a:gd name="T59" fmla="*/ 0 h 67"/>
                <a:gd name="T60" fmla="*/ 0 w 169"/>
                <a:gd name="T61" fmla="*/ 0 h 67"/>
                <a:gd name="T62" fmla="*/ 0 w 169"/>
                <a:gd name="T63" fmla="*/ 0 h 67"/>
                <a:gd name="T64" fmla="*/ 0 w 169"/>
                <a:gd name="T65" fmla="*/ 0 h 67"/>
                <a:gd name="T66" fmla="*/ 0 w 169"/>
                <a:gd name="T67" fmla="*/ 0 h 67"/>
                <a:gd name="T68" fmla="*/ 0 w 169"/>
                <a:gd name="T69" fmla="*/ 0 h 67"/>
                <a:gd name="T70" fmla="*/ 0 w 169"/>
                <a:gd name="T71" fmla="*/ 0 h 67"/>
                <a:gd name="T72" fmla="*/ 0 w 169"/>
                <a:gd name="T73" fmla="*/ 0 h 67"/>
                <a:gd name="T74" fmla="*/ 0 w 169"/>
                <a:gd name="T75" fmla="*/ 0 h 67"/>
                <a:gd name="T76" fmla="*/ 0 w 169"/>
                <a:gd name="T77" fmla="*/ 0 h 67"/>
                <a:gd name="T78" fmla="*/ 0 w 169"/>
                <a:gd name="T79" fmla="*/ 0 h 67"/>
                <a:gd name="T80" fmla="*/ 0 w 169"/>
                <a:gd name="T81" fmla="*/ 0 h 67"/>
                <a:gd name="T82" fmla="*/ 0 w 169"/>
                <a:gd name="T83" fmla="*/ 0 h 67"/>
                <a:gd name="T84" fmla="*/ 0 w 169"/>
                <a:gd name="T85" fmla="*/ 0 h 67"/>
                <a:gd name="T86" fmla="*/ 0 w 169"/>
                <a:gd name="T87" fmla="*/ 0 h 67"/>
                <a:gd name="T88" fmla="*/ 0 w 169"/>
                <a:gd name="T89" fmla="*/ 0 h 67"/>
                <a:gd name="T90" fmla="*/ 0 w 169"/>
                <a:gd name="T91" fmla="*/ 0 h 67"/>
                <a:gd name="T92" fmla="*/ 0 w 169"/>
                <a:gd name="T93" fmla="*/ 0 h 67"/>
                <a:gd name="T94" fmla="*/ 0 w 169"/>
                <a:gd name="T95" fmla="*/ 0 h 67"/>
                <a:gd name="T96" fmla="*/ 0 w 169"/>
                <a:gd name="T97" fmla="*/ 0 h 67"/>
                <a:gd name="T98" fmla="*/ 0 w 169"/>
                <a:gd name="T99" fmla="*/ 0 h 67"/>
                <a:gd name="T100" fmla="*/ 0 w 169"/>
                <a:gd name="T101" fmla="*/ 0 h 67"/>
                <a:gd name="T102" fmla="*/ 0 w 169"/>
                <a:gd name="T103" fmla="*/ 0 h 67"/>
                <a:gd name="T104" fmla="*/ 0 w 169"/>
                <a:gd name="T105" fmla="*/ 0 h 67"/>
                <a:gd name="T106" fmla="*/ 0 w 169"/>
                <a:gd name="T107" fmla="*/ 0 h 67"/>
                <a:gd name="T108" fmla="*/ 0 w 169"/>
                <a:gd name="T109" fmla="*/ 0 h 67"/>
                <a:gd name="T110" fmla="*/ 0 w 169"/>
                <a:gd name="T111" fmla="*/ 0 h 67"/>
                <a:gd name="T112" fmla="*/ 0 w 169"/>
                <a:gd name="T113" fmla="*/ 0 h 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9" h="67">
                  <a:moveTo>
                    <a:pt x="42" y="24"/>
                  </a:moveTo>
                  <a:lnTo>
                    <a:pt x="43" y="30"/>
                  </a:lnTo>
                  <a:lnTo>
                    <a:pt x="43" y="35"/>
                  </a:lnTo>
                  <a:lnTo>
                    <a:pt x="47" y="39"/>
                  </a:lnTo>
                  <a:lnTo>
                    <a:pt x="56" y="40"/>
                  </a:lnTo>
                  <a:lnTo>
                    <a:pt x="65" y="36"/>
                  </a:lnTo>
                  <a:lnTo>
                    <a:pt x="73" y="31"/>
                  </a:lnTo>
                  <a:lnTo>
                    <a:pt x="81" y="24"/>
                  </a:lnTo>
                  <a:lnTo>
                    <a:pt x="84" y="19"/>
                  </a:lnTo>
                  <a:lnTo>
                    <a:pt x="85" y="25"/>
                  </a:lnTo>
                  <a:lnTo>
                    <a:pt x="85" y="30"/>
                  </a:lnTo>
                  <a:lnTo>
                    <a:pt x="85" y="34"/>
                  </a:lnTo>
                  <a:lnTo>
                    <a:pt x="90" y="34"/>
                  </a:lnTo>
                  <a:lnTo>
                    <a:pt x="97" y="31"/>
                  </a:lnTo>
                  <a:lnTo>
                    <a:pt x="106" y="27"/>
                  </a:lnTo>
                  <a:lnTo>
                    <a:pt x="114" y="21"/>
                  </a:lnTo>
                  <a:lnTo>
                    <a:pt x="118" y="15"/>
                  </a:lnTo>
                  <a:lnTo>
                    <a:pt x="118" y="22"/>
                  </a:lnTo>
                  <a:lnTo>
                    <a:pt x="118" y="27"/>
                  </a:lnTo>
                  <a:lnTo>
                    <a:pt x="118" y="31"/>
                  </a:lnTo>
                  <a:lnTo>
                    <a:pt x="121" y="34"/>
                  </a:lnTo>
                  <a:lnTo>
                    <a:pt x="129" y="32"/>
                  </a:lnTo>
                  <a:lnTo>
                    <a:pt x="137" y="30"/>
                  </a:lnTo>
                  <a:lnTo>
                    <a:pt x="140" y="25"/>
                  </a:lnTo>
                  <a:lnTo>
                    <a:pt x="143" y="20"/>
                  </a:lnTo>
                  <a:lnTo>
                    <a:pt x="143" y="25"/>
                  </a:lnTo>
                  <a:lnTo>
                    <a:pt x="143" y="30"/>
                  </a:lnTo>
                  <a:lnTo>
                    <a:pt x="144" y="34"/>
                  </a:lnTo>
                  <a:lnTo>
                    <a:pt x="152" y="35"/>
                  </a:lnTo>
                  <a:lnTo>
                    <a:pt x="160" y="36"/>
                  </a:lnTo>
                  <a:lnTo>
                    <a:pt x="167" y="35"/>
                  </a:lnTo>
                  <a:lnTo>
                    <a:pt x="169" y="31"/>
                  </a:lnTo>
                  <a:lnTo>
                    <a:pt x="168" y="24"/>
                  </a:lnTo>
                  <a:lnTo>
                    <a:pt x="164" y="19"/>
                  </a:lnTo>
                  <a:lnTo>
                    <a:pt x="159" y="14"/>
                  </a:lnTo>
                  <a:lnTo>
                    <a:pt x="152" y="9"/>
                  </a:lnTo>
                  <a:lnTo>
                    <a:pt x="143" y="5"/>
                  </a:lnTo>
                  <a:lnTo>
                    <a:pt x="131" y="2"/>
                  </a:lnTo>
                  <a:lnTo>
                    <a:pt x="118" y="0"/>
                  </a:lnTo>
                  <a:lnTo>
                    <a:pt x="102" y="0"/>
                  </a:lnTo>
                  <a:lnTo>
                    <a:pt x="84" y="0"/>
                  </a:lnTo>
                  <a:lnTo>
                    <a:pt x="65" y="2"/>
                  </a:lnTo>
                  <a:lnTo>
                    <a:pt x="48" y="6"/>
                  </a:lnTo>
                  <a:lnTo>
                    <a:pt x="33" y="11"/>
                  </a:lnTo>
                  <a:lnTo>
                    <a:pt x="20" y="17"/>
                  </a:lnTo>
                  <a:lnTo>
                    <a:pt x="10" y="24"/>
                  </a:lnTo>
                  <a:lnTo>
                    <a:pt x="4" y="32"/>
                  </a:lnTo>
                  <a:lnTo>
                    <a:pt x="0" y="40"/>
                  </a:lnTo>
                  <a:lnTo>
                    <a:pt x="0" y="48"/>
                  </a:lnTo>
                  <a:lnTo>
                    <a:pt x="2" y="53"/>
                  </a:lnTo>
                  <a:lnTo>
                    <a:pt x="3" y="58"/>
                  </a:lnTo>
                  <a:lnTo>
                    <a:pt x="5" y="63"/>
                  </a:lnTo>
                  <a:lnTo>
                    <a:pt x="8" y="67"/>
                  </a:lnTo>
                  <a:lnTo>
                    <a:pt x="17" y="60"/>
                  </a:lnTo>
                  <a:lnTo>
                    <a:pt x="27" y="50"/>
                  </a:lnTo>
                  <a:lnTo>
                    <a:pt x="36" y="36"/>
                  </a:lnTo>
                  <a:lnTo>
                    <a:pt x="42" y="2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7" name="Freeform 302">
              <a:extLst>
                <a:ext uri="{FF2B5EF4-FFF2-40B4-BE49-F238E27FC236}">
                  <a16:creationId xmlns:a16="http://schemas.microsoft.com/office/drawing/2014/main" id="{9EB50B09-C415-46BA-9342-1FD6C8068AA7}"/>
                </a:ext>
              </a:extLst>
            </p:cNvPr>
            <p:cNvSpPr>
              <a:spLocks/>
            </p:cNvSpPr>
            <p:nvPr/>
          </p:nvSpPr>
          <p:spPr bwMode="auto">
            <a:xfrm>
              <a:off x="454" y="4207"/>
              <a:ext cx="54" cy="20"/>
            </a:xfrm>
            <a:custGeom>
              <a:avLst/>
              <a:gdLst>
                <a:gd name="T0" fmla="*/ 0 w 164"/>
                <a:gd name="T1" fmla="*/ 0 h 60"/>
                <a:gd name="T2" fmla="*/ 0 w 164"/>
                <a:gd name="T3" fmla="*/ 0 h 60"/>
                <a:gd name="T4" fmla="*/ 0 w 164"/>
                <a:gd name="T5" fmla="*/ 0 h 60"/>
                <a:gd name="T6" fmla="*/ 0 w 164"/>
                <a:gd name="T7" fmla="*/ 0 h 60"/>
                <a:gd name="T8" fmla="*/ 0 w 164"/>
                <a:gd name="T9" fmla="*/ 0 h 60"/>
                <a:gd name="T10" fmla="*/ 0 w 164"/>
                <a:gd name="T11" fmla="*/ 0 h 60"/>
                <a:gd name="T12" fmla="*/ 0 w 164"/>
                <a:gd name="T13" fmla="*/ 0 h 60"/>
                <a:gd name="T14" fmla="*/ 0 w 164"/>
                <a:gd name="T15" fmla="*/ 0 h 60"/>
                <a:gd name="T16" fmla="*/ 0 w 164"/>
                <a:gd name="T17" fmla="*/ 0 h 60"/>
                <a:gd name="T18" fmla="*/ 0 w 164"/>
                <a:gd name="T19" fmla="*/ 0 h 60"/>
                <a:gd name="T20" fmla="*/ 0 w 164"/>
                <a:gd name="T21" fmla="*/ 0 h 60"/>
                <a:gd name="T22" fmla="*/ 0 w 164"/>
                <a:gd name="T23" fmla="*/ 0 h 60"/>
                <a:gd name="T24" fmla="*/ 0 w 164"/>
                <a:gd name="T25" fmla="*/ 0 h 60"/>
                <a:gd name="T26" fmla="*/ 0 w 164"/>
                <a:gd name="T27" fmla="*/ 0 h 60"/>
                <a:gd name="T28" fmla="*/ 0 w 164"/>
                <a:gd name="T29" fmla="*/ 0 h 60"/>
                <a:gd name="T30" fmla="*/ 0 w 164"/>
                <a:gd name="T31" fmla="*/ 0 h 60"/>
                <a:gd name="T32" fmla="*/ 0 w 164"/>
                <a:gd name="T33" fmla="*/ 0 h 60"/>
                <a:gd name="T34" fmla="*/ 0 w 164"/>
                <a:gd name="T35" fmla="*/ 0 h 60"/>
                <a:gd name="T36" fmla="*/ 0 w 164"/>
                <a:gd name="T37" fmla="*/ 0 h 60"/>
                <a:gd name="T38" fmla="*/ 0 w 164"/>
                <a:gd name="T39" fmla="*/ 0 h 60"/>
                <a:gd name="T40" fmla="*/ 0 w 164"/>
                <a:gd name="T41" fmla="*/ 0 h 60"/>
                <a:gd name="T42" fmla="*/ 0 w 164"/>
                <a:gd name="T43" fmla="*/ 0 h 60"/>
                <a:gd name="T44" fmla="*/ 0 w 164"/>
                <a:gd name="T45" fmla="*/ 0 h 60"/>
                <a:gd name="T46" fmla="*/ 0 w 164"/>
                <a:gd name="T47" fmla="*/ 0 h 60"/>
                <a:gd name="T48" fmla="*/ 0 w 164"/>
                <a:gd name="T49" fmla="*/ 0 h 60"/>
                <a:gd name="T50" fmla="*/ 0 w 164"/>
                <a:gd name="T51" fmla="*/ 0 h 60"/>
                <a:gd name="T52" fmla="*/ 0 w 164"/>
                <a:gd name="T53" fmla="*/ 0 h 60"/>
                <a:gd name="T54" fmla="*/ 0 w 164"/>
                <a:gd name="T55" fmla="*/ 0 h 60"/>
                <a:gd name="T56" fmla="*/ 0 w 164"/>
                <a:gd name="T57" fmla="*/ 0 h 60"/>
                <a:gd name="T58" fmla="*/ 0 w 164"/>
                <a:gd name="T59" fmla="*/ 0 h 60"/>
                <a:gd name="T60" fmla="*/ 0 w 164"/>
                <a:gd name="T61" fmla="*/ 0 h 60"/>
                <a:gd name="T62" fmla="*/ 0 w 164"/>
                <a:gd name="T63" fmla="*/ 0 h 60"/>
                <a:gd name="T64" fmla="*/ 0 w 164"/>
                <a:gd name="T65" fmla="*/ 0 h 60"/>
                <a:gd name="T66" fmla="*/ 0 w 164"/>
                <a:gd name="T67" fmla="*/ 0 h 60"/>
                <a:gd name="T68" fmla="*/ 0 w 164"/>
                <a:gd name="T69" fmla="*/ 0 h 60"/>
                <a:gd name="T70" fmla="*/ 0 w 164"/>
                <a:gd name="T71" fmla="*/ 0 h 60"/>
                <a:gd name="T72" fmla="*/ 0 w 164"/>
                <a:gd name="T73" fmla="*/ 0 h 60"/>
                <a:gd name="T74" fmla="*/ 0 w 164"/>
                <a:gd name="T75" fmla="*/ 0 h 60"/>
                <a:gd name="T76" fmla="*/ 0 w 164"/>
                <a:gd name="T77" fmla="*/ 0 h 60"/>
                <a:gd name="T78" fmla="*/ 0 w 164"/>
                <a:gd name="T79" fmla="*/ 0 h 60"/>
                <a:gd name="T80" fmla="*/ 0 w 164"/>
                <a:gd name="T81" fmla="*/ 0 h 60"/>
                <a:gd name="T82" fmla="*/ 0 w 164"/>
                <a:gd name="T83" fmla="*/ 0 h 60"/>
                <a:gd name="T84" fmla="*/ 0 w 164"/>
                <a:gd name="T85" fmla="*/ 0 h 60"/>
                <a:gd name="T86" fmla="*/ 0 w 164"/>
                <a:gd name="T87" fmla="*/ 0 h 60"/>
                <a:gd name="T88" fmla="*/ 0 w 164"/>
                <a:gd name="T89" fmla="*/ 0 h 60"/>
                <a:gd name="T90" fmla="*/ 0 w 164"/>
                <a:gd name="T91" fmla="*/ 0 h 60"/>
                <a:gd name="T92" fmla="*/ 0 w 164"/>
                <a:gd name="T93" fmla="*/ 0 h 60"/>
                <a:gd name="T94" fmla="*/ 0 w 164"/>
                <a:gd name="T95" fmla="*/ 0 h 60"/>
                <a:gd name="T96" fmla="*/ 0 w 164"/>
                <a:gd name="T97" fmla="*/ 0 h 60"/>
                <a:gd name="T98" fmla="*/ 0 w 164"/>
                <a:gd name="T99" fmla="*/ 0 h 60"/>
                <a:gd name="T100" fmla="*/ 0 w 164"/>
                <a:gd name="T101" fmla="*/ 0 h 60"/>
                <a:gd name="T102" fmla="*/ 0 w 164"/>
                <a:gd name="T103" fmla="*/ 0 h 60"/>
                <a:gd name="T104" fmla="*/ 0 w 164"/>
                <a:gd name="T105" fmla="*/ 0 h 60"/>
                <a:gd name="T106" fmla="*/ 0 w 164"/>
                <a:gd name="T107" fmla="*/ 0 h 60"/>
                <a:gd name="T108" fmla="*/ 0 w 164"/>
                <a:gd name="T109" fmla="*/ 0 h 60"/>
                <a:gd name="T110" fmla="*/ 0 w 164"/>
                <a:gd name="T111" fmla="*/ 0 h 60"/>
                <a:gd name="T112" fmla="*/ 0 w 164"/>
                <a:gd name="T113" fmla="*/ 0 h 6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4" h="60">
                  <a:moveTo>
                    <a:pt x="160" y="9"/>
                  </a:moveTo>
                  <a:lnTo>
                    <a:pt x="161" y="16"/>
                  </a:lnTo>
                  <a:lnTo>
                    <a:pt x="159" y="20"/>
                  </a:lnTo>
                  <a:lnTo>
                    <a:pt x="152" y="21"/>
                  </a:lnTo>
                  <a:lnTo>
                    <a:pt x="144" y="20"/>
                  </a:lnTo>
                  <a:lnTo>
                    <a:pt x="136" y="19"/>
                  </a:lnTo>
                  <a:lnTo>
                    <a:pt x="135" y="15"/>
                  </a:lnTo>
                  <a:lnTo>
                    <a:pt x="135" y="10"/>
                  </a:lnTo>
                  <a:lnTo>
                    <a:pt x="135" y="5"/>
                  </a:lnTo>
                  <a:lnTo>
                    <a:pt x="132" y="10"/>
                  </a:lnTo>
                  <a:lnTo>
                    <a:pt x="129" y="15"/>
                  </a:lnTo>
                  <a:lnTo>
                    <a:pt x="121" y="17"/>
                  </a:lnTo>
                  <a:lnTo>
                    <a:pt x="113" y="19"/>
                  </a:lnTo>
                  <a:lnTo>
                    <a:pt x="110" y="16"/>
                  </a:lnTo>
                  <a:lnTo>
                    <a:pt x="110" y="12"/>
                  </a:lnTo>
                  <a:lnTo>
                    <a:pt x="110" y="7"/>
                  </a:lnTo>
                  <a:lnTo>
                    <a:pt x="110" y="0"/>
                  </a:lnTo>
                  <a:lnTo>
                    <a:pt x="106" y="6"/>
                  </a:lnTo>
                  <a:lnTo>
                    <a:pt x="98" y="12"/>
                  </a:lnTo>
                  <a:lnTo>
                    <a:pt x="89" y="16"/>
                  </a:lnTo>
                  <a:lnTo>
                    <a:pt x="82" y="19"/>
                  </a:lnTo>
                  <a:lnTo>
                    <a:pt x="77" y="19"/>
                  </a:lnTo>
                  <a:lnTo>
                    <a:pt x="77" y="15"/>
                  </a:lnTo>
                  <a:lnTo>
                    <a:pt x="77" y="10"/>
                  </a:lnTo>
                  <a:lnTo>
                    <a:pt x="76" y="4"/>
                  </a:lnTo>
                  <a:lnTo>
                    <a:pt x="73" y="9"/>
                  </a:lnTo>
                  <a:lnTo>
                    <a:pt x="65" y="16"/>
                  </a:lnTo>
                  <a:lnTo>
                    <a:pt x="57" y="21"/>
                  </a:lnTo>
                  <a:lnTo>
                    <a:pt x="48" y="25"/>
                  </a:lnTo>
                  <a:lnTo>
                    <a:pt x="39" y="24"/>
                  </a:lnTo>
                  <a:lnTo>
                    <a:pt x="35" y="20"/>
                  </a:lnTo>
                  <a:lnTo>
                    <a:pt x="35" y="15"/>
                  </a:lnTo>
                  <a:lnTo>
                    <a:pt x="34" y="9"/>
                  </a:lnTo>
                  <a:lnTo>
                    <a:pt x="28" y="21"/>
                  </a:lnTo>
                  <a:lnTo>
                    <a:pt x="19" y="35"/>
                  </a:lnTo>
                  <a:lnTo>
                    <a:pt x="9" y="45"/>
                  </a:lnTo>
                  <a:lnTo>
                    <a:pt x="0" y="52"/>
                  </a:lnTo>
                  <a:lnTo>
                    <a:pt x="4" y="57"/>
                  </a:lnTo>
                  <a:lnTo>
                    <a:pt x="10" y="59"/>
                  </a:lnTo>
                  <a:lnTo>
                    <a:pt x="15" y="60"/>
                  </a:lnTo>
                  <a:lnTo>
                    <a:pt x="23" y="59"/>
                  </a:lnTo>
                  <a:lnTo>
                    <a:pt x="31" y="57"/>
                  </a:lnTo>
                  <a:lnTo>
                    <a:pt x="43" y="53"/>
                  </a:lnTo>
                  <a:lnTo>
                    <a:pt x="57" y="50"/>
                  </a:lnTo>
                  <a:lnTo>
                    <a:pt x="72" y="48"/>
                  </a:lnTo>
                  <a:lnTo>
                    <a:pt x="87" y="45"/>
                  </a:lnTo>
                  <a:lnTo>
                    <a:pt x="102" y="45"/>
                  </a:lnTo>
                  <a:lnTo>
                    <a:pt x="116" y="46"/>
                  </a:lnTo>
                  <a:lnTo>
                    <a:pt x="129" y="49"/>
                  </a:lnTo>
                  <a:lnTo>
                    <a:pt x="137" y="50"/>
                  </a:lnTo>
                  <a:lnTo>
                    <a:pt x="145" y="49"/>
                  </a:lnTo>
                  <a:lnTo>
                    <a:pt x="152" y="45"/>
                  </a:lnTo>
                  <a:lnTo>
                    <a:pt x="158" y="40"/>
                  </a:lnTo>
                  <a:lnTo>
                    <a:pt x="161" y="33"/>
                  </a:lnTo>
                  <a:lnTo>
                    <a:pt x="164" y="25"/>
                  </a:lnTo>
                  <a:lnTo>
                    <a:pt x="163" y="17"/>
                  </a:lnTo>
                  <a:lnTo>
                    <a:pt x="160" y="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8" name="Freeform 303">
              <a:extLst>
                <a:ext uri="{FF2B5EF4-FFF2-40B4-BE49-F238E27FC236}">
                  <a16:creationId xmlns:a16="http://schemas.microsoft.com/office/drawing/2014/main" id="{D6B399D5-AE08-4855-88CC-C5F564EA2B06}"/>
                </a:ext>
              </a:extLst>
            </p:cNvPr>
            <p:cNvSpPr>
              <a:spLocks/>
            </p:cNvSpPr>
            <p:nvPr/>
          </p:nvSpPr>
          <p:spPr bwMode="auto">
            <a:xfrm>
              <a:off x="451" y="4215"/>
              <a:ext cx="56" cy="19"/>
            </a:xfrm>
            <a:custGeom>
              <a:avLst/>
              <a:gdLst>
                <a:gd name="T0" fmla="*/ 0 w 167"/>
                <a:gd name="T1" fmla="*/ 0 h 58"/>
                <a:gd name="T2" fmla="*/ 0 w 167"/>
                <a:gd name="T3" fmla="*/ 0 h 58"/>
                <a:gd name="T4" fmla="*/ 0 w 167"/>
                <a:gd name="T5" fmla="*/ 0 h 58"/>
                <a:gd name="T6" fmla="*/ 0 w 167"/>
                <a:gd name="T7" fmla="*/ 0 h 58"/>
                <a:gd name="T8" fmla="*/ 0 w 167"/>
                <a:gd name="T9" fmla="*/ 0 h 58"/>
                <a:gd name="T10" fmla="*/ 0 w 167"/>
                <a:gd name="T11" fmla="*/ 0 h 58"/>
                <a:gd name="T12" fmla="*/ 0 w 167"/>
                <a:gd name="T13" fmla="*/ 0 h 58"/>
                <a:gd name="T14" fmla="*/ 0 w 167"/>
                <a:gd name="T15" fmla="*/ 0 h 58"/>
                <a:gd name="T16" fmla="*/ 0 w 167"/>
                <a:gd name="T17" fmla="*/ 0 h 58"/>
                <a:gd name="T18" fmla="*/ 0 w 167"/>
                <a:gd name="T19" fmla="*/ 0 h 58"/>
                <a:gd name="T20" fmla="*/ 0 w 167"/>
                <a:gd name="T21" fmla="*/ 0 h 58"/>
                <a:gd name="T22" fmla="*/ 0 w 167"/>
                <a:gd name="T23" fmla="*/ 0 h 58"/>
                <a:gd name="T24" fmla="*/ 0 w 167"/>
                <a:gd name="T25" fmla="*/ 0 h 58"/>
                <a:gd name="T26" fmla="*/ 0 w 167"/>
                <a:gd name="T27" fmla="*/ 0 h 58"/>
                <a:gd name="T28" fmla="*/ 0 w 167"/>
                <a:gd name="T29" fmla="*/ 0 h 58"/>
                <a:gd name="T30" fmla="*/ 0 w 167"/>
                <a:gd name="T31" fmla="*/ 0 h 58"/>
                <a:gd name="T32" fmla="*/ 0 w 167"/>
                <a:gd name="T33" fmla="*/ 0 h 58"/>
                <a:gd name="T34" fmla="*/ 0 w 167"/>
                <a:gd name="T35" fmla="*/ 0 h 58"/>
                <a:gd name="T36" fmla="*/ 0 w 167"/>
                <a:gd name="T37" fmla="*/ 0 h 58"/>
                <a:gd name="T38" fmla="*/ 0 w 167"/>
                <a:gd name="T39" fmla="*/ 0 h 58"/>
                <a:gd name="T40" fmla="*/ 0 w 167"/>
                <a:gd name="T41" fmla="*/ 0 h 58"/>
                <a:gd name="T42" fmla="*/ 0 w 167"/>
                <a:gd name="T43" fmla="*/ 0 h 58"/>
                <a:gd name="T44" fmla="*/ 0 w 167"/>
                <a:gd name="T45" fmla="*/ 0 h 58"/>
                <a:gd name="T46" fmla="*/ 0 w 167"/>
                <a:gd name="T47" fmla="*/ 0 h 58"/>
                <a:gd name="T48" fmla="*/ 0 w 167"/>
                <a:gd name="T49" fmla="*/ 0 h 58"/>
                <a:gd name="T50" fmla="*/ 0 w 167"/>
                <a:gd name="T51" fmla="*/ 0 h 58"/>
                <a:gd name="T52" fmla="*/ 0 w 167"/>
                <a:gd name="T53" fmla="*/ 0 h 58"/>
                <a:gd name="T54" fmla="*/ 0 w 167"/>
                <a:gd name="T55" fmla="*/ 0 h 58"/>
                <a:gd name="T56" fmla="*/ 0 w 167"/>
                <a:gd name="T57" fmla="*/ 0 h 58"/>
                <a:gd name="T58" fmla="*/ 0 w 167"/>
                <a:gd name="T59" fmla="*/ 0 h 58"/>
                <a:gd name="T60" fmla="*/ 0 w 167"/>
                <a:gd name="T61" fmla="*/ 0 h 58"/>
                <a:gd name="T62" fmla="*/ 0 w 167"/>
                <a:gd name="T63" fmla="*/ 0 h 58"/>
                <a:gd name="T64" fmla="*/ 0 w 167"/>
                <a:gd name="T65" fmla="*/ 0 h 58"/>
                <a:gd name="T66" fmla="*/ 0 w 167"/>
                <a:gd name="T67" fmla="*/ 0 h 58"/>
                <a:gd name="T68" fmla="*/ 0 w 167"/>
                <a:gd name="T69" fmla="*/ 0 h 58"/>
                <a:gd name="T70" fmla="*/ 0 w 167"/>
                <a:gd name="T71" fmla="*/ 0 h 58"/>
                <a:gd name="T72" fmla="*/ 0 w 167"/>
                <a:gd name="T73" fmla="*/ 0 h 58"/>
                <a:gd name="T74" fmla="*/ 0 w 167"/>
                <a:gd name="T75" fmla="*/ 0 h 58"/>
                <a:gd name="T76" fmla="*/ 0 w 167"/>
                <a:gd name="T77" fmla="*/ 0 h 58"/>
                <a:gd name="T78" fmla="*/ 0 w 167"/>
                <a:gd name="T79" fmla="*/ 0 h 58"/>
                <a:gd name="T80" fmla="*/ 0 w 167"/>
                <a:gd name="T81" fmla="*/ 0 h 58"/>
                <a:gd name="T82" fmla="*/ 0 w 167"/>
                <a:gd name="T83" fmla="*/ 0 h 58"/>
                <a:gd name="T84" fmla="*/ 0 w 167"/>
                <a:gd name="T85" fmla="*/ 0 h 58"/>
                <a:gd name="T86" fmla="*/ 0 w 167"/>
                <a:gd name="T87" fmla="*/ 0 h 58"/>
                <a:gd name="T88" fmla="*/ 0 w 167"/>
                <a:gd name="T89" fmla="*/ 0 h 58"/>
                <a:gd name="T90" fmla="*/ 0 w 167"/>
                <a:gd name="T91" fmla="*/ 0 h 58"/>
                <a:gd name="T92" fmla="*/ 0 w 167"/>
                <a:gd name="T93" fmla="*/ 0 h 58"/>
                <a:gd name="T94" fmla="*/ 0 w 167"/>
                <a:gd name="T95" fmla="*/ 0 h 58"/>
                <a:gd name="T96" fmla="*/ 0 w 167"/>
                <a:gd name="T97" fmla="*/ 0 h 58"/>
                <a:gd name="T98" fmla="*/ 0 w 167"/>
                <a:gd name="T99" fmla="*/ 0 h 58"/>
                <a:gd name="T100" fmla="*/ 0 w 167"/>
                <a:gd name="T101" fmla="*/ 0 h 58"/>
                <a:gd name="T102" fmla="*/ 0 w 167"/>
                <a:gd name="T103" fmla="*/ 0 h 58"/>
                <a:gd name="T104" fmla="*/ 0 w 167"/>
                <a:gd name="T105" fmla="*/ 0 h 58"/>
                <a:gd name="T106" fmla="*/ 0 w 167"/>
                <a:gd name="T107" fmla="*/ 0 h 58"/>
                <a:gd name="T108" fmla="*/ 0 w 167"/>
                <a:gd name="T109" fmla="*/ 0 h 58"/>
                <a:gd name="T110" fmla="*/ 0 w 167"/>
                <a:gd name="T111" fmla="*/ 0 h 58"/>
                <a:gd name="T112" fmla="*/ 0 w 167"/>
                <a:gd name="T113" fmla="*/ 0 h 58"/>
                <a:gd name="T114" fmla="*/ 0 w 167"/>
                <a:gd name="T115" fmla="*/ 0 h 58"/>
                <a:gd name="T116" fmla="*/ 0 w 167"/>
                <a:gd name="T117" fmla="*/ 0 h 58"/>
                <a:gd name="T118" fmla="*/ 0 w 167"/>
                <a:gd name="T119" fmla="*/ 0 h 58"/>
                <a:gd name="T120" fmla="*/ 0 w 167"/>
                <a:gd name="T121" fmla="*/ 0 h 5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7" h="58">
                  <a:moveTo>
                    <a:pt x="166" y="20"/>
                  </a:moveTo>
                  <a:lnTo>
                    <a:pt x="166" y="29"/>
                  </a:lnTo>
                  <a:lnTo>
                    <a:pt x="163" y="32"/>
                  </a:lnTo>
                  <a:lnTo>
                    <a:pt x="157" y="34"/>
                  </a:lnTo>
                  <a:lnTo>
                    <a:pt x="148" y="32"/>
                  </a:lnTo>
                  <a:lnTo>
                    <a:pt x="142" y="30"/>
                  </a:lnTo>
                  <a:lnTo>
                    <a:pt x="140" y="26"/>
                  </a:lnTo>
                  <a:lnTo>
                    <a:pt x="140" y="22"/>
                  </a:lnTo>
                  <a:lnTo>
                    <a:pt x="142" y="16"/>
                  </a:lnTo>
                  <a:lnTo>
                    <a:pt x="139" y="21"/>
                  </a:lnTo>
                  <a:lnTo>
                    <a:pt x="134" y="25"/>
                  </a:lnTo>
                  <a:lnTo>
                    <a:pt x="126" y="27"/>
                  </a:lnTo>
                  <a:lnTo>
                    <a:pt x="119" y="26"/>
                  </a:lnTo>
                  <a:lnTo>
                    <a:pt x="115" y="22"/>
                  </a:lnTo>
                  <a:lnTo>
                    <a:pt x="114" y="17"/>
                  </a:lnTo>
                  <a:lnTo>
                    <a:pt x="115" y="10"/>
                  </a:lnTo>
                  <a:lnTo>
                    <a:pt x="115" y="2"/>
                  </a:lnTo>
                  <a:lnTo>
                    <a:pt x="110" y="7"/>
                  </a:lnTo>
                  <a:lnTo>
                    <a:pt x="102" y="12"/>
                  </a:lnTo>
                  <a:lnTo>
                    <a:pt x="92" y="15"/>
                  </a:lnTo>
                  <a:lnTo>
                    <a:pt x="85" y="16"/>
                  </a:lnTo>
                  <a:lnTo>
                    <a:pt x="80" y="16"/>
                  </a:lnTo>
                  <a:lnTo>
                    <a:pt x="80" y="12"/>
                  </a:lnTo>
                  <a:lnTo>
                    <a:pt x="81" y="7"/>
                  </a:lnTo>
                  <a:lnTo>
                    <a:pt x="81" y="1"/>
                  </a:lnTo>
                  <a:lnTo>
                    <a:pt x="77" y="6"/>
                  </a:lnTo>
                  <a:lnTo>
                    <a:pt x="70" y="11"/>
                  </a:lnTo>
                  <a:lnTo>
                    <a:pt x="60" y="16"/>
                  </a:lnTo>
                  <a:lnTo>
                    <a:pt x="51" y="17"/>
                  </a:lnTo>
                  <a:lnTo>
                    <a:pt x="42" y="16"/>
                  </a:lnTo>
                  <a:lnTo>
                    <a:pt x="39" y="12"/>
                  </a:lnTo>
                  <a:lnTo>
                    <a:pt x="39" y="6"/>
                  </a:lnTo>
                  <a:lnTo>
                    <a:pt x="39" y="0"/>
                  </a:lnTo>
                  <a:lnTo>
                    <a:pt x="34" y="8"/>
                  </a:lnTo>
                  <a:lnTo>
                    <a:pt x="28" y="17"/>
                  </a:lnTo>
                  <a:lnTo>
                    <a:pt x="23" y="23"/>
                  </a:lnTo>
                  <a:lnTo>
                    <a:pt x="18" y="30"/>
                  </a:lnTo>
                  <a:lnTo>
                    <a:pt x="13" y="34"/>
                  </a:lnTo>
                  <a:lnTo>
                    <a:pt x="8" y="37"/>
                  </a:lnTo>
                  <a:lnTo>
                    <a:pt x="4" y="39"/>
                  </a:lnTo>
                  <a:lnTo>
                    <a:pt x="0" y="39"/>
                  </a:lnTo>
                  <a:lnTo>
                    <a:pt x="4" y="44"/>
                  </a:lnTo>
                  <a:lnTo>
                    <a:pt x="9" y="47"/>
                  </a:lnTo>
                  <a:lnTo>
                    <a:pt x="15" y="49"/>
                  </a:lnTo>
                  <a:lnTo>
                    <a:pt x="22" y="49"/>
                  </a:lnTo>
                  <a:lnTo>
                    <a:pt x="31" y="47"/>
                  </a:lnTo>
                  <a:lnTo>
                    <a:pt x="43" y="46"/>
                  </a:lnTo>
                  <a:lnTo>
                    <a:pt x="57" y="45"/>
                  </a:lnTo>
                  <a:lnTo>
                    <a:pt x="72" y="45"/>
                  </a:lnTo>
                  <a:lnTo>
                    <a:pt x="87" y="46"/>
                  </a:lnTo>
                  <a:lnTo>
                    <a:pt x="104" y="47"/>
                  </a:lnTo>
                  <a:lnTo>
                    <a:pt x="118" y="51"/>
                  </a:lnTo>
                  <a:lnTo>
                    <a:pt x="129" y="55"/>
                  </a:lnTo>
                  <a:lnTo>
                    <a:pt x="137" y="58"/>
                  </a:lnTo>
                  <a:lnTo>
                    <a:pt x="145" y="58"/>
                  </a:lnTo>
                  <a:lnTo>
                    <a:pt x="152" y="55"/>
                  </a:lnTo>
                  <a:lnTo>
                    <a:pt x="158" y="50"/>
                  </a:lnTo>
                  <a:lnTo>
                    <a:pt x="163" y="44"/>
                  </a:lnTo>
                  <a:lnTo>
                    <a:pt x="166" y="36"/>
                  </a:lnTo>
                  <a:lnTo>
                    <a:pt x="167" y="27"/>
                  </a:lnTo>
                  <a:lnTo>
                    <a:pt x="166"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9" name="Freeform 304">
              <a:extLst>
                <a:ext uri="{FF2B5EF4-FFF2-40B4-BE49-F238E27FC236}">
                  <a16:creationId xmlns:a16="http://schemas.microsoft.com/office/drawing/2014/main" id="{1B6FEA47-0E44-4D13-8F63-7B1C54D38F8E}"/>
                </a:ext>
              </a:extLst>
            </p:cNvPr>
            <p:cNvSpPr>
              <a:spLocks/>
            </p:cNvSpPr>
            <p:nvPr/>
          </p:nvSpPr>
          <p:spPr bwMode="auto">
            <a:xfrm>
              <a:off x="449" y="4209"/>
              <a:ext cx="57" cy="19"/>
            </a:xfrm>
            <a:custGeom>
              <a:avLst/>
              <a:gdLst>
                <a:gd name="T0" fmla="*/ 0 w 171"/>
                <a:gd name="T1" fmla="*/ 0 h 57"/>
                <a:gd name="T2" fmla="*/ 0 w 171"/>
                <a:gd name="T3" fmla="*/ 0 h 57"/>
                <a:gd name="T4" fmla="*/ 0 w 171"/>
                <a:gd name="T5" fmla="*/ 0 h 57"/>
                <a:gd name="T6" fmla="*/ 0 w 171"/>
                <a:gd name="T7" fmla="*/ 0 h 57"/>
                <a:gd name="T8" fmla="*/ 0 w 171"/>
                <a:gd name="T9" fmla="*/ 0 h 57"/>
                <a:gd name="T10" fmla="*/ 0 w 171"/>
                <a:gd name="T11" fmla="*/ 0 h 57"/>
                <a:gd name="T12" fmla="*/ 0 w 171"/>
                <a:gd name="T13" fmla="*/ 0 h 57"/>
                <a:gd name="T14" fmla="*/ 0 w 171"/>
                <a:gd name="T15" fmla="*/ 0 h 57"/>
                <a:gd name="T16" fmla="*/ 0 w 171"/>
                <a:gd name="T17" fmla="*/ 0 h 57"/>
                <a:gd name="T18" fmla="*/ 0 w 171"/>
                <a:gd name="T19" fmla="*/ 0 h 57"/>
                <a:gd name="T20" fmla="*/ 0 w 171"/>
                <a:gd name="T21" fmla="*/ 0 h 57"/>
                <a:gd name="T22" fmla="*/ 0 w 171"/>
                <a:gd name="T23" fmla="*/ 0 h 57"/>
                <a:gd name="T24" fmla="*/ 0 w 171"/>
                <a:gd name="T25" fmla="*/ 0 h 57"/>
                <a:gd name="T26" fmla="*/ 0 w 171"/>
                <a:gd name="T27" fmla="*/ 0 h 57"/>
                <a:gd name="T28" fmla="*/ 0 w 171"/>
                <a:gd name="T29" fmla="*/ 0 h 57"/>
                <a:gd name="T30" fmla="*/ 0 w 171"/>
                <a:gd name="T31" fmla="*/ 0 h 57"/>
                <a:gd name="T32" fmla="*/ 0 w 171"/>
                <a:gd name="T33" fmla="*/ 0 h 57"/>
                <a:gd name="T34" fmla="*/ 0 w 171"/>
                <a:gd name="T35" fmla="*/ 0 h 57"/>
                <a:gd name="T36" fmla="*/ 0 w 171"/>
                <a:gd name="T37" fmla="*/ 0 h 57"/>
                <a:gd name="T38" fmla="*/ 0 w 171"/>
                <a:gd name="T39" fmla="*/ 0 h 57"/>
                <a:gd name="T40" fmla="*/ 0 w 171"/>
                <a:gd name="T41" fmla="*/ 0 h 57"/>
                <a:gd name="T42" fmla="*/ 0 w 171"/>
                <a:gd name="T43" fmla="*/ 0 h 57"/>
                <a:gd name="T44" fmla="*/ 0 w 171"/>
                <a:gd name="T45" fmla="*/ 0 h 57"/>
                <a:gd name="T46" fmla="*/ 0 w 171"/>
                <a:gd name="T47" fmla="*/ 0 h 57"/>
                <a:gd name="T48" fmla="*/ 0 w 171"/>
                <a:gd name="T49" fmla="*/ 0 h 57"/>
                <a:gd name="T50" fmla="*/ 0 w 171"/>
                <a:gd name="T51" fmla="*/ 0 h 57"/>
                <a:gd name="T52" fmla="*/ 0 w 171"/>
                <a:gd name="T53" fmla="*/ 0 h 57"/>
                <a:gd name="T54" fmla="*/ 0 w 171"/>
                <a:gd name="T55" fmla="*/ 0 h 57"/>
                <a:gd name="T56" fmla="*/ 0 w 171"/>
                <a:gd name="T57" fmla="*/ 0 h 57"/>
                <a:gd name="T58" fmla="*/ 0 w 171"/>
                <a:gd name="T59" fmla="*/ 0 h 57"/>
                <a:gd name="T60" fmla="*/ 0 w 171"/>
                <a:gd name="T61" fmla="*/ 0 h 57"/>
                <a:gd name="T62" fmla="*/ 0 w 171"/>
                <a:gd name="T63" fmla="*/ 0 h 57"/>
                <a:gd name="T64" fmla="*/ 0 w 171"/>
                <a:gd name="T65" fmla="*/ 0 h 57"/>
                <a:gd name="T66" fmla="*/ 0 w 171"/>
                <a:gd name="T67" fmla="*/ 0 h 57"/>
                <a:gd name="T68" fmla="*/ 0 w 171"/>
                <a:gd name="T69" fmla="*/ 0 h 57"/>
                <a:gd name="T70" fmla="*/ 0 w 171"/>
                <a:gd name="T71" fmla="*/ 0 h 57"/>
                <a:gd name="T72" fmla="*/ 0 w 171"/>
                <a:gd name="T73" fmla="*/ 0 h 57"/>
                <a:gd name="T74" fmla="*/ 0 w 171"/>
                <a:gd name="T75" fmla="*/ 0 h 57"/>
                <a:gd name="T76" fmla="*/ 0 w 171"/>
                <a:gd name="T77" fmla="*/ 0 h 57"/>
                <a:gd name="T78" fmla="*/ 0 w 171"/>
                <a:gd name="T79" fmla="*/ 0 h 57"/>
                <a:gd name="T80" fmla="*/ 0 w 171"/>
                <a:gd name="T81" fmla="*/ 0 h 57"/>
                <a:gd name="T82" fmla="*/ 0 w 171"/>
                <a:gd name="T83" fmla="*/ 0 h 57"/>
                <a:gd name="T84" fmla="*/ 0 w 171"/>
                <a:gd name="T85" fmla="*/ 0 h 57"/>
                <a:gd name="T86" fmla="*/ 0 w 171"/>
                <a:gd name="T87" fmla="*/ 0 h 57"/>
                <a:gd name="T88" fmla="*/ 0 w 171"/>
                <a:gd name="T89" fmla="*/ 0 h 57"/>
                <a:gd name="T90" fmla="*/ 0 w 171"/>
                <a:gd name="T91" fmla="*/ 0 h 57"/>
                <a:gd name="T92" fmla="*/ 0 w 171"/>
                <a:gd name="T93" fmla="*/ 0 h 57"/>
                <a:gd name="T94" fmla="*/ 0 w 171"/>
                <a:gd name="T95" fmla="*/ 0 h 57"/>
                <a:gd name="T96" fmla="*/ 0 w 171"/>
                <a:gd name="T97" fmla="*/ 0 h 57"/>
                <a:gd name="T98" fmla="*/ 0 w 171"/>
                <a:gd name="T99" fmla="*/ 0 h 57"/>
                <a:gd name="T100" fmla="*/ 0 w 171"/>
                <a:gd name="T101" fmla="*/ 0 h 57"/>
                <a:gd name="T102" fmla="*/ 0 w 171"/>
                <a:gd name="T103" fmla="*/ 0 h 57"/>
                <a:gd name="T104" fmla="*/ 0 w 171"/>
                <a:gd name="T105" fmla="*/ 0 h 57"/>
                <a:gd name="T106" fmla="*/ 0 w 171"/>
                <a:gd name="T107" fmla="*/ 0 h 57"/>
                <a:gd name="T108" fmla="*/ 0 w 171"/>
                <a:gd name="T109" fmla="*/ 0 h 57"/>
                <a:gd name="T110" fmla="*/ 0 w 171"/>
                <a:gd name="T111" fmla="*/ 0 h 57"/>
                <a:gd name="T112" fmla="*/ 0 w 171"/>
                <a:gd name="T113" fmla="*/ 0 h 57"/>
                <a:gd name="T114" fmla="*/ 0 w 171"/>
                <a:gd name="T115" fmla="*/ 0 h 57"/>
                <a:gd name="T116" fmla="*/ 0 w 171"/>
                <a:gd name="T117" fmla="*/ 0 h 57"/>
                <a:gd name="T118" fmla="*/ 0 w 171"/>
                <a:gd name="T119" fmla="*/ 0 h 57"/>
                <a:gd name="T120" fmla="*/ 0 w 171"/>
                <a:gd name="T121" fmla="*/ 0 h 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1" h="57">
                  <a:moveTo>
                    <a:pt x="44" y="18"/>
                  </a:moveTo>
                  <a:lnTo>
                    <a:pt x="44" y="24"/>
                  </a:lnTo>
                  <a:lnTo>
                    <a:pt x="44" y="30"/>
                  </a:lnTo>
                  <a:lnTo>
                    <a:pt x="47" y="34"/>
                  </a:lnTo>
                  <a:lnTo>
                    <a:pt x="56" y="35"/>
                  </a:lnTo>
                  <a:lnTo>
                    <a:pt x="65" y="34"/>
                  </a:lnTo>
                  <a:lnTo>
                    <a:pt x="75" y="29"/>
                  </a:lnTo>
                  <a:lnTo>
                    <a:pt x="82" y="24"/>
                  </a:lnTo>
                  <a:lnTo>
                    <a:pt x="86" y="19"/>
                  </a:lnTo>
                  <a:lnTo>
                    <a:pt x="86" y="25"/>
                  </a:lnTo>
                  <a:lnTo>
                    <a:pt x="85" y="30"/>
                  </a:lnTo>
                  <a:lnTo>
                    <a:pt x="85" y="34"/>
                  </a:lnTo>
                  <a:lnTo>
                    <a:pt x="90" y="34"/>
                  </a:lnTo>
                  <a:lnTo>
                    <a:pt x="97" y="33"/>
                  </a:lnTo>
                  <a:lnTo>
                    <a:pt x="107" y="30"/>
                  </a:lnTo>
                  <a:lnTo>
                    <a:pt x="115" y="25"/>
                  </a:lnTo>
                  <a:lnTo>
                    <a:pt x="120" y="20"/>
                  </a:lnTo>
                  <a:lnTo>
                    <a:pt x="120" y="28"/>
                  </a:lnTo>
                  <a:lnTo>
                    <a:pt x="119" y="35"/>
                  </a:lnTo>
                  <a:lnTo>
                    <a:pt x="120" y="40"/>
                  </a:lnTo>
                  <a:lnTo>
                    <a:pt x="124" y="44"/>
                  </a:lnTo>
                  <a:lnTo>
                    <a:pt x="131" y="45"/>
                  </a:lnTo>
                  <a:lnTo>
                    <a:pt x="139" y="43"/>
                  </a:lnTo>
                  <a:lnTo>
                    <a:pt x="144" y="39"/>
                  </a:lnTo>
                  <a:lnTo>
                    <a:pt x="147" y="34"/>
                  </a:lnTo>
                  <a:lnTo>
                    <a:pt x="145" y="40"/>
                  </a:lnTo>
                  <a:lnTo>
                    <a:pt x="145" y="44"/>
                  </a:lnTo>
                  <a:lnTo>
                    <a:pt x="147" y="48"/>
                  </a:lnTo>
                  <a:lnTo>
                    <a:pt x="153" y="50"/>
                  </a:lnTo>
                  <a:lnTo>
                    <a:pt x="162" y="52"/>
                  </a:lnTo>
                  <a:lnTo>
                    <a:pt x="168" y="50"/>
                  </a:lnTo>
                  <a:lnTo>
                    <a:pt x="171" y="47"/>
                  </a:lnTo>
                  <a:lnTo>
                    <a:pt x="171" y="38"/>
                  </a:lnTo>
                  <a:lnTo>
                    <a:pt x="168" y="31"/>
                  </a:lnTo>
                  <a:lnTo>
                    <a:pt x="163" y="26"/>
                  </a:lnTo>
                  <a:lnTo>
                    <a:pt x="157" y="21"/>
                  </a:lnTo>
                  <a:lnTo>
                    <a:pt x="148" y="15"/>
                  </a:lnTo>
                  <a:lnTo>
                    <a:pt x="136" y="11"/>
                  </a:lnTo>
                  <a:lnTo>
                    <a:pt x="124" y="7"/>
                  </a:lnTo>
                  <a:lnTo>
                    <a:pt x="109" y="4"/>
                  </a:lnTo>
                  <a:lnTo>
                    <a:pt x="90" y="1"/>
                  </a:lnTo>
                  <a:lnTo>
                    <a:pt x="71" y="0"/>
                  </a:lnTo>
                  <a:lnTo>
                    <a:pt x="53" y="1"/>
                  </a:lnTo>
                  <a:lnTo>
                    <a:pt x="38" y="5"/>
                  </a:lnTo>
                  <a:lnTo>
                    <a:pt x="25" y="9"/>
                  </a:lnTo>
                  <a:lnTo>
                    <a:pt x="14" y="14"/>
                  </a:lnTo>
                  <a:lnTo>
                    <a:pt x="7" y="20"/>
                  </a:lnTo>
                  <a:lnTo>
                    <a:pt x="1" y="28"/>
                  </a:lnTo>
                  <a:lnTo>
                    <a:pt x="0" y="35"/>
                  </a:lnTo>
                  <a:lnTo>
                    <a:pt x="0" y="41"/>
                  </a:lnTo>
                  <a:lnTo>
                    <a:pt x="1" y="48"/>
                  </a:lnTo>
                  <a:lnTo>
                    <a:pt x="4" y="53"/>
                  </a:lnTo>
                  <a:lnTo>
                    <a:pt x="5" y="57"/>
                  </a:lnTo>
                  <a:lnTo>
                    <a:pt x="9" y="57"/>
                  </a:lnTo>
                  <a:lnTo>
                    <a:pt x="13" y="55"/>
                  </a:lnTo>
                  <a:lnTo>
                    <a:pt x="18" y="52"/>
                  </a:lnTo>
                  <a:lnTo>
                    <a:pt x="23" y="48"/>
                  </a:lnTo>
                  <a:lnTo>
                    <a:pt x="28" y="41"/>
                  </a:lnTo>
                  <a:lnTo>
                    <a:pt x="33" y="35"/>
                  </a:lnTo>
                  <a:lnTo>
                    <a:pt x="39" y="26"/>
                  </a:lnTo>
                  <a:lnTo>
                    <a:pt x="44" y="1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0" name="Freeform 305">
              <a:extLst>
                <a:ext uri="{FF2B5EF4-FFF2-40B4-BE49-F238E27FC236}">
                  <a16:creationId xmlns:a16="http://schemas.microsoft.com/office/drawing/2014/main" id="{C0357D37-3CC3-43B2-827A-7078F1D3A9A4}"/>
                </a:ext>
              </a:extLst>
            </p:cNvPr>
            <p:cNvSpPr>
              <a:spLocks/>
            </p:cNvSpPr>
            <p:nvPr/>
          </p:nvSpPr>
          <p:spPr bwMode="auto">
            <a:xfrm>
              <a:off x="447" y="4221"/>
              <a:ext cx="57" cy="27"/>
            </a:xfrm>
            <a:custGeom>
              <a:avLst/>
              <a:gdLst>
                <a:gd name="T0" fmla="*/ 0 w 170"/>
                <a:gd name="T1" fmla="*/ 0 h 82"/>
                <a:gd name="T2" fmla="*/ 0 w 170"/>
                <a:gd name="T3" fmla="*/ 0 h 82"/>
                <a:gd name="T4" fmla="*/ 0 w 170"/>
                <a:gd name="T5" fmla="*/ 0 h 82"/>
                <a:gd name="T6" fmla="*/ 0 w 170"/>
                <a:gd name="T7" fmla="*/ 0 h 82"/>
                <a:gd name="T8" fmla="*/ 0 w 170"/>
                <a:gd name="T9" fmla="*/ 0 h 82"/>
                <a:gd name="T10" fmla="*/ 0 w 170"/>
                <a:gd name="T11" fmla="*/ 0 h 82"/>
                <a:gd name="T12" fmla="*/ 0 w 170"/>
                <a:gd name="T13" fmla="*/ 0 h 82"/>
                <a:gd name="T14" fmla="*/ 0 w 170"/>
                <a:gd name="T15" fmla="*/ 0 h 82"/>
                <a:gd name="T16" fmla="*/ 0 w 170"/>
                <a:gd name="T17" fmla="*/ 0 h 82"/>
                <a:gd name="T18" fmla="*/ 0 w 170"/>
                <a:gd name="T19" fmla="*/ 0 h 82"/>
                <a:gd name="T20" fmla="*/ 0 w 170"/>
                <a:gd name="T21" fmla="*/ 0 h 82"/>
                <a:gd name="T22" fmla="*/ 0 w 170"/>
                <a:gd name="T23" fmla="*/ 0 h 82"/>
                <a:gd name="T24" fmla="*/ 0 w 170"/>
                <a:gd name="T25" fmla="*/ 0 h 82"/>
                <a:gd name="T26" fmla="*/ 0 w 170"/>
                <a:gd name="T27" fmla="*/ 0 h 82"/>
                <a:gd name="T28" fmla="*/ 0 w 170"/>
                <a:gd name="T29" fmla="*/ 0 h 82"/>
                <a:gd name="T30" fmla="*/ 0 w 170"/>
                <a:gd name="T31" fmla="*/ 0 h 82"/>
                <a:gd name="T32" fmla="*/ 0 w 170"/>
                <a:gd name="T33" fmla="*/ 0 h 82"/>
                <a:gd name="T34" fmla="*/ 0 w 170"/>
                <a:gd name="T35" fmla="*/ 0 h 82"/>
                <a:gd name="T36" fmla="*/ 0 w 170"/>
                <a:gd name="T37" fmla="*/ 0 h 82"/>
                <a:gd name="T38" fmla="*/ 0 w 170"/>
                <a:gd name="T39" fmla="*/ 0 h 82"/>
                <a:gd name="T40" fmla="*/ 0 w 170"/>
                <a:gd name="T41" fmla="*/ 0 h 82"/>
                <a:gd name="T42" fmla="*/ 0 w 170"/>
                <a:gd name="T43" fmla="*/ 0 h 82"/>
                <a:gd name="T44" fmla="*/ 0 w 170"/>
                <a:gd name="T45" fmla="*/ 0 h 82"/>
                <a:gd name="T46" fmla="*/ 0 w 170"/>
                <a:gd name="T47" fmla="*/ 0 h 82"/>
                <a:gd name="T48" fmla="*/ 0 w 170"/>
                <a:gd name="T49" fmla="*/ 0 h 82"/>
                <a:gd name="T50" fmla="*/ 0 w 170"/>
                <a:gd name="T51" fmla="*/ 0 h 82"/>
                <a:gd name="T52" fmla="*/ 0 w 170"/>
                <a:gd name="T53" fmla="*/ 0 h 82"/>
                <a:gd name="T54" fmla="*/ 0 w 170"/>
                <a:gd name="T55" fmla="*/ 0 h 82"/>
                <a:gd name="T56" fmla="*/ 0 w 170"/>
                <a:gd name="T57" fmla="*/ 0 h 82"/>
                <a:gd name="T58" fmla="*/ 0 w 170"/>
                <a:gd name="T59" fmla="*/ 0 h 82"/>
                <a:gd name="T60" fmla="*/ 0 w 170"/>
                <a:gd name="T61" fmla="*/ 0 h 82"/>
                <a:gd name="T62" fmla="*/ 0 w 170"/>
                <a:gd name="T63" fmla="*/ 0 h 82"/>
                <a:gd name="T64" fmla="*/ 0 w 170"/>
                <a:gd name="T65" fmla="*/ 0 h 82"/>
                <a:gd name="T66" fmla="*/ 0 w 170"/>
                <a:gd name="T67" fmla="*/ 0 h 82"/>
                <a:gd name="T68" fmla="*/ 0 w 170"/>
                <a:gd name="T69" fmla="*/ 0 h 82"/>
                <a:gd name="T70" fmla="*/ 0 w 170"/>
                <a:gd name="T71" fmla="*/ 0 h 82"/>
                <a:gd name="T72" fmla="*/ 0 w 170"/>
                <a:gd name="T73" fmla="*/ 0 h 8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70" h="82">
                  <a:moveTo>
                    <a:pt x="169" y="47"/>
                  </a:moveTo>
                  <a:lnTo>
                    <a:pt x="166" y="41"/>
                  </a:lnTo>
                  <a:lnTo>
                    <a:pt x="162" y="36"/>
                  </a:lnTo>
                  <a:lnTo>
                    <a:pt x="156" y="29"/>
                  </a:lnTo>
                  <a:lnTo>
                    <a:pt x="149" y="23"/>
                  </a:lnTo>
                  <a:lnTo>
                    <a:pt x="138" y="17"/>
                  </a:lnTo>
                  <a:lnTo>
                    <a:pt x="126" y="12"/>
                  </a:lnTo>
                  <a:lnTo>
                    <a:pt x="111" y="7"/>
                  </a:lnTo>
                  <a:lnTo>
                    <a:pt x="92" y="3"/>
                  </a:lnTo>
                  <a:lnTo>
                    <a:pt x="73" y="0"/>
                  </a:lnTo>
                  <a:lnTo>
                    <a:pt x="55" y="0"/>
                  </a:lnTo>
                  <a:lnTo>
                    <a:pt x="40" y="2"/>
                  </a:lnTo>
                  <a:lnTo>
                    <a:pt x="27" y="4"/>
                  </a:lnTo>
                  <a:lnTo>
                    <a:pt x="16" y="9"/>
                  </a:lnTo>
                  <a:lnTo>
                    <a:pt x="7" y="16"/>
                  </a:lnTo>
                  <a:lnTo>
                    <a:pt x="2" y="22"/>
                  </a:lnTo>
                  <a:lnTo>
                    <a:pt x="0" y="29"/>
                  </a:lnTo>
                  <a:lnTo>
                    <a:pt x="0" y="42"/>
                  </a:lnTo>
                  <a:lnTo>
                    <a:pt x="5" y="53"/>
                  </a:lnTo>
                  <a:lnTo>
                    <a:pt x="12" y="61"/>
                  </a:lnTo>
                  <a:lnTo>
                    <a:pt x="24" y="62"/>
                  </a:lnTo>
                  <a:lnTo>
                    <a:pt x="32" y="62"/>
                  </a:lnTo>
                  <a:lnTo>
                    <a:pt x="44" y="62"/>
                  </a:lnTo>
                  <a:lnTo>
                    <a:pt x="59" y="62"/>
                  </a:lnTo>
                  <a:lnTo>
                    <a:pt x="74" y="63"/>
                  </a:lnTo>
                  <a:lnTo>
                    <a:pt x="89" y="66"/>
                  </a:lnTo>
                  <a:lnTo>
                    <a:pt x="104" y="68"/>
                  </a:lnTo>
                  <a:lnTo>
                    <a:pt x="117" y="74"/>
                  </a:lnTo>
                  <a:lnTo>
                    <a:pt x="128" y="79"/>
                  </a:lnTo>
                  <a:lnTo>
                    <a:pt x="136" y="82"/>
                  </a:lnTo>
                  <a:lnTo>
                    <a:pt x="145" y="82"/>
                  </a:lnTo>
                  <a:lnTo>
                    <a:pt x="152" y="81"/>
                  </a:lnTo>
                  <a:lnTo>
                    <a:pt x="159" y="76"/>
                  </a:lnTo>
                  <a:lnTo>
                    <a:pt x="165" y="71"/>
                  </a:lnTo>
                  <a:lnTo>
                    <a:pt x="169" y="63"/>
                  </a:lnTo>
                  <a:lnTo>
                    <a:pt x="170" y="56"/>
                  </a:lnTo>
                  <a:lnTo>
                    <a:pt x="169" y="4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1" name="Freeform 306">
              <a:extLst>
                <a:ext uri="{FF2B5EF4-FFF2-40B4-BE49-F238E27FC236}">
                  <a16:creationId xmlns:a16="http://schemas.microsoft.com/office/drawing/2014/main" id="{7BBC6A5F-D032-4E29-AA97-34BA2FE28956}"/>
                </a:ext>
              </a:extLst>
            </p:cNvPr>
            <p:cNvSpPr>
              <a:spLocks/>
            </p:cNvSpPr>
            <p:nvPr/>
          </p:nvSpPr>
          <p:spPr bwMode="auto">
            <a:xfrm>
              <a:off x="733" y="3849"/>
              <a:ext cx="51" cy="89"/>
            </a:xfrm>
            <a:custGeom>
              <a:avLst/>
              <a:gdLst>
                <a:gd name="T0" fmla="*/ 0 w 152"/>
                <a:gd name="T1" fmla="*/ 0 h 267"/>
                <a:gd name="T2" fmla="*/ 0 w 152"/>
                <a:gd name="T3" fmla="*/ 0 h 267"/>
                <a:gd name="T4" fmla="*/ 0 w 152"/>
                <a:gd name="T5" fmla="*/ 0 h 267"/>
                <a:gd name="T6" fmla="*/ 0 w 152"/>
                <a:gd name="T7" fmla="*/ 0 h 267"/>
                <a:gd name="T8" fmla="*/ 0 w 152"/>
                <a:gd name="T9" fmla="*/ 0 h 267"/>
                <a:gd name="T10" fmla="*/ 0 w 152"/>
                <a:gd name="T11" fmla="*/ 0 h 267"/>
                <a:gd name="T12" fmla="*/ 0 w 152"/>
                <a:gd name="T13" fmla="*/ 0 h 267"/>
                <a:gd name="T14" fmla="*/ 0 w 152"/>
                <a:gd name="T15" fmla="*/ 0 h 267"/>
                <a:gd name="T16" fmla="*/ 0 w 152"/>
                <a:gd name="T17" fmla="*/ 0 h 267"/>
                <a:gd name="T18" fmla="*/ 0 w 152"/>
                <a:gd name="T19" fmla="*/ 0 h 267"/>
                <a:gd name="T20" fmla="*/ 0 w 152"/>
                <a:gd name="T21" fmla="*/ 0 h 267"/>
                <a:gd name="T22" fmla="*/ 0 w 152"/>
                <a:gd name="T23" fmla="*/ 0 h 267"/>
                <a:gd name="T24" fmla="*/ 0 w 152"/>
                <a:gd name="T25" fmla="*/ 0 h 267"/>
                <a:gd name="T26" fmla="*/ 0 w 152"/>
                <a:gd name="T27" fmla="*/ 0 h 267"/>
                <a:gd name="T28" fmla="*/ 0 w 152"/>
                <a:gd name="T29" fmla="*/ 0 h 267"/>
                <a:gd name="T30" fmla="*/ 0 w 152"/>
                <a:gd name="T31" fmla="*/ 0 h 267"/>
                <a:gd name="T32" fmla="*/ 0 w 152"/>
                <a:gd name="T33" fmla="*/ 0 h 267"/>
                <a:gd name="T34" fmla="*/ 0 w 152"/>
                <a:gd name="T35" fmla="*/ 0 h 267"/>
                <a:gd name="T36" fmla="*/ 0 w 152"/>
                <a:gd name="T37" fmla="*/ 0 h 267"/>
                <a:gd name="T38" fmla="*/ 0 w 152"/>
                <a:gd name="T39" fmla="*/ 0 h 267"/>
                <a:gd name="T40" fmla="*/ 0 w 152"/>
                <a:gd name="T41" fmla="*/ 0 h 267"/>
                <a:gd name="T42" fmla="*/ 0 w 152"/>
                <a:gd name="T43" fmla="*/ 0 h 267"/>
                <a:gd name="T44" fmla="*/ 0 w 152"/>
                <a:gd name="T45" fmla="*/ 0 h 267"/>
                <a:gd name="T46" fmla="*/ 0 w 152"/>
                <a:gd name="T47" fmla="*/ 0 h 267"/>
                <a:gd name="T48" fmla="*/ 0 w 152"/>
                <a:gd name="T49" fmla="*/ 0 h 267"/>
                <a:gd name="T50" fmla="*/ 0 w 152"/>
                <a:gd name="T51" fmla="*/ 0 h 267"/>
                <a:gd name="T52" fmla="*/ 0 w 152"/>
                <a:gd name="T53" fmla="*/ 0 h 267"/>
                <a:gd name="T54" fmla="*/ 0 w 152"/>
                <a:gd name="T55" fmla="*/ 0 h 267"/>
                <a:gd name="T56" fmla="*/ 0 w 152"/>
                <a:gd name="T57" fmla="*/ 0 h 267"/>
                <a:gd name="T58" fmla="*/ 0 w 152"/>
                <a:gd name="T59" fmla="*/ 0 h 267"/>
                <a:gd name="T60" fmla="*/ 0 w 152"/>
                <a:gd name="T61" fmla="*/ 0 h 267"/>
                <a:gd name="T62" fmla="*/ 0 w 152"/>
                <a:gd name="T63" fmla="*/ 0 h 267"/>
                <a:gd name="T64" fmla="*/ 0 w 152"/>
                <a:gd name="T65" fmla="*/ 0 h 267"/>
                <a:gd name="T66" fmla="*/ 0 w 152"/>
                <a:gd name="T67" fmla="*/ 0 h 267"/>
                <a:gd name="T68" fmla="*/ 0 w 152"/>
                <a:gd name="T69" fmla="*/ 0 h 267"/>
                <a:gd name="T70" fmla="*/ 0 w 152"/>
                <a:gd name="T71" fmla="*/ 0 h 267"/>
                <a:gd name="T72" fmla="*/ 0 w 152"/>
                <a:gd name="T73" fmla="*/ 0 h 267"/>
                <a:gd name="T74" fmla="*/ 0 w 152"/>
                <a:gd name="T75" fmla="*/ 0 h 267"/>
                <a:gd name="T76" fmla="*/ 0 w 152"/>
                <a:gd name="T77" fmla="*/ 0 h 267"/>
                <a:gd name="T78" fmla="*/ 0 w 152"/>
                <a:gd name="T79" fmla="*/ 0 h 267"/>
                <a:gd name="T80" fmla="*/ 0 w 152"/>
                <a:gd name="T81" fmla="*/ 0 h 267"/>
                <a:gd name="T82" fmla="*/ 0 w 152"/>
                <a:gd name="T83" fmla="*/ 0 h 267"/>
                <a:gd name="T84" fmla="*/ 0 w 152"/>
                <a:gd name="T85" fmla="*/ 0 h 267"/>
                <a:gd name="T86" fmla="*/ 0 w 152"/>
                <a:gd name="T87" fmla="*/ 0 h 267"/>
                <a:gd name="T88" fmla="*/ 0 w 152"/>
                <a:gd name="T89" fmla="*/ 0 h 267"/>
                <a:gd name="T90" fmla="*/ 0 w 152"/>
                <a:gd name="T91" fmla="*/ 0 h 267"/>
                <a:gd name="T92" fmla="*/ 0 w 152"/>
                <a:gd name="T93" fmla="*/ 0 h 267"/>
                <a:gd name="T94" fmla="*/ 0 w 152"/>
                <a:gd name="T95" fmla="*/ 0 h 267"/>
                <a:gd name="T96" fmla="*/ 0 w 152"/>
                <a:gd name="T97" fmla="*/ 0 h 267"/>
                <a:gd name="T98" fmla="*/ 0 w 152"/>
                <a:gd name="T99" fmla="*/ 0 h 267"/>
                <a:gd name="T100" fmla="*/ 0 w 152"/>
                <a:gd name="T101" fmla="*/ 0 h 267"/>
                <a:gd name="T102" fmla="*/ 0 w 152"/>
                <a:gd name="T103" fmla="*/ 0 h 267"/>
                <a:gd name="T104" fmla="*/ 0 w 152"/>
                <a:gd name="T105" fmla="*/ 0 h 267"/>
                <a:gd name="T106" fmla="*/ 0 w 152"/>
                <a:gd name="T107" fmla="*/ 0 h 267"/>
                <a:gd name="T108" fmla="*/ 0 w 152"/>
                <a:gd name="T109" fmla="*/ 0 h 26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52" h="267">
                  <a:moveTo>
                    <a:pt x="84" y="235"/>
                  </a:moveTo>
                  <a:lnTo>
                    <a:pt x="78" y="219"/>
                  </a:lnTo>
                  <a:lnTo>
                    <a:pt x="70" y="200"/>
                  </a:lnTo>
                  <a:lnTo>
                    <a:pt x="61" y="183"/>
                  </a:lnTo>
                  <a:lnTo>
                    <a:pt x="55" y="169"/>
                  </a:lnTo>
                  <a:lnTo>
                    <a:pt x="53" y="162"/>
                  </a:lnTo>
                  <a:lnTo>
                    <a:pt x="50" y="156"/>
                  </a:lnTo>
                  <a:lnTo>
                    <a:pt x="45" y="150"/>
                  </a:lnTo>
                  <a:lnTo>
                    <a:pt x="40" y="142"/>
                  </a:lnTo>
                  <a:lnTo>
                    <a:pt x="34" y="132"/>
                  </a:lnTo>
                  <a:lnTo>
                    <a:pt x="27" y="121"/>
                  </a:lnTo>
                  <a:lnTo>
                    <a:pt x="19" y="108"/>
                  </a:lnTo>
                  <a:lnTo>
                    <a:pt x="10" y="93"/>
                  </a:lnTo>
                  <a:lnTo>
                    <a:pt x="2" y="73"/>
                  </a:lnTo>
                  <a:lnTo>
                    <a:pt x="0" y="54"/>
                  </a:lnTo>
                  <a:lnTo>
                    <a:pt x="2" y="38"/>
                  </a:lnTo>
                  <a:lnTo>
                    <a:pt x="8" y="25"/>
                  </a:lnTo>
                  <a:lnTo>
                    <a:pt x="8" y="24"/>
                  </a:lnTo>
                  <a:lnTo>
                    <a:pt x="12" y="17"/>
                  </a:lnTo>
                  <a:lnTo>
                    <a:pt x="19" y="12"/>
                  </a:lnTo>
                  <a:lnTo>
                    <a:pt x="24" y="7"/>
                  </a:lnTo>
                  <a:lnTo>
                    <a:pt x="29" y="5"/>
                  </a:lnTo>
                  <a:lnTo>
                    <a:pt x="44" y="0"/>
                  </a:lnTo>
                  <a:lnTo>
                    <a:pt x="56" y="0"/>
                  </a:lnTo>
                  <a:lnTo>
                    <a:pt x="66" y="2"/>
                  </a:lnTo>
                  <a:lnTo>
                    <a:pt x="75" y="6"/>
                  </a:lnTo>
                  <a:lnTo>
                    <a:pt x="83" y="12"/>
                  </a:lnTo>
                  <a:lnTo>
                    <a:pt x="88" y="20"/>
                  </a:lnTo>
                  <a:lnTo>
                    <a:pt x="93" y="28"/>
                  </a:lnTo>
                  <a:lnTo>
                    <a:pt x="98" y="34"/>
                  </a:lnTo>
                  <a:lnTo>
                    <a:pt x="104" y="49"/>
                  </a:lnTo>
                  <a:lnTo>
                    <a:pt x="109" y="73"/>
                  </a:lnTo>
                  <a:lnTo>
                    <a:pt x="113" y="102"/>
                  </a:lnTo>
                  <a:lnTo>
                    <a:pt x="114" y="131"/>
                  </a:lnTo>
                  <a:lnTo>
                    <a:pt x="118" y="157"/>
                  </a:lnTo>
                  <a:lnTo>
                    <a:pt x="127" y="180"/>
                  </a:lnTo>
                  <a:lnTo>
                    <a:pt x="137" y="198"/>
                  </a:lnTo>
                  <a:lnTo>
                    <a:pt x="146" y="212"/>
                  </a:lnTo>
                  <a:lnTo>
                    <a:pt x="151" y="224"/>
                  </a:lnTo>
                  <a:lnTo>
                    <a:pt x="152" y="241"/>
                  </a:lnTo>
                  <a:lnTo>
                    <a:pt x="146" y="254"/>
                  </a:lnTo>
                  <a:lnTo>
                    <a:pt x="132" y="264"/>
                  </a:lnTo>
                  <a:lnTo>
                    <a:pt x="131" y="266"/>
                  </a:lnTo>
                  <a:lnTo>
                    <a:pt x="128" y="266"/>
                  </a:lnTo>
                  <a:lnTo>
                    <a:pt x="127" y="266"/>
                  </a:lnTo>
                  <a:lnTo>
                    <a:pt x="124" y="266"/>
                  </a:lnTo>
                  <a:lnTo>
                    <a:pt x="117" y="267"/>
                  </a:lnTo>
                  <a:lnTo>
                    <a:pt x="109" y="266"/>
                  </a:lnTo>
                  <a:lnTo>
                    <a:pt x="103" y="263"/>
                  </a:lnTo>
                  <a:lnTo>
                    <a:pt x="98" y="259"/>
                  </a:lnTo>
                  <a:lnTo>
                    <a:pt x="94" y="256"/>
                  </a:lnTo>
                  <a:lnTo>
                    <a:pt x="90" y="249"/>
                  </a:lnTo>
                  <a:lnTo>
                    <a:pt x="87" y="243"/>
                  </a:lnTo>
                  <a:lnTo>
                    <a:pt x="84" y="23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2" name="Freeform 307">
              <a:extLst>
                <a:ext uri="{FF2B5EF4-FFF2-40B4-BE49-F238E27FC236}">
                  <a16:creationId xmlns:a16="http://schemas.microsoft.com/office/drawing/2014/main" id="{256DB3B5-FBAC-48E8-BCD2-875F5FF3E0CA}"/>
                </a:ext>
              </a:extLst>
            </p:cNvPr>
            <p:cNvSpPr>
              <a:spLocks/>
            </p:cNvSpPr>
            <p:nvPr/>
          </p:nvSpPr>
          <p:spPr bwMode="auto">
            <a:xfrm>
              <a:off x="818" y="3918"/>
              <a:ext cx="25" cy="14"/>
            </a:xfrm>
            <a:custGeom>
              <a:avLst/>
              <a:gdLst>
                <a:gd name="T0" fmla="*/ 0 w 75"/>
                <a:gd name="T1" fmla="*/ 0 h 42"/>
                <a:gd name="T2" fmla="*/ 0 w 75"/>
                <a:gd name="T3" fmla="*/ 0 h 42"/>
                <a:gd name="T4" fmla="*/ 0 w 75"/>
                <a:gd name="T5" fmla="*/ 0 h 42"/>
                <a:gd name="T6" fmla="*/ 0 w 75"/>
                <a:gd name="T7" fmla="*/ 0 h 42"/>
                <a:gd name="T8" fmla="*/ 0 w 75"/>
                <a:gd name="T9" fmla="*/ 0 h 42"/>
                <a:gd name="T10" fmla="*/ 0 w 75"/>
                <a:gd name="T11" fmla="*/ 0 h 42"/>
                <a:gd name="T12" fmla="*/ 0 w 75"/>
                <a:gd name="T13" fmla="*/ 0 h 42"/>
                <a:gd name="T14" fmla="*/ 0 w 75"/>
                <a:gd name="T15" fmla="*/ 0 h 42"/>
                <a:gd name="T16" fmla="*/ 0 w 75"/>
                <a:gd name="T17" fmla="*/ 0 h 42"/>
                <a:gd name="T18" fmla="*/ 0 w 75"/>
                <a:gd name="T19" fmla="*/ 0 h 42"/>
                <a:gd name="T20" fmla="*/ 0 w 75"/>
                <a:gd name="T21" fmla="*/ 0 h 42"/>
                <a:gd name="T22" fmla="*/ 0 w 75"/>
                <a:gd name="T23" fmla="*/ 0 h 42"/>
                <a:gd name="T24" fmla="*/ 0 w 75"/>
                <a:gd name="T25" fmla="*/ 0 h 42"/>
                <a:gd name="T26" fmla="*/ 0 w 75"/>
                <a:gd name="T27" fmla="*/ 0 h 42"/>
                <a:gd name="T28" fmla="*/ 0 w 75"/>
                <a:gd name="T29" fmla="*/ 0 h 42"/>
                <a:gd name="T30" fmla="*/ 0 w 75"/>
                <a:gd name="T31" fmla="*/ 0 h 42"/>
                <a:gd name="T32" fmla="*/ 0 w 75"/>
                <a:gd name="T33" fmla="*/ 0 h 42"/>
                <a:gd name="T34" fmla="*/ 0 w 75"/>
                <a:gd name="T35" fmla="*/ 0 h 42"/>
                <a:gd name="T36" fmla="*/ 0 w 75"/>
                <a:gd name="T37" fmla="*/ 0 h 42"/>
                <a:gd name="T38" fmla="*/ 0 w 75"/>
                <a:gd name="T39" fmla="*/ 0 h 42"/>
                <a:gd name="T40" fmla="*/ 0 w 75"/>
                <a:gd name="T41" fmla="*/ 0 h 42"/>
                <a:gd name="T42" fmla="*/ 0 w 75"/>
                <a:gd name="T43" fmla="*/ 0 h 42"/>
                <a:gd name="T44" fmla="*/ 0 w 75"/>
                <a:gd name="T45" fmla="*/ 0 h 42"/>
                <a:gd name="T46" fmla="*/ 0 w 75"/>
                <a:gd name="T47" fmla="*/ 0 h 42"/>
                <a:gd name="T48" fmla="*/ 0 w 75"/>
                <a:gd name="T49" fmla="*/ 0 h 42"/>
                <a:gd name="T50" fmla="*/ 0 w 75"/>
                <a:gd name="T51" fmla="*/ 0 h 42"/>
                <a:gd name="T52" fmla="*/ 0 w 75"/>
                <a:gd name="T53" fmla="*/ 0 h 42"/>
                <a:gd name="T54" fmla="*/ 0 w 75"/>
                <a:gd name="T55" fmla="*/ 0 h 42"/>
                <a:gd name="T56" fmla="*/ 0 w 75"/>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5" h="42">
                  <a:moveTo>
                    <a:pt x="1" y="37"/>
                  </a:moveTo>
                  <a:lnTo>
                    <a:pt x="0" y="33"/>
                  </a:lnTo>
                  <a:lnTo>
                    <a:pt x="0" y="28"/>
                  </a:lnTo>
                  <a:lnTo>
                    <a:pt x="2" y="23"/>
                  </a:lnTo>
                  <a:lnTo>
                    <a:pt x="6" y="18"/>
                  </a:lnTo>
                  <a:lnTo>
                    <a:pt x="11" y="13"/>
                  </a:lnTo>
                  <a:lnTo>
                    <a:pt x="19" y="8"/>
                  </a:lnTo>
                  <a:lnTo>
                    <a:pt x="29" y="4"/>
                  </a:lnTo>
                  <a:lnTo>
                    <a:pt x="39" y="1"/>
                  </a:lnTo>
                  <a:lnTo>
                    <a:pt x="50" y="0"/>
                  </a:lnTo>
                  <a:lnTo>
                    <a:pt x="59" y="0"/>
                  </a:lnTo>
                  <a:lnTo>
                    <a:pt x="67" y="1"/>
                  </a:lnTo>
                  <a:lnTo>
                    <a:pt x="70" y="4"/>
                  </a:lnTo>
                  <a:lnTo>
                    <a:pt x="74" y="6"/>
                  </a:lnTo>
                  <a:lnTo>
                    <a:pt x="75" y="10"/>
                  </a:lnTo>
                  <a:lnTo>
                    <a:pt x="75" y="14"/>
                  </a:lnTo>
                  <a:lnTo>
                    <a:pt x="74" y="18"/>
                  </a:lnTo>
                  <a:lnTo>
                    <a:pt x="70" y="25"/>
                  </a:lnTo>
                  <a:lnTo>
                    <a:pt x="68" y="28"/>
                  </a:lnTo>
                  <a:lnTo>
                    <a:pt x="63" y="29"/>
                  </a:lnTo>
                  <a:lnTo>
                    <a:pt x="55" y="28"/>
                  </a:lnTo>
                  <a:lnTo>
                    <a:pt x="46" y="28"/>
                  </a:lnTo>
                  <a:lnTo>
                    <a:pt x="38" y="29"/>
                  </a:lnTo>
                  <a:lnTo>
                    <a:pt x="30" y="30"/>
                  </a:lnTo>
                  <a:lnTo>
                    <a:pt x="25" y="34"/>
                  </a:lnTo>
                  <a:lnTo>
                    <a:pt x="21" y="38"/>
                  </a:lnTo>
                  <a:lnTo>
                    <a:pt x="15" y="42"/>
                  </a:lnTo>
                  <a:lnTo>
                    <a:pt x="9" y="42"/>
                  </a:lnTo>
                  <a:lnTo>
                    <a:pt x="1" y="3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3" name="Freeform 308">
              <a:extLst>
                <a:ext uri="{FF2B5EF4-FFF2-40B4-BE49-F238E27FC236}">
                  <a16:creationId xmlns:a16="http://schemas.microsoft.com/office/drawing/2014/main" id="{7D5BD2C4-D9E3-4016-87D4-07CB45F3A19B}"/>
                </a:ext>
              </a:extLst>
            </p:cNvPr>
            <p:cNvSpPr>
              <a:spLocks/>
            </p:cNvSpPr>
            <p:nvPr/>
          </p:nvSpPr>
          <p:spPr bwMode="auto">
            <a:xfrm>
              <a:off x="819" y="3936"/>
              <a:ext cx="24" cy="16"/>
            </a:xfrm>
            <a:custGeom>
              <a:avLst/>
              <a:gdLst>
                <a:gd name="T0" fmla="*/ 0 w 74"/>
                <a:gd name="T1" fmla="*/ 0 h 48"/>
                <a:gd name="T2" fmla="*/ 0 w 74"/>
                <a:gd name="T3" fmla="*/ 0 h 48"/>
                <a:gd name="T4" fmla="*/ 0 w 74"/>
                <a:gd name="T5" fmla="*/ 0 h 48"/>
                <a:gd name="T6" fmla="*/ 0 w 74"/>
                <a:gd name="T7" fmla="*/ 0 h 48"/>
                <a:gd name="T8" fmla="*/ 0 w 74"/>
                <a:gd name="T9" fmla="*/ 0 h 48"/>
                <a:gd name="T10" fmla="*/ 0 w 74"/>
                <a:gd name="T11" fmla="*/ 0 h 48"/>
                <a:gd name="T12" fmla="*/ 0 w 74"/>
                <a:gd name="T13" fmla="*/ 0 h 48"/>
                <a:gd name="T14" fmla="*/ 0 w 74"/>
                <a:gd name="T15" fmla="*/ 0 h 48"/>
                <a:gd name="T16" fmla="*/ 0 w 74"/>
                <a:gd name="T17" fmla="*/ 0 h 48"/>
                <a:gd name="T18" fmla="*/ 0 w 74"/>
                <a:gd name="T19" fmla="*/ 0 h 48"/>
                <a:gd name="T20" fmla="*/ 0 w 74"/>
                <a:gd name="T21" fmla="*/ 0 h 48"/>
                <a:gd name="T22" fmla="*/ 0 w 74"/>
                <a:gd name="T23" fmla="*/ 0 h 48"/>
                <a:gd name="T24" fmla="*/ 0 w 74"/>
                <a:gd name="T25" fmla="*/ 0 h 48"/>
                <a:gd name="T26" fmla="*/ 0 w 74"/>
                <a:gd name="T27" fmla="*/ 0 h 48"/>
                <a:gd name="T28" fmla="*/ 0 w 74"/>
                <a:gd name="T29" fmla="*/ 0 h 48"/>
                <a:gd name="T30" fmla="*/ 0 w 74"/>
                <a:gd name="T31" fmla="*/ 0 h 48"/>
                <a:gd name="T32" fmla="*/ 0 w 74"/>
                <a:gd name="T33" fmla="*/ 0 h 48"/>
                <a:gd name="T34" fmla="*/ 0 w 74"/>
                <a:gd name="T35" fmla="*/ 0 h 48"/>
                <a:gd name="T36" fmla="*/ 0 w 74"/>
                <a:gd name="T37" fmla="*/ 0 h 48"/>
                <a:gd name="T38" fmla="*/ 0 w 74"/>
                <a:gd name="T39" fmla="*/ 0 h 48"/>
                <a:gd name="T40" fmla="*/ 0 w 74"/>
                <a:gd name="T41" fmla="*/ 0 h 48"/>
                <a:gd name="T42" fmla="*/ 0 w 74"/>
                <a:gd name="T43" fmla="*/ 0 h 48"/>
                <a:gd name="T44" fmla="*/ 0 w 74"/>
                <a:gd name="T45" fmla="*/ 0 h 48"/>
                <a:gd name="T46" fmla="*/ 0 w 74"/>
                <a:gd name="T47" fmla="*/ 0 h 48"/>
                <a:gd name="T48" fmla="*/ 0 w 74"/>
                <a:gd name="T49" fmla="*/ 0 h 48"/>
                <a:gd name="T50" fmla="*/ 0 w 74"/>
                <a:gd name="T51" fmla="*/ 0 h 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4" h="48">
                  <a:moveTo>
                    <a:pt x="74" y="36"/>
                  </a:moveTo>
                  <a:lnTo>
                    <a:pt x="72" y="27"/>
                  </a:lnTo>
                  <a:lnTo>
                    <a:pt x="67" y="23"/>
                  </a:lnTo>
                  <a:lnTo>
                    <a:pt x="59" y="22"/>
                  </a:lnTo>
                  <a:lnTo>
                    <a:pt x="54" y="23"/>
                  </a:lnTo>
                  <a:lnTo>
                    <a:pt x="49" y="23"/>
                  </a:lnTo>
                  <a:lnTo>
                    <a:pt x="42" y="19"/>
                  </a:lnTo>
                  <a:lnTo>
                    <a:pt x="34" y="14"/>
                  </a:lnTo>
                  <a:lnTo>
                    <a:pt x="26" y="8"/>
                  </a:lnTo>
                  <a:lnTo>
                    <a:pt x="21" y="3"/>
                  </a:lnTo>
                  <a:lnTo>
                    <a:pt x="18" y="0"/>
                  </a:lnTo>
                  <a:lnTo>
                    <a:pt x="13" y="0"/>
                  </a:lnTo>
                  <a:lnTo>
                    <a:pt x="6" y="4"/>
                  </a:lnTo>
                  <a:lnTo>
                    <a:pt x="1" y="9"/>
                  </a:lnTo>
                  <a:lnTo>
                    <a:pt x="0" y="17"/>
                  </a:lnTo>
                  <a:lnTo>
                    <a:pt x="6" y="27"/>
                  </a:lnTo>
                  <a:lnTo>
                    <a:pt x="23" y="38"/>
                  </a:lnTo>
                  <a:lnTo>
                    <a:pt x="32" y="43"/>
                  </a:lnTo>
                  <a:lnTo>
                    <a:pt x="39" y="46"/>
                  </a:lnTo>
                  <a:lnTo>
                    <a:pt x="48" y="47"/>
                  </a:lnTo>
                  <a:lnTo>
                    <a:pt x="54" y="48"/>
                  </a:lnTo>
                  <a:lnTo>
                    <a:pt x="61" y="47"/>
                  </a:lnTo>
                  <a:lnTo>
                    <a:pt x="67" y="46"/>
                  </a:lnTo>
                  <a:lnTo>
                    <a:pt x="71" y="43"/>
                  </a:lnTo>
                  <a:lnTo>
                    <a:pt x="73" y="41"/>
                  </a:lnTo>
                  <a:lnTo>
                    <a:pt x="74" y="3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4" name="Freeform 309">
              <a:extLst>
                <a:ext uri="{FF2B5EF4-FFF2-40B4-BE49-F238E27FC236}">
                  <a16:creationId xmlns:a16="http://schemas.microsoft.com/office/drawing/2014/main" id="{51FFBCED-AA6C-49C7-B756-80C7D36F044C}"/>
                </a:ext>
              </a:extLst>
            </p:cNvPr>
            <p:cNvSpPr>
              <a:spLocks/>
            </p:cNvSpPr>
            <p:nvPr/>
          </p:nvSpPr>
          <p:spPr bwMode="auto">
            <a:xfrm>
              <a:off x="841" y="3921"/>
              <a:ext cx="8" cy="10"/>
            </a:xfrm>
            <a:custGeom>
              <a:avLst/>
              <a:gdLst>
                <a:gd name="T0" fmla="*/ 0 w 22"/>
                <a:gd name="T1" fmla="*/ 0 h 28"/>
                <a:gd name="T2" fmla="*/ 0 w 22"/>
                <a:gd name="T3" fmla="*/ 0 h 28"/>
                <a:gd name="T4" fmla="*/ 0 w 22"/>
                <a:gd name="T5" fmla="*/ 0 h 28"/>
                <a:gd name="T6" fmla="*/ 0 w 22"/>
                <a:gd name="T7" fmla="*/ 0 h 28"/>
                <a:gd name="T8" fmla="*/ 0 w 22"/>
                <a:gd name="T9" fmla="*/ 0 h 28"/>
                <a:gd name="T10" fmla="*/ 0 w 22"/>
                <a:gd name="T11" fmla="*/ 0 h 28"/>
                <a:gd name="T12" fmla="*/ 0 w 22"/>
                <a:gd name="T13" fmla="*/ 0 h 28"/>
                <a:gd name="T14" fmla="*/ 0 w 22"/>
                <a:gd name="T15" fmla="*/ 0 h 28"/>
                <a:gd name="T16" fmla="*/ 0 w 22"/>
                <a:gd name="T17" fmla="*/ 0 h 28"/>
                <a:gd name="T18" fmla="*/ 0 w 22"/>
                <a:gd name="T19" fmla="*/ 0 h 28"/>
                <a:gd name="T20" fmla="*/ 0 w 22"/>
                <a:gd name="T21" fmla="*/ 0 h 28"/>
                <a:gd name="T22" fmla="*/ 0 w 22"/>
                <a:gd name="T23" fmla="*/ 0 h 28"/>
                <a:gd name="T24" fmla="*/ 0 w 22"/>
                <a:gd name="T25" fmla="*/ 0 h 28"/>
                <a:gd name="T26" fmla="*/ 0 w 22"/>
                <a:gd name="T27" fmla="*/ 0 h 28"/>
                <a:gd name="T28" fmla="*/ 0 w 22"/>
                <a:gd name="T29" fmla="*/ 0 h 28"/>
                <a:gd name="T30" fmla="*/ 0 w 22"/>
                <a:gd name="T31" fmla="*/ 0 h 28"/>
                <a:gd name="T32" fmla="*/ 0 w 22"/>
                <a:gd name="T33" fmla="*/ 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28">
                  <a:moveTo>
                    <a:pt x="5" y="0"/>
                  </a:moveTo>
                  <a:lnTo>
                    <a:pt x="6" y="2"/>
                  </a:lnTo>
                  <a:lnTo>
                    <a:pt x="6" y="4"/>
                  </a:lnTo>
                  <a:lnTo>
                    <a:pt x="6" y="6"/>
                  </a:lnTo>
                  <a:lnTo>
                    <a:pt x="5" y="9"/>
                  </a:lnTo>
                  <a:lnTo>
                    <a:pt x="4" y="11"/>
                  </a:lnTo>
                  <a:lnTo>
                    <a:pt x="3" y="14"/>
                  </a:lnTo>
                  <a:lnTo>
                    <a:pt x="1" y="15"/>
                  </a:lnTo>
                  <a:lnTo>
                    <a:pt x="0" y="16"/>
                  </a:lnTo>
                  <a:lnTo>
                    <a:pt x="6" y="17"/>
                  </a:lnTo>
                  <a:lnTo>
                    <a:pt x="13" y="20"/>
                  </a:lnTo>
                  <a:lnTo>
                    <a:pt x="18" y="24"/>
                  </a:lnTo>
                  <a:lnTo>
                    <a:pt x="22" y="28"/>
                  </a:lnTo>
                  <a:lnTo>
                    <a:pt x="22" y="21"/>
                  </a:lnTo>
                  <a:lnTo>
                    <a:pt x="18" y="12"/>
                  </a:lnTo>
                  <a:lnTo>
                    <a:pt x="13" y="4"/>
                  </a:lnTo>
                  <a:lnTo>
                    <a:pt x="5"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5" name="Freeform 310">
              <a:extLst>
                <a:ext uri="{FF2B5EF4-FFF2-40B4-BE49-F238E27FC236}">
                  <a16:creationId xmlns:a16="http://schemas.microsoft.com/office/drawing/2014/main" id="{9D0ADF95-36F9-4C02-9B79-54602CA5B2A3}"/>
                </a:ext>
              </a:extLst>
            </p:cNvPr>
            <p:cNvSpPr>
              <a:spLocks/>
            </p:cNvSpPr>
            <p:nvPr/>
          </p:nvSpPr>
          <p:spPr bwMode="auto">
            <a:xfrm>
              <a:off x="842" y="3944"/>
              <a:ext cx="7" cy="7"/>
            </a:xfrm>
            <a:custGeom>
              <a:avLst/>
              <a:gdLst>
                <a:gd name="T0" fmla="*/ 0 w 21"/>
                <a:gd name="T1" fmla="*/ 0 h 20"/>
                <a:gd name="T2" fmla="*/ 0 w 21"/>
                <a:gd name="T3" fmla="*/ 0 h 20"/>
                <a:gd name="T4" fmla="*/ 0 w 21"/>
                <a:gd name="T5" fmla="*/ 0 h 20"/>
                <a:gd name="T6" fmla="*/ 0 w 21"/>
                <a:gd name="T7" fmla="*/ 0 h 20"/>
                <a:gd name="T8" fmla="*/ 0 w 21"/>
                <a:gd name="T9" fmla="*/ 0 h 20"/>
                <a:gd name="T10" fmla="*/ 0 w 21"/>
                <a:gd name="T11" fmla="*/ 0 h 20"/>
                <a:gd name="T12" fmla="*/ 0 w 21"/>
                <a:gd name="T13" fmla="*/ 0 h 20"/>
                <a:gd name="T14" fmla="*/ 0 w 21"/>
                <a:gd name="T15" fmla="*/ 0 h 20"/>
                <a:gd name="T16" fmla="*/ 0 w 21"/>
                <a:gd name="T17" fmla="*/ 0 h 20"/>
                <a:gd name="T18" fmla="*/ 0 w 21"/>
                <a:gd name="T19" fmla="*/ 0 h 20"/>
                <a:gd name="T20" fmla="*/ 0 w 21"/>
                <a:gd name="T21" fmla="*/ 0 h 20"/>
                <a:gd name="T22" fmla="*/ 0 w 21"/>
                <a:gd name="T23" fmla="*/ 0 h 20"/>
                <a:gd name="T24" fmla="*/ 0 w 21"/>
                <a:gd name="T25" fmla="*/ 0 h 20"/>
                <a:gd name="T26" fmla="*/ 0 w 21"/>
                <a:gd name="T27" fmla="*/ 0 h 20"/>
                <a:gd name="T28" fmla="*/ 0 w 21"/>
                <a:gd name="T29" fmla="*/ 0 h 20"/>
                <a:gd name="T30" fmla="*/ 0 w 21"/>
                <a:gd name="T31" fmla="*/ 0 h 20"/>
                <a:gd name="T32" fmla="*/ 0 w 21"/>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20">
                  <a:moveTo>
                    <a:pt x="2" y="20"/>
                  </a:moveTo>
                  <a:lnTo>
                    <a:pt x="3" y="18"/>
                  </a:lnTo>
                  <a:lnTo>
                    <a:pt x="4" y="16"/>
                  </a:lnTo>
                  <a:lnTo>
                    <a:pt x="5" y="14"/>
                  </a:lnTo>
                  <a:lnTo>
                    <a:pt x="5" y="13"/>
                  </a:lnTo>
                  <a:lnTo>
                    <a:pt x="5" y="9"/>
                  </a:lnTo>
                  <a:lnTo>
                    <a:pt x="4" y="6"/>
                  </a:lnTo>
                  <a:lnTo>
                    <a:pt x="2" y="4"/>
                  </a:lnTo>
                  <a:lnTo>
                    <a:pt x="0" y="1"/>
                  </a:lnTo>
                  <a:lnTo>
                    <a:pt x="5" y="1"/>
                  </a:lnTo>
                  <a:lnTo>
                    <a:pt x="12" y="1"/>
                  </a:lnTo>
                  <a:lnTo>
                    <a:pt x="17" y="1"/>
                  </a:lnTo>
                  <a:lnTo>
                    <a:pt x="21" y="0"/>
                  </a:lnTo>
                  <a:lnTo>
                    <a:pt x="19" y="6"/>
                  </a:lnTo>
                  <a:lnTo>
                    <a:pt x="15" y="13"/>
                  </a:lnTo>
                  <a:lnTo>
                    <a:pt x="9" y="18"/>
                  </a:lnTo>
                  <a:lnTo>
                    <a:pt x="2"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6" name="Freeform 311">
              <a:extLst>
                <a:ext uri="{FF2B5EF4-FFF2-40B4-BE49-F238E27FC236}">
                  <a16:creationId xmlns:a16="http://schemas.microsoft.com/office/drawing/2014/main" id="{CA1AB34C-9392-4627-9024-24331969F913}"/>
                </a:ext>
              </a:extLst>
            </p:cNvPr>
            <p:cNvSpPr>
              <a:spLocks/>
            </p:cNvSpPr>
            <p:nvPr/>
          </p:nvSpPr>
          <p:spPr bwMode="auto">
            <a:xfrm>
              <a:off x="765" y="3920"/>
              <a:ext cx="60" cy="21"/>
            </a:xfrm>
            <a:custGeom>
              <a:avLst/>
              <a:gdLst>
                <a:gd name="T0" fmla="*/ 0 w 181"/>
                <a:gd name="T1" fmla="*/ 0 h 63"/>
                <a:gd name="T2" fmla="*/ 0 w 181"/>
                <a:gd name="T3" fmla="*/ 0 h 63"/>
                <a:gd name="T4" fmla="*/ 0 w 181"/>
                <a:gd name="T5" fmla="*/ 0 h 63"/>
                <a:gd name="T6" fmla="*/ 0 w 181"/>
                <a:gd name="T7" fmla="*/ 0 h 63"/>
                <a:gd name="T8" fmla="*/ 0 w 181"/>
                <a:gd name="T9" fmla="*/ 0 h 63"/>
                <a:gd name="T10" fmla="*/ 0 w 181"/>
                <a:gd name="T11" fmla="*/ 0 h 63"/>
                <a:gd name="T12" fmla="*/ 0 w 181"/>
                <a:gd name="T13" fmla="*/ 0 h 63"/>
                <a:gd name="T14" fmla="*/ 0 w 181"/>
                <a:gd name="T15" fmla="*/ 0 h 63"/>
                <a:gd name="T16" fmla="*/ 0 w 181"/>
                <a:gd name="T17" fmla="*/ 0 h 63"/>
                <a:gd name="T18" fmla="*/ 0 w 181"/>
                <a:gd name="T19" fmla="*/ 0 h 63"/>
                <a:gd name="T20" fmla="*/ 0 w 181"/>
                <a:gd name="T21" fmla="*/ 0 h 63"/>
                <a:gd name="T22" fmla="*/ 0 w 181"/>
                <a:gd name="T23" fmla="*/ 0 h 63"/>
                <a:gd name="T24" fmla="*/ 0 w 181"/>
                <a:gd name="T25" fmla="*/ 0 h 63"/>
                <a:gd name="T26" fmla="*/ 0 w 181"/>
                <a:gd name="T27" fmla="*/ 0 h 63"/>
                <a:gd name="T28" fmla="*/ 0 w 181"/>
                <a:gd name="T29" fmla="*/ 0 h 63"/>
                <a:gd name="T30" fmla="*/ 0 w 181"/>
                <a:gd name="T31" fmla="*/ 0 h 63"/>
                <a:gd name="T32" fmla="*/ 0 w 181"/>
                <a:gd name="T33" fmla="*/ 0 h 63"/>
                <a:gd name="T34" fmla="*/ 0 w 181"/>
                <a:gd name="T35" fmla="*/ 0 h 63"/>
                <a:gd name="T36" fmla="*/ 0 w 181"/>
                <a:gd name="T37" fmla="*/ 0 h 63"/>
                <a:gd name="T38" fmla="*/ 0 w 181"/>
                <a:gd name="T39" fmla="*/ 0 h 63"/>
                <a:gd name="T40" fmla="*/ 0 w 181"/>
                <a:gd name="T41" fmla="*/ 0 h 63"/>
                <a:gd name="T42" fmla="*/ 0 w 181"/>
                <a:gd name="T43" fmla="*/ 0 h 63"/>
                <a:gd name="T44" fmla="*/ 0 w 181"/>
                <a:gd name="T45" fmla="*/ 0 h 63"/>
                <a:gd name="T46" fmla="*/ 0 w 181"/>
                <a:gd name="T47" fmla="*/ 0 h 63"/>
                <a:gd name="T48" fmla="*/ 0 w 181"/>
                <a:gd name="T49" fmla="*/ 0 h 63"/>
                <a:gd name="T50" fmla="*/ 0 w 181"/>
                <a:gd name="T51" fmla="*/ 0 h 63"/>
                <a:gd name="T52" fmla="*/ 0 w 181"/>
                <a:gd name="T53" fmla="*/ 0 h 63"/>
                <a:gd name="T54" fmla="*/ 0 w 181"/>
                <a:gd name="T55" fmla="*/ 0 h 63"/>
                <a:gd name="T56" fmla="*/ 0 w 181"/>
                <a:gd name="T57" fmla="*/ 0 h 63"/>
                <a:gd name="T58" fmla="*/ 0 w 181"/>
                <a:gd name="T59" fmla="*/ 0 h 63"/>
                <a:gd name="T60" fmla="*/ 0 w 181"/>
                <a:gd name="T61" fmla="*/ 0 h 63"/>
                <a:gd name="T62" fmla="*/ 0 w 181"/>
                <a:gd name="T63" fmla="*/ 0 h 63"/>
                <a:gd name="T64" fmla="*/ 0 w 181"/>
                <a:gd name="T65" fmla="*/ 0 h 63"/>
                <a:gd name="T66" fmla="*/ 0 w 181"/>
                <a:gd name="T67" fmla="*/ 0 h 63"/>
                <a:gd name="T68" fmla="*/ 0 w 181"/>
                <a:gd name="T69" fmla="*/ 0 h 63"/>
                <a:gd name="T70" fmla="*/ 0 w 181"/>
                <a:gd name="T71" fmla="*/ 0 h 63"/>
                <a:gd name="T72" fmla="*/ 0 w 181"/>
                <a:gd name="T73" fmla="*/ 0 h 63"/>
                <a:gd name="T74" fmla="*/ 0 w 181"/>
                <a:gd name="T75" fmla="*/ 0 h 63"/>
                <a:gd name="T76" fmla="*/ 0 w 181"/>
                <a:gd name="T77" fmla="*/ 0 h 63"/>
                <a:gd name="T78" fmla="*/ 0 w 181"/>
                <a:gd name="T79" fmla="*/ 0 h 63"/>
                <a:gd name="T80" fmla="*/ 0 w 181"/>
                <a:gd name="T81" fmla="*/ 0 h 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1" h="63">
                  <a:moveTo>
                    <a:pt x="4" y="15"/>
                  </a:moveTo>
                  <a:lnTo>
                    <a:pt x="2" y="19"/>
                  </a:lnTo>
                  <a:lnTo>
                    <a:pt x="0" y="24"/>
                  </a:lnTo>
                  <a:lnTo>
                    <a:pt x="0" y="31"/>
                  </a:lnTo>
                  <a:lnTo>
                    <a:pt x="3" y="37"/>
                  </a:lnTo>
                  <a:lnTo>
                    <a:pt x="8" y="44"/>
                  </a:lnTo>
                  <a:lnTo>
                    <a:pt x="17" y="51"/>
                  </a:lnTo>
                  <a:lnTo>
                    <a:pt x="31" y="56"/>
                  </a:lnTo>
                  <a:lnTo>
                    <a:pt x="48" y="60"/>
                  </a:lnTo>
                  <a:lnTo>
                    <a:pt x="67" y="62"/>
                  </a:lnTo>
                  <a:lnTo>
                    <a:pt x="84" y="63"/>
                  </a:lnTo>
                  <a:lnTo>
                    <a:pt x="98" y="62"/>
                  </a:lnTo>
                  <a:lnTo>
                    <a:pt x="109" y="61"/>
                  </a:lnTo>
                  <a:lnTo>
                    <a:pt x="120" y="61"/>
                  </a:lnTo>
                  <a:lnTo>
                    <a:pt x="130" y="60"/>
                  </a:lnTo>
                  <a:lnTo>
                    <a:pt x="143" y="58"/>
                  </a:lnTo>
                  <a:lnTo>
                    <a:pt x="157" y="60"/>
                  </a:lnTo>
                  <a:lnTo>
                    <a:pt x="168" y="58"/>
                  </a:lnTo>
                  <a:lnTo>
                    <a:pt x="176" y="52"/>
                  </a:lnTo>
                  <a:lnTo>
                    <a:pt x="180" y="44"/>
                  </a:lnTo>
                  <a:lnTo>
                    <a:pt x="181" y="38"/>
                  </a:lnTo>
                  <a:lnTo>
                    <a:pt x="180" y="28"/>
                  </a:lnTo>
                  <a:lnTo>
                    <a:pt x="176" y="20"/>
                  </a:lnTo>
                  <a:lnTo>
                    <a:pt x="170" y="14"/>
                  </a:lnTo>
                  <a:lnTo>
                    <a:pt x="159" y="14"/>
                  </a:lnTo>
                  <a:lnTo>
                    <a:pt x="149" y="17"/>
                  </a:lnTo>
                  <a:lnTo>
                    <a:pt x="138" y="18"/>
                  </a:lnTo>
                  <a:lnTo>
                    <a:pt x="125" y="18"/>
                  </a:lnTo>
                  <a:lnTo>
                    <a:pt x="113" y="17"/>
                  </a:lnTo>
                  <a:lnTo>
                    <a:pt x="100" y="15"/>
                  </a:lnTo>
                  <a:lnTo>
                    <a:pt x="88" y="14"/>
                  </a:lnTo>
                  <a:lnTo>
                    <a:pt x="75" y="12"/>
                  </a:lnTo>
                  <a:lnTo>
                    <a:pt x="64" y="9"/>
                  </a:lnTo>
                  <a:lnTo>
                    <a:pt x="53" y="7"/>
                  </a:lnTo>
                  <a:lnTo>
                    <a:pt x="43" y="4"/>
                  </a:lnTo>
                  <a:lnTo>
                    <a:pt x="36" y="2"/>
                  </a:lnTo>
                  <a:lnTo>
                    <a:pt x="28" y="0"/>
                  </a:lnTo>
                  <a:lnTo>
                    <a:pt x="22" y="0"/>
                  </a:lnTo>
                  <a:lnTo>
                    <a:pt x="16" y="3"/>
                  </a:lnTo>
                  <a:lnTo>
                    <a:pt x="11" y="8"/>
                  </a:lnTo>
                  <a:lnTo>
                    <a:pt x="4" y="1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39" name="Rectangle 312">
            <a:extLst>
              <a:ext uri="{FF2B5EF4-FFF2-40B4-BE49-F238E27FC236}">
                <a16:creationId xmlns:a16="http://schemas.microsoft.com/office/drawing/2014/main" id="{A53C4FCE-120F-4227-B012-58F7182F909C}"/>
              </a:ext>
            </a:extLst>
          </p:cNvPr>
          <p:cNvSpPr>
            <a:spLocks noGrp="1" noChangeArrowheads="1"/>
          </p:cNvSpPr>
          <p:nvPr>
            <p:ph type="body" idx="1"/>
          </p:nvPr>
        </p:nvSpPr>
        <p:spPr bwMode="auto">
          <a:xfrm>
            <a:off x="1566333" y="1444625"/>
            <a:ext cx="9372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dt="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Helvetica" pitchFamily="34" charset="0"/>
        </a:defRPr>
      </a:lvl2pPr>
      <a:lvl3pPr algn="ctr" rtl="0" eaLnBrk="0" fontAlgn="base" hangingPunct="0">
        <a:spcBef>
          <a:spcPct val="0"/>
        </a:spcBef>
        <a:spcAft>
          <a:spcPct val="0"/>
        </a:spcAft>
        <a:defRPr kumimoji="1" sz="3200" b="1">
          <a:solidFill>
            <a:schemeClr val="tx2"/>
          </a:solidFill>
          <a:latin typeface="Helvetica" pitchFamily="34" charset="0"/>
        </a:defRPr>
      </a:lvl3pPr>
      <a:lvl4pPr algn="ctr" rtl="0" eaLnBrk="0" fontAlgn="base" hangingPunct="0">
        <a:spcBef>
          <a:spcPct val="0"/>
        </a:spcBef>
        <a:spcAft>
          <a:spcPct val="0"/>
        </a:spcAft>
        <a:defRPr kumimoji="1" sz="3200" b="1">
          <a:solidFill>
            <a:schemeClr val="tx2"/>
          </a:solidFill>
          <a:latin typeface="Helvetica" pitchFamily="34" charset="0"/>
        </a:defRPr>
      </a:lvl4pPr>
      <a:lvl5pPr algn="ctr" rtl="0" eaLnBrk="0" fontAlgn="base" hangingPunct="0">
        <a:spcBef>
          <a:spcPct val="0"/>
        </a:spcBef>
        <a:spcAft>
          <a:spcPct val="0"/>
        </a:spcAft>
        <a:defRPr kumimoji="1" sz="3200" b="1">
          <a:solidFill>
            <a:schemeClr val="tx2"/>
          </a:solidFill>
          <a:latin typeface="Helvetica" pitchFamily="34" charset="0"/>
        </a:defRPr>
      </a:lvl5pPr>
      <a:lvl6pPr marL="457200" algn="ctr" rtl="0" eaLnBrk="0" fontAlgn="base" hangingPunct="0">
        <a:spcBef>
          <a:spcPct val="0"/>
        </a:spcBef>
        <a:spcAft>
          <a:spcPct val="0"/>
        </a:spcAft>
        <a:defRPr kumimoji="1" sz="3200" b="1">
          <a:solidFill>
            <a:schemeClr val="tx2"/>
          </a:solidFill>
          <a:latin typeface="Helvetica" pitchFamily="34" charset="0"/>
        </a:defRPr>
      </a:lvl6pPr>
      <a:lvl7pPr marL="914400" algn="ctr" rtl="0" eaLnBrk="0" fontAlgn="base" hangingPunct="0">
        <a:spcBef>
          <a:spcPct val="0"/>
        </a:spcBef>
        <a:spcAft>
          <a:spcPct val="0"/>
        </a:spcAft>
        <a:defRPr kumimoji="1" sz="3200" b="1">
          <a:solidFill>
            <a:schemeClr val="tx2"/>
          </a:solidFill>
          <a:latin typeface="Helvetica" pitchFamily="34" charset="0"/>
        </a:defRPr>
      </a:lvl7pPr>
      <a:lvl8pPr marL="1371600" algn="ctr" rtl="0" eaLnBrk="0" fontAlgn="base" hangingPunct="0">
        <a:spcBef>
          <a:spcPct val="0"/>
        </a:spcBef>
        <a:spcAft>
          <a:spcPct val="0"/>
        </a:spcAft>
        <a:defRPr kumimoji="1" sz="3200" b="1">
          <a:solidFill>
            <a:schemeClr val="tx2"/>
          </a:solidFill>
          <a:latin typeface="Helvetica" pitchFamily="34" charset="0"/>
        </a:defRPr>
      </a:lvl8pPr>
      <a:lvl9pPr marL="1828800" algn="ctr" rtl="0" eaLnBrk="0" fontAlgn="base" hangingPunct="0">
        <a:spcBef>
          <a:spcPct val="0"/>
        </a:spcBef>
        <a:spcAft>
          <a:spcPct val="0"/>
        </a:spcAft>
        <a:defRPr kumimoji="1" sz="3200" b="1">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folHlink"/>
        </a:buClr>
        <a:buSzPct val="90000"/>
        <a:buFont typeface="Monotype Sorts" pitchFamily="2" charset="2"/>
        <a:buChar char="n"/>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0000"/>
        <a:buFont typeface="Monotype Sorts" pitchFamily="2" charset="2"/>
        <a:buChar char="F"/>
        <a:defRPr kumimoji="1">
          <a:solidFill>
            <a:schemeClr val="tx1"/>
          </a:solidFill>
          <a:latin typeface="+mn-lt"/>
        </a:defRPr>
      </a:lvl2pPr>
      <a:lvl3pPr marL="1143000" indent="-228600" algn="l" rtl="0" eaLnBrk="0" fontAlgn="base" hangingPunct="0">
        <a:spcBef>
          <a:spcPct val="20000"/>
        </a:spcBef>
        <a:spcAft>
          <a:spcPct val="0"/>
        </a:spcAft>
        <a:buClr>
          <a:srgbClr val="33CC33"/>
        </a:buClr>
        <a:buSzPct val="90000"/>
        <a:buFont typeface="Monotype Sorts" pitchFamily="2" charset="2"/>
        <a:buChar char="4"/>
        <a:defRPr kumimoji="1">
          <a:solidFill>
            <a:schemeClr val="tx1"/>
          </a:solidFill>
          <a:latin typeface="+mn-lt"/>
        </a:defRPr>
      </a:lvl3pPr>
      <a:lvl4pPr marL="1600200" indent="-228600" algn="l" rtl="0" eaLnBrk="0" fontAlgn="base" hangingPunct="0">
        <a:spcBef>
          <a:spcPct val="20000"/>
        </a:spcBef>
        <a:spcAft>
          <a:spcPct val="0"/>
        </a:spcAft>
        <a:buClr>
          <a:schemeClr val="hlink"/>
        </a:buClr>
        <a:buChar char="–"/>
        <a:defRPr kumimoji="1">
          <a:solidFill>
            <a:schemeClr val="tx1"/>
          </a:solidFill>
          <a:latin typeface="+mn-lt"/>
        </a:defRPr>
      </a:lvl4pPr>
      <a:lvl5pPr marL="2057400" indent="-228600" algn="l" rtl="0" eaLnBrk="0" fontAlgn="base" hangingPunct="0">
        <a:spcBef>
          <a:spcPct val="20000"/>
        </a:spcBef>
        <a:spcAft>
          <a:spcPct val="0"/>
        </a:spcAft>
        <a:buChar char="»"/>
        <a:defRPr kumimoji="1">
          <a:solidFill>
            <a:schemeClr val="tx1"/>
          </a:solidFill>
          <a:latin typeface="+mn-lt"/>
        </a:defRPr>
      </a:lvl5pPr>
      <a:lvl6pPr marL="2514600" indent="-228600" algn="l" rtl="0" eaLnBrk="0" fontAlgn="base" hangingPunct="0">
        <a:spcBef>
          <a:spcPct val="20000"/>
        </a:spcBef>
        <a:spcAft>
          <a:spcPct val="0"/>
        </a:spcAft>
        <a:buChar char="»"/>
        <a:defRPr kumimoji="1">
          <a:solidFill>
            <a:schemeClr val="tx1"/>
          </a:solidFill>
          <a:latin typeface="+mn-lt"/>
        </a:defRPr>
      </a:lvl6pPr>
      <a:lvl7pPr marL="2971800" indent="-228600" algn="l" rtl="0" eaLnBrk="0" fontAlgn="base" hangingPunct="0">
        <a:spcBef>
          <a:spcPct val="20000"/>
        </a:spcBef>
        <a:spcAft>
          <a:spcPct val="0"/>
        </a:spcAft>
        <a:buChar char="»"/>
        <a:defRPr kumimoji="1">
          <a:solidFill>
            <a:schemeClr val="tx1"/>
          </a:solidFill>
          <a:latin typeface="+mn-lt"/>
        </a:defRPr>
      </a:lvl7pPr>
      <a:lvl8pPr marL="3429000" indent="-228600" algn="l" rtl="0" eaLnBrk="0" fontAlgn="base" hangingPunct="0">
        <a:spcBef>
          <a:spcPct val="20000"/>
        </a:spcBef>
        <a:spcAft>
          <a:spcPct val="0"/>
        </a:spcAft>
        <a:buChar char="»"/>
        <a:defRPr kumimoji="1">
          <a:solidFill>
            <a:schemeClr val="tx1"/>
          </a:solidFill>
          <a:latin typeface="+mn-lt"/>
        </a:defRPr>
      </a:lvl8pPr>
      <a:lvl9pPr marL="3886200" indent="-228600" algn="l" rtl="0" eaLnBrk="0" fontAlgn="base" hangingPunct="0">
        <a:spcBef>
          <a:spcPct val="20000"/>
        </a:spcBef>
        <a:spcAft>
          <a:spcPct val="0"/>
        </a:spcAft>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Sir Padampat Singhania University</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231287858"/>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id="{432DBA05-B5C4-4023-88C2-3F56AAF933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5346700"/>
            <a:ext cx="15113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2B6A337B-61C9-4CA3-8DA7-6F0578D98E85}"/>
              </a:ext>
            </a:extLst>
          </p:cNvPr>
          <p:cNvSpPr txBox="1"/>
          <p:nvPr/>
        </p:nvSpPr>
        <p:spPr>
          <a:xfrm>
            <a:off x="4294188" y="5529264"/>
            <a:ext cx="5372100" cy="739775"/>
          </a:xfrm>
          <a:prstGeom prst="rect">
            <a:avLst/>
          </a:prstGeom>
          <a:noFill/>
        </p:spPr>
        <p:txBody>
          <a:bodyPr>
            <a:spAutoFit/>
          </a:bodyPr>
          <a:lstStyle/>
          <a:p>
            <a:pPr algn="ctr">
              <a:defRPr/>
            </a:pPr>
            <a:r>
              <a:rPr lang="en-US" sz="1050" b="1" dirty="0">
                <a:latin typeface="Georgia" panose="02040502050405020303" pitchFamily="18" charset="0"/>
              </a:rPr>
              <a:t>This work is licensed under a </a:t>
            </a:r>
            <a:r>
              <a:rPr lang="en-US" sz="1050" b="1" dirty="0">
                <a:latin typeface="Georgia" panose="02040502050405020303" pitchFamily="18" charset="0"/>
                <a:hlinkClick r:id="rId3"/>
              </a:rPr>
              <a:t>Creative Commons Attribution-</a:t>
            </a:r>
            <a:r>
              <a:rPr lang="en-US" sz="1050" b="1" dirty="0" err="1">
                <a:latin typeface="Georgia" panose="02040502050405020303" pitchFamily="18" charset="0"/>
                <a:hlinkClick r:id="rId3"/>
              </a:rPr>
              <a:t>ShareAlike</a:t>
            </a:r>
            <a:r>
              <a:rPr lang="en-US" sz="1050" b="1" dirty="0">
                <a:latin typeface="Georgia" panose="02040502050405020303" pitchFamily="18" charset="0"/>
                <a:hlinkClick r:id="rId3"/>
              </a:rPr>
              <a:t> 4.0 International License</a:t>
            </a:r>
            <a:r>
              <a:rPr lang="en-US" sz="1050" b="1" dirty="0">
                <a:latin typeface="Georgia" panose="02040502050405020303" pitchFamily="18" charset="0"/>
              </a:rPr>
              <a:t>.</a:t>
            </a:r>
            <a:r>
              <a:rPr lang="en-US" sz="1050" dirty="0"/>
              <a:t> This presentation is released under Creative Commons-A6ribute,on 4.0 License. You are free to use, distribute and modify it ,</a:t>
            </a:r>
          </a:p>
          <a:p>
            <a:pPr algn="ctr">
              <a:defRPr/>
            </a:pPr>
            <a:r>
              <a:rPr lang="en-US" sz="1050" dirty="0"/>
              <a:t>including for commercial purposes, provided you acknowledge the source.</a:t>
            </a:r>
            <a:endParaRPr lang="en-US" sz="1050" b="1" dirty="0">
              <a:latin typeface="Georgia" panose="020405020504050203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4">
            <a:extLst>
              <a:ext uri="{FF2B5EF4-FFF2-40B4-BE49-F238E27FC236}">
                <a16:creationId xmlns:a16="http://schemas.microsoft.com/office/drawing/2014/main" id="{2A4C1229-0A47-43C7-8DEB-DFFFAEBBAE17}"/>
              </a:ext>
            </a:extLst>
          </p:cNvPr>
          <p:cNvPicPr>
            <a:picLocks noChangeAspect="1"/>
          </p:cNvPicPr>
          <p:nvPr/>
        </p:nvPicPr>
        <p:blipFill rotWithShape="1">
          <a:blip r:embed="rId2"/>
          <a:srcRect r="15627" b="-1"/>
          <a:stretch/>
        </p:blipFill>
        <p:spPr>
          <a:xfrm>
            <a:off x="5108725" y="857253"/>
            <a:ext cx="6501384" cy="5143493"/>
          </a:xfrm>
          <a:prstGeom prst="rect">
            <a:avLst/>
          </a:prstGeom>
        </p:spPr>
      </p:pic>
      <p:sp>
        <p:nvSpPr>
          <p:cNvPr id="2" name="Title 1">
            <a:extLst>
              <a:ext uri="{FF2B5EF4-FFF2-40B4-BE49-F238E27FC236}">
                <a16:creationId xmlns:a16="http://schemas.microsoft.com/office/drawing/2014/main" id="{359A66CF-D56C-4A6E-9395-E8F5A834EB1D}"/>
              </a:ext>
            </a:extLst>
          </p:cNvPr>
          <p:cNvSpPr>
            <a:spLocks noGrp="1"/>
          </p:cNvSpPr>
          <p:nvPr>
            <p:ph type="ctrTitle"/>
          </p:nvPr>
        </p:nvSpPr>
        <p:spPr>
          <a:xfrm>
            <a:off x="1023504" y="1680551"/>
            <a:ext cx="3017520" cy="2403101"/>
          </a:xfrm>
        </p:spPr>
        <p:txBody>
          <a:bodyPr anchor="b">
            <a:normAutofit/>
          </a:bodyPr>
          <a:lstStyle/>
          <a:p>
            <a:pPr algn="l"/>
            <a:r>
              <a:rPr lang="en-US" sz="3600" dirty="0"/>
              <a:t>Module 3: Process Concept and Scheduling</a:t>
            </a:r>
            <a:endParaRPr lang="en-IN" sz="3600" dirty="0"/>
          </a:p>
        </p:txBody>
      </p:sp>
      <p:sp>
        <p:nvSpPr>
          <p:cNvPr id="3" name="Subtitle 2">
            <a:extLst>
              <a:ext uri="{FF2B5EF4-FFF2-40B4-BE49-F238E27FC236}">
                <a16:creationId xmlns:a16="http://schemas.microsoft.com/office/drawing/2014/main" id="{5EBAF7A2-9078-4BEB-B022-B561AA227CF5}"/>
              </a:ext>
            </a:extLst>
          </p:cNvPr>
          <p:cNvSpPr>
            <a:spLocks noGrp="1"/>
          </p:cNvSpPr>
          <p:nvPr>
            <p:ph type="subTitle" idx="1"/>
          </p:nvPr>
        </p:nvSpPr>
        <p:spPr>
          <a:xfrm>
            <a:off x="1034242" y="4438051"/>
            <a:ext cx="3017519" cy="906106"/>
          </a:xfrm>
        </p:spPr>
        <p:txBody>
          <a:bodyPr>
            <a:normAutofit lnSpcReduction="10000"/>
          </a:bodyPr>
          <a:lstStyle/>
          <a:p>
            <a:pPr algn="l"/>
            <a:r>
              <a:rPr lang="en-US" sz="1500" dirty="0"/>
              <a:t>Topic – Deadlock</a:t>
            </a:r>
          </a:p>
          <a:p>
            <a:pPr algn="l"/>
            <a:r>
              <a:rPr lang="en-US" sz="1500" dirty="0"/>
              <a:t>CS-2013 (Operating System)</a:t>
            </a:r>
          </a:p>
          <a:p>
            <a:pPr algn="l"/>
            <a:r>
              <a:rPr lang="en-US" sz="1500"/>
              <a:t>Lecture -19</a:t>
            </a:r>
            <a:endParaRPr lang="en-US" sz="1500" dirty="0"/>
          </a:p>
          <a:p>
            <a:pPr algn="l"/>
            <a:endParaRPr lang="en-IN" sz="1500" dirty="0"/>
          </a:p>
        </p:txBody>
      </p:sp>
    </p:spTree>
    <p:extLst>
      <p:ext uri="{BB962C8B-B14F-4D97-AF65-F5344CB8AC3E}">
        <p14:creationId xmlns:p14="http://schemas.microsoft.com/office/powerpoint/2010/main" val="60661545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F6D96-D1E2-4040-ACFD-C572CC0CDD26}"/>
              </a:ext>
            </a:extLst>
          </p:cNvPr>
          <p:cNvSpPr>
            <a:spLocks noGrp="1"/>
          </p:cNvSpPr>
          <p:nvPr>
            <p:ph type="title"/>
          </p:nvPr>
        </p:nvSpPr>
        <p:spPr>
          <a:xfrm>
            <a:off x="1071996" y="205924"/>
            <a:ext cx="7886700" cy="994172"/>
          </a:xfrm>
        </p:spPr>
        <p:txBody>
          <a:bodyPr/>
          <a:lstStyle/>
          <a:p>
            <a:r>
              <a:rPr lang="en-US" dirty="0"/>
              <a:t>Topic to be Cover</a:t>
            </a:r>
            <a:endParaRPr lang="en-IN" dirty="0"/>
          </a:p>
        </p:txBody>
      </p:sp>
      <p:graphicFrame>
        <p:nvGraphicFramePr>
          <p:cNvPr id="4" name="Content Placeholder 3">
            <a:extLst>
              <a:ext uri="{FF2B5EF4-FFF2-40B4-BE49-F238E27FC236}">
                <a16:creationId xmlns:a16="http://schemas.microsoft.com/office/drawing/2014/main" id="{9A9C9EA1-D872-44EE-A120-AD05BDC7C060}"/>
              </a:ext>
            </a:extLst>
          </p:cNvPr>
          <p:cNvGraphicFramePr>
            <a:graphicFrameLocks noGrp="1"/>
          </p:cNvGraphicFramePr>
          <p:nvPr>
            <p:ph idx="1"/>
            <p:extLst>
              <p:ext uri="{D42A27DB-BD31-4B8C-83A1-F6EECF244321}">
                <p14:modId xmlns:p14="http://schemas.microsoft.com/office/powerpoint/2010/main" val="4181260123"/>
              </p:ext>
            </p:extLst>
          </p:nvPr>
        </p:nvGraphicFramePr>
        <p:xfrm>
          <a:off x="882073" y="1607128"/>
          <a:ext cx="10427854" cy="489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003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ooter Placeholder 3">
            <a:extLst>
              <a:ext uri="{FF2B5EF4-FFF2-40B4-BE49-F238E27FC236}">
                <a16:creationId xmlns:a16="http://schemas.microsoft.com/office/drawing/2014/main" id="{E77495E6-34C1-4DCA-B468-C2A4A53C6D32}"/>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8435" name="Rectangle 2">
            <a:extLst>
              <a:ext uri="{FF2B5EF4-FFF2-40B4-BE49-F238E27FC236}">
                <a16:creationId xmlns:a16="http://schemas.microsoft.com/office/drawing/2014/main" id="{13BB30B5-8E1B-4194-8769-17A0FBD3CBEF}"/>
              </a:ext>
            </a:extLst>
          </p:cNvPr>
          <p:cNvSpPr>
            <a:spLocks noGrp="1" noChangeArrowheads="1"/>
          </p:cNvSpPr>
          <p:nvPr>
            <p:ph type="title"/>
          </p:nvPr>
        </p:nvSpPr>
        <p:spPr>
          <a:xfrm>
            <a:off x="139700" y="259338"/>
            <a:ext cx="10363200" cy="844550"/>
          </a:xfrm>
        </p:spPr>
        <p:txBody>
          <a:bodyPr/>
          <a:lstStyle/>
          <a:p>
            <a:r>
              <a:rPr lang="en-US" altLang="en-US" dirty="0"/>
              <a:t>Detection-Algorithm Usage</a:t>
            </a:r>
          </a:p>
        </p:txBody>
      </p:sp>
      <p:sp>
        <p:nvSpPr>
          <p:cNvPr id="18436" name="Rectangle 3">
            <a:extLst>
              <a:ext uri="{FF2B5EF4-FFF2-40B4-BE49-F238E27FC236}">
                <a16:creationId xmlns:a16="http://schemas.microsoft.com/office/drawing/2014/main" id="{B266D4CD-8240-4FB0-ABF3-F81BF46C7B85}"/>
              </a:ext>
            </a:extLst>
          </p:cNvPr>
          <p:cNvSpPr>
            <a:spLocks noGrp="1" noChangeArrowheads="1"/>
          </p:cNvSpPr>
          <p:nvPr>
            <p:ph type="body" idx="1"/>
          </p:nvPr>
        </p:nvSpPr>
        <p:spPr>
          <a:xfrm>
            <a:off x="863600" y="1296842"/>
            <a:ext cx="10464800" cy="4854575"/>
          </a:xfrm>
        </p:spPr>
        <p:txBody>
          <a:bodyPr/>
          <a:lstStyle/>
          <a:p>
            <a:pPr>
              <a:buFont typeface="Wingdings" panose="05000000000000000000" pitchFamily="2" charset="2"/>
              <a:buChar char="ü"/>
            </a:pPr>
            <a:r>
              <a:rPr lang="en-US" altLang="en-US" dirty="0">
                <a:solidFill>
                  <a:srgbClr val="000000"/>
                </a:solidFill>
              </a:rPr>
              <a:t>When, and how often, to invoke depends on:</a:t>
            </a:r>
          </a:p>
          <a:p>
            <a:pPr lvl="1">
              <a:buFont typeface="Wingdings" panose="05000000000000000000" pitchFamily="2" charset="2"/>
              <a:buChar char="ü"/>
            </a:pPr>
            <a:r>
              <a:rPr lang="en-US" altLang="en-US" dirty="0">
                <a:solidFill>
                  <a:srgbClr val="FF0000"/>
                </a:solidFill>
              </a:rPr>
              <a:t>How often a deadlock is likely to occur?</a:t>
            </a:r>
          </a:p>
          <a:p>
            <a:pPr lvl="1">
              <a:buFont typeface="Wingdings" panose="05000000000000000000" pitchFamily="2" charset="2"/>
              <a:buChar char="ü"/>
            </a:pPr>
            <a:r>
              <a:rPr lang="en-US" altLang="en-US" dirty="0">
                <a:solidFill>
                  <a:srgbClr val="FF0000"/>
                </a:solidFill>
              </a:rPr>
              <a:t>How many processes will need to be rolled back?</a:t>
            </a:r>
          </a:p>
          <a:p>
            <a:pPr marL="914400" lvl="2" indent="0">
              <a:buNone/>
            </a:pPr>
            <a:endParaRPr lang="en-US" altLang="en-US" dirty="0">
              <a:solidFill>
                <a:srgbClr val="000000"/>
              </a:solidFill>
            </a:endParaRPr>
          </a:p>
          <a:p>
            <a:pPr>
              <a:buFont typeface="Wingdings" panose="05000000000000000000" pitchFamily="2" charset="2"/>
              <a:buChar char="ü"/>
            </a:pPr>
            <a:r>
              <a:rPr lang="en-US" altLang="en-US" dirty="0">
                <a:solidFill>
                  <a:srgbClr val="000000"/>
                </a:solidFill>
              </a:rPr>
              <a:t>If deadlocks occur frequently, then the detection algorithm should be invoked frequently.</a:t>
            </a:r>
          </a:p>
          <a:p>
            <a:pPr>
              <a:buFont typeface="Wingdings" panose="05000000000000000000" pitchFamily="2" charset="2"/>
              <a:buChar char="ü"/>
            </a:pPr>
            <a:r>
              <a:rPr lang="en-US" altLang="en-US" dirty="0">
                <a:solidFill>
                  <a:srgbClr val="000000"/>
                </a:solidFill>
              </a:rPr>
              <a:t>if the deadlock-detection algorithm is invoked for every resource request, this will incur a considerable overhead in computation time. </a:t>
            </a:r>
          </a:p>
          <a:p>
            <a:pPr lvl="1">
              <a:buFont typeface="Wingdings" panose="05000000000000000000" pitchFamily="2" charset="2"/>
              <a:buChar char="ü"/>
            </a:pPr>
            <a:r>
              <a:rPr lang="en-US" altLang="en-US" dirty="0">
                <a:solidFill>
                  <a:srgbClr val="000000"/>
                </a:solidFill>
              </a:rPr>
              <a:t>A less expensive alternative is simply to invoke the algorithm at less frequent intervals</a:t>
            </a:r>
          </a:p>
          <a:p>
            <a:pPr lvl="1">
              <a:buFont typeface="Wingdings" panose="05000000000000000000" pitchFamily="2" charset="2"/>
              <a:buChar char="ü"/>
            </a:pPr>
            <a:r>
              <a:rPr lang="en-US" altLang="en-US" dirty="0">
                <a:solidFill>
                  <a:srgbClr val="000000"/>
                </a:solidFill>
              </a:rPr>
              <a:t>example, once per hour or whenever CPU utilization drops below 40</a:t>
            </a:r>
          </a:p>
          <a:p>
            <a:pPr>
              <a:buFont typeface="Wingdings" panose="05000000000000000000" pitchFamily="2" charset="2"/>
              <a:buChar char="ü"/>
            </a:pPr>
            <a:r>
              <a:rPr lang="en-US" altLang="en-US" dirty="0">
                <a:solidFill>
                  <a:srgbClr val="000000"/>
                </a:solidFill>
              </a:rPr>
              <a:t> If detection algorithm is invoked arbitrarily, there may be many cycles in the resource graph and so we would not be able to tell which of the many deadlocked processes “caused” the deadlock.</a:t>
            </a:r>
          </a:p>
          <a:p>
            <a:pPr>
              <a:buFont typeface="Wingdings" panose="05000000000000000000" pitchFamily="2" charset="2"/>
              <a:buChar char="ü"/>
            </a:pPr>
            <a:endParaRPr lang="en-US" altLang="en-US" dirty="0">
              <a:solidFill>
                <a:srgbClr val="0000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ppt_x"/>
                                          </p:val>
                                        </p:tav>
                                        <p:tav tm="100000">
                                          <p:val>
                                            <p:strVal val="#ppt_x"/>
                                          </p:val>
                                        </p:tav>
                                      </p:tavLst>
                                    </p:anim>
                                    <p:anim calcmode="lin" valueType="num">
                                      <p:cBhvr additive="base">
                                        <p:cTn id="8" dur="500" fill="hold"/>
                                        <p:tgtEl>
                                          <p:spTgt spid="1843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8436">
                                            <p:txEl>
                                              <p:pRg st="0" end="0"/>
                                            </p:txEl>
                                          </p:spTgt>
                                        </p:tgtEl>
                                        <p:attrNameLst>
                                          <p:attrName>style.visibility</p:attrName>
                                        </p:attrNameLst>
                                      </p:cBhvr>
                                      <p:to>
                                        <p:strVal val="visible"/>
                                      </p:to>
                                    </p:set>
                                    <p:animEffect transition="in" filter="wipe(left)">
                                      <p:cBhvr>
                                        <p:cTn id="12" dur="500"/>
                                        <p:tgtEl>
                                          <p:spTgt spid="18436">
                                            <p:txEl>
                                              <p:pRg st="0" end="0"/>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18436">
                                            <p:txEl>
                                              <p:pRg st="1" end="1"/>
                                            </p:txEl>
                                          </p:spTgt>
                                        </p:tgtEl>
                                        <p:attrNameLst>
                                          <p:attrName>style.visibility</p:attrName>
                                        </p:attrNameLst>
                                      </p:cBhvr>
                                      <p:to>
                                        <p:strVal val="visible"/>
                                      </p:to>
                                    </p:set>
                                    <p:animEffect transition="in" filter="wipe(left)">
                                      <p:cBhvr>
                                        <p:cTn id="16" dur="500"/>
                                        <p:tgtEl>
                                          <p:spTgt spid="18436">
                                            <p:txEl>
                                              <p:pRg st="1" end="1"/>
                                            </p:txEl>
                                          </p:spTgt>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8436">
                                            <p:txEl>
                                              <p:pRg st="2" end="2"/>
                                            </p:txEl>
                                          </p:spTgt>
                                        </p:tgtEl>
                                        <p:attrNameLst>
                                          <p:attrName>style.visibility</p:attrName>
                                        </p:attrNameLst>
                                      </p:cBhvr>
                                      <p:to>
                                        <p:strVal val="visible"/>
                                      </p:to>
                                    </p:set>
                                    <p:animEffect transition="in" filter="wipe(left)">
                                      <p:cBhvr>
                                        <p:cTn id="20" dur="500"/>
                                        <p:tgtEl>
                                          <p:spTgt spid="18436">
                                            <p:txEl>
                                              <p:pRg st="2" end="2"/>
                                            </p:txEl>
                                          </p:spTgt>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18436">
                                            <p:txEl>
                                              <p:pRg st="4" end="4"/>
                                            </p:txEl>
                                          </p:spTgt>
                                        </p:tgtEl>
                                        <p:attrNameLst>
                                          <p:attrName>style.visibility</p:attrName>
                                        </p:attrNameLst>
                                      </p:cBhvr>
                                      <p:to>
                                        <p:strVal val="visible"/>
                                      </p:to>
                                    </p:set>
                                    <p:animEffect transition="in" filter="wipe(left)">
                                      <p:cBhvr>
                                        <p:cTn id="24" dur="500"/>
                                        <p:tgtEl>
                                          <p:spTgt spid="18436">
                                            <p:txEl>
                                              <p:pRg st="4" end="4"/>
                                            </p:txEl>
                                          </p:spTgt>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18436">
                                            <p:txEl>
                                              <p:pRg st="5" end="5"/>
                                            </p:txEl>
                                          </p:spTgt>
                                        </p:tgtEl>
                                        <p:attrNameLst>
                                          <p:attrName>style.visibility</p:attrName>
                                        </p:attrNameLst>
                                      </p:cBhvr>
                                      <p:to>
                                        <p:strVal val="visible"/>
                                      </p:to>
                                    </p:set>
                                    <p:animEffect transition="in" filter="wipe(left)">
                                      <p:cBhvr>
                                        <p:cTn id="28" dur="500"/>
                                        <p:tgtEl>
                                          <p:spTgt spid="18436">
                                            <p:txEl>
                                              <p:pRg st="5" end="5"/>
                                            </p:txEl>
                                          </p:spTgt>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18436">
                                            <p:txEl>
                                              <p:pRg st="6" end="6"/>
                                            </p:txEl>
                                          </p:spTgt>
                                        </p:tgtEl>
                                        <p:attrNameLst>
                                          <p:attrName>style.visibility</p:attrName>
                                        </p:attrNameLst>
                                      </p:cBhvr>
                                      <p:to>
                                        <p:strVal val="visible"/>
                                      </p:to>
                                    </p:set>
                                    <p:animEffect transition="in" filter="wipe(left)">
                                      <p:cBhvr>
                                        <p:cTn id="32" dur="500"/>
                                        <p:tgtEl>
                                          <p:spTgt spid="18436">
                                            <p:txEl>
                                              <p:pRg st="6" end="6"/>
                                            </p:txEl>
                                          </p:spTgt>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18436">
                                            <p:txEl>
                                              <p:pRg st="7" end="7"/>
                                            </p:txEl>
                                          </p:spTgt>
                                        </p:tgtEl>
                                        <p:attrNameLst>
                                          <p:attrName>style.visibility</p:attrName>
                                        </p:attrNameLst>
                                      </p:cBhvr>
                                      <p:to>
                                        <p:strVal val="visible"/>
                                      </p:to>
                                    </p:set>
                                    <p:animEffect transition="in" filter="wipe(left)">
                                      <p:cBhvr>
                                        <p:cTn id="36" dur="500"/>
                                        <p:tgtEl>
                                          <p:spTgt spid="18436">
                                            <p:txEl>
                                              <p:pRg st="7" end="7"/>
                                            </p:txEl>
                                          </p:spTgt>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18436">
                                            <p:txEl>
                                              <p:pRg st="8" end="8"/>
                                            </p:txEl>
                                          </p:spTgt>
                                        </p:tgtEl>
                                        <p:attrNameLst>
                                          <p:attrName>style.visibility</p:attrName>
                                        </p:attrNameLst>
                                      </p:cBhvr>
                                      <p:to>
                                        <p:strVal val="visible"/>
                                      </p:to>
                                    </p:set>
                                    <p:animEffect transition="in" filter="wipe(left)">
                                      <p:cBhvr>
                                        <p:cTn id="40" dur="500"/>
                                        <p:tgtEl>
                                          <p:spTgt spid="1843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10478-3B0F-4968-AE6C-2997B18763FF}"/>
              </a:ext>
            </a:extLst>
          </p:cNvPr>
          <p:cNvSpPr>
            <a:spLocks noGrp="1"/>
          </p:cNvSpPr>
          <p:nvPr>
            <p:ph type="title"/>
          </p:nvPr>
        </p:nvSpPr>
        <p:spPr>
          <a:xfrm>
            <a:off x="575733" y="242089"/>
            <a:ext cx="10363200" cy="844550"/>
          </a:xfrm>
        </p:spPr>
        <p:txBody>
          <a:bodyPr/>
          <a:lstStyle/>
          <a:p>
            <a:r>
              <a:rPr lang="en-US" dirty="0"/>
              <a:t>Recovery from Deadlock</a:t>
            </a:r>
            <a:endParaRPr lang="en-IN" dirty="0"/>
          </a:p>
        </p:txBody>
      </p:sp>
      <p:sp>
        <p:nvSpPr>
          <p:cNvPr id="3" name="Content Placeholder 2">
            <a:extLst>
              <a:ext uri="{FF2B5EF4-FFF2-40B4-BE49-F238E27FC236}">
                <a16:creationId xmlns:a16="http://schemas.microsoft.com/office/drawing/2014/main" id="{B80AE033-1155-4120-A434-03A5DC303E24}"/>
              </a:ext>
            </a:extLst>
          </p:cNvPr>
          <p:cNvSpPr>
            <a:spLocks noGrp="1"/>
          </p:cNvSpPr>
          <p:nvPr>
            <p:ph idx="1"/>
          </p:nvPr>
        </p:nvSpPr>
        <p:spPr>
          <a:xfrm>
            <a:off x="1121229" y="1444624"/>
            <a:ext cx="9982200" cy="4411889"/>
          </a:xfrm>
        </p:spPr>
        <p:txBody>
          <a:bodyPr/>
          <a:lstStyle/>
          <a:p>
            <a:pPr>
              <a:buFont typeface="Wingdings" panose="05000000000000000000" pitchFamily="2" charset="2"/>
              <a:buChar char="q"/>
            </a:pPr>
            <a:r>
              <a:rPr lang="en-US" sz="2400" dirty="0">
                <a:solidFill>
                  <a:srgbClr val="000000"/>
                </a:solidFill>
              </a:rPr>
              <a:t>When a detection algorithm determines that a deadlock exists, several alternatives are available. </a:t>
            </a:r>
          </a:p>
          <a:p>
            <a:pPr lvl="1">
              <a:buClrTx/>
              <a:buFont typeface="Wingdings" panose="05000000000000000000" pitchFamily="2" charset="2"/>
              <a:buChar char="ü"/>
            </a:pPr>
            <a:r>
              <a:rPr lang="en-US" sz="2000" dirty="0">
                <a:solidFill>
                  <a:srgbClr val="000000"/>
                </a:solidFill>
              </a:rPr>
              <a:t>Deal with the deadlock manually. </a:t>
            </a:r>
          </a:p>
          <a:p>
            <a:pPr lvl="1">
              <a:buClrTx/>
              <a:buFont typeface="Wingdings" panose="05000000000000000000" pitchFamily="2" charset="2"/>
              <a:buChar char="ü"/>
            </a:pPr>
            <a:r>
              <a:rPr lang="en-US" sz="2000" dirty="0">
                <a:solidFill>
                  <a:srgbClr val="000000"/>
                </a:solidFill>
              </a:rPr>
              <a:t>System recovers from the deadlock automatically. </a:t>
            </a:r>
          </a:p>
          <a:p>
            <a:pPr marL="457200" lvl="1" indent="0">
              <a:buNone/>
            </a:pPr>
            <a:endParaRPr lang="en-US" sz="2000" dirty="0">
              <a:solidFill>
                <a:srgbClr val="000000"/>
              </a:solidFill>
            </a:endParaRPr>
          </a:p>
          <a:p>
            <a:pPr>
              <a:buFont typeface="Wingdings" panose="05000000000000000000" pitchFamily="2" charset="2"/>
              <a:buChar char="q"/>
            </a:pPr>
            <a:r>
              <a:rPr lang="en-US" sz="2400" dirty="0">
                <a:solidFill>
                  <a:srgbClr val="000000"/>
                </a:solidFill>
              </a:rPr>
              <a:t>There are two options for breaking a deadlock. </a:t>
            </a:r>
          </a:p>
          <a:p>
            <a:pPr lvl="1">
              <a:buClrTx/>
              <a:buFont typeface="Wingdings" panose="05000000000000000000" pitchFamily="2" charset="2"/>
              <a:buChar char="ü"/>
            </a:pPr>
            <a:r>
              <a:rPr lang="en-US" sz="2000" dirty="0">
                <a:solidFill>
                  <a:srgbClr val="000000"/>
                </a:solidFill>
              </a:rPr>
              <a:t>Process Termination</a:t>
            </a:r>
          </a:p>
          <a:p>
            <a:pPr lvl="1">
              <a:buClrTx/>
              <a:buFont typeface="Wingdings" panose="05000000000000000000" pitchFamily="2" charset="2"/>
              <a:buChar char="ü"/>
            </a:pPr>
            <a:r>
              <a:rPr lang="en-US" sz="2000" dirty="0">
                <a:solidFill>
                  <a:srgbClr val="000000"/>
                </a:solidFill>
              </a:rPr>
              <a:t>Resource Preemption</a:t>
            </a:r>
            <a:endParaRPr lang="en-IN" sz="2000" dirty="0">
              <a:solidFill>
                <a:srgbClr val="000000"/>
              </a:solidFill>
            </a:endParaRPr>
          </a:p>
        </p:txBody>
      </p:sp>
      <p:sp>
        <p:nvSpPr>
          <p:cNvPr id="4" name="Footer Placeholder 3">
            <a:extLst>
              <a:ext uri="{FF2B5EF4-FFF2-40B4-BE49-F238E27FC236}">
                <a16:creationId xmlns:a16="http://schemas.microsoft.com/office/drawing/2014/main" id="{F11763D7-4867-482C-B135-19871AD5BE6D}"/>
              </a:ext>
            </a:extLst>
          </p:cNvPr>
          <p:cNvSpPr>
            <a:spLocks noGrp="1"/>
          </p:cNvSpPr>
          <p:nvPr>
            <p:ph type="ftr" sz="quarter" idx="10"/>
          </p:nvPr>
        </p:nvSpPr>
        <p:spPr/>
        <p:txBody>
          <a:bodyPr/>
          <a:lstStyle/>
          <a:p>
            <a:pPr>
              <a:defRPr/>
            </a:pPr>
            <a:r>
              <a:rPr lang="en-US"/>
              <a:t>Sir Padampat Singhania University</a:t>
            </a:r>
          </a:p>
        </p:txBody>
      </p:sp>
    </p:spTree>
    <p:extLst>
      <p:ext uri="{BB962C8B-B14F-4D97-AF65-F5344CB8AC3E}">
        <p14:creationId xmlns:p14="http://schemas.microsoft.com/office/powerpoint/2010/main" val="7443755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1450"/>
                            </p:stCondLst>
                            <p:childTnLst>
                              <p:par>
                                <p:cTn id="10" presetID="22" presetClass="entr" presetSubtype="8" fill="hold" nodeType="after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par>
                          <p:cTn id="13" fill="hold">
                            <p:stCondLst>
                              <p:cond delay="6150"/>
                            </p:stCondLst>
                            <p:childTnLst>
                              <p:par>
                                <p:cTn id="14" presetID="22" presetClass="entr" presetSubtype="8" fill="hold" nodeType="after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par>
                          <p:cTn id="17" fill="hold">
                            <p:stCondLst>
                              <p:cond delay="8000"/>
                            </p:stCondLst>
                            <p:childTnLst>
                              <p:par>
                                <p:cTn id="18" presetID="22" presetClass="entr" presetSubtype="8" fill="hold" nodeType="afterEffect">
                                  <p:stCondLst>
                                    <p:cond delay="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par>
                          <p:cTn id="21" fill="hold">
                            <p:stCondLst>
                              <p:cond delay="10600"/>
                            </p:stCondLst>
                            <p:childTnLst>
                              <p:par>
                                <p:cTn id="22" presetID="22" presetClass="entr" presetSubtype="8" fill="hold" nodeType="afterEffect">
                                  <p:stCondLst>
                                    <p:cond delay="0"/>
                                  </p:stCondLst>
                                  <p:iterate type="lt">
                                    <p:tmPct val="1000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par>
                          <p:cTn id="25" fill="hold">
                            <p:stCondLst>
                              <p:cond delay="13000"/>
                            </p:stCondLst>
                            <p:childTnLst>
                              <p:par>
                                <p:cTn id="26" presetID="22" presetClass="entr" presetSubtype="8" fill="hold" nodeType="afterEffect">
                                  <p:stCondLst>
                                    <p:cond delay="0"/>
                                  </p:stCondLst>
                                  <p:iterate type="lt">
                                    <p:tmPct val="10000"/>
                                  </p:iterate>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par>
                          <p:cTn id="29" fill="hold">
                            <p:stCondLst>
                              <p:cond delay="14350"/>
                            </p:stCondLst>
                            <p:childTnLst>
                              <p:par>
                                <p:cTn id="30" presetID="22" presetClass="entr" presetSubtype="8" fill="hold" nodeType="afterEffect">
                                  <p:stCondLst>
                                    <p:cond delay="0"/>
                                  </p:stCondLst>
                                  <p:iterate type="lt">
                                    <p:tmPct val="10000"/>
                                  </p:iterate>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Footer Placeholder 3">
            <a:extLst>
              <a:ext uri="{FF2B5EF4-FFF2-40B4-BE49-F238E27FC236}">
                <a16:creationId xmlns:a16="http://schemas.microsoft.com/office/drawing/2014/main" id="{C4EE7883-5E79-4D2E-8D1B-8C30D551B8C7}"/>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9459" name="Rectangle 2">
            <a:extLst>
              <a:ext uri="{FF2B5EF4-FFF2-40B4-BE49-F238E27FC236}">
                <a16:creationId xmlns:a16="http://schemas.microsoft.com/office/drawing/2014/main" id="{DD6FECF4-E325-4D25-A192-58F6F2547A6A}"/>
              </a:ext>
            </a:extLst>
          </p:cNvPr>
          <p:cNvSpPr>
            <a:spLocks noGrp="1" noChangeArrowheads="1"/>
          </p:cNvSpPr>
          <p:nvPr>
            <p:ph type="title"/>
          </p:nvPr>
        </p:nvSpPr>
        <p:spPr>
          <a:xfrm>
            <a:off x="1566333" y="466724"/>
            <a:ext cx="8763000" cy="457200"/>
          </a:xfrm>
        </p:spPr>
        <p:txBody>
          <a:bodyPr/>
          <a:lstStyle/>
          <a:p>
            <a:br>
              <a:rPr lang="en-US" altLang="en-US" sz="2700" dirty="0"/>
            </a:br>
            <a:r>
              <a:rPr lang="en-US" altLang="en-US" sz="2700" dirty="0"/>
              <a:t>Recovery from Deadlock:  Process Termination</a:t>
            </a:r>
          </a:p>
        </p:txBody>
      </p:sp>
      <p:sp>
        <p:nvSpPr>
          <p:cNvPr id="19460" name="Rectangle 3">
            <a:extLst>
              <a:ext uri="{FF2B5EF4-FFF2-40B4-BE49-F238E27FC236}">
                <a16:creationId xmlns:a16="http://schemas.microsoft.com/office/drawing/2014/main" id="{E1751272-6B83-402D-A81F-8655212686B8}"/>
              </a:ext>
            </a:extLst>
          </p:cNvPr>
          <p:cNvSpPr>
            <a:spLocks noGrp="1" noChangeArrowheads="1"/>
          </p:cNvSpPr>
          <p:nvPr>
            <p:ph type="body" idx="1"/>
          </p:nvPr>
        </p:nvSpPr>
        <p:spPr/>
        <p:txBody>
          <a:bodyPr/>
          <a:lstStyle/>
          <a:p>
            <a:pPr>
              <a:lnSpc>
                <a:spcPct val="90000"/>
              </a:lnSpc>
              <a:buFont typeface="Wingdings" panose="05000000000000000000" pitchFamily="2" charset="2"/>
              <a:buChar char="ü"/>
            </a:pPr>
            <a:r>
              <a:rPr lang="en-US" altLang="en-US" dirty="0">
                <a:solidFill>
                  <a:srgbClr val="000000"/>
                </a:solidFill>
              </a:rPr>
              <a:t>Abort all deadlocked processes.</a:t>
            </a:r>
            <a:br>
              <a:rPr lang="en-US" altLang="en-US" dirty="0">
                <a:solidFill>
                  <a:srgbClr val="000000"/>
                </a:solidFill>
              </a:rPr>
            </a:br>
            <a:endParaRPr lang="en-US" altLang="en-US" dirty="0">
              <a:solidFill>
                <a:srgbClr val="000000"/>
              </a:solidFill>
            </a:endParaRPr>
          </a:p>
          <a:p>
            <a:pPr>
              <a:lnSpc>
                <a:spcPct val="90000"/>
              </a:lnSpc>
              <a:buFont typeface="Wingdings" panose="05000000000000000000" pitchFamily="2" charset="2"/>
              <a:buChar char="ü"/>
            </a:pPr>
            <a:r>
              <a:rPr lang="en-US" altLang="en-US" dirty="0">
                <a:solidFill>
                  <a:srgbClr val="000000"/>
                </a:solidFill>
              </a:rPr>
              <a:t>Abort one process at a time until the deadlock cycle is eliminated.</a:t>
            </a:r>
            <a:br>
              <a:rPr lang="en-US" altLang="en-US" dirty="0">
                <a:solidFill>
                  <a:srgbClr val="000000"/>
                </a:solidFill>
              </a:rPr>
            </a:br>
            <a:endParaRPr lang="en-US" altLang="en-US" dirty="0">
              <a:solidFill>
                <a:srgbClr val="000000"/>
              </a:solidFill>
            </a:endParaRPr>
          </a:p>
          <a:p>
            <a:pPr>
              <a:lnSpc>
                <a:spcPct val="90000"/>
              </a:lnSpc>
              <a:buFont typeface="Wingdings" panose="05000000000000000000" pitchFamily="2" charset="2"/>
              <a:buChar char="ü"/>
            </a:pPr>
            <a:r>
              <a:rPr lang="en-US" altLang="en-US" dirty="0">
                <a:solidFill>
                  <a:srgbClr val="000000"/>
                </a:solidFill>
              </a:rPr>
              <a:t>In which order should we choose to abort?</a:t>
            </a:r>
          </a:p>
          <a:p>
            <a:pPr lvl="1">
              <a:lnSpc>
                <a:spcPct val="90000"/>
              </a:lnSpc>
              <a:buFont typeface="Wingdings" panose="05000000000000000000" pitchFamily="2" charset="2"/>
              <a:buChar char="ü"/>
            </a:pPr>
            <a:r>
              <a:rPr lang="en-US" altLang="en-US" dirty="0">
                <a:solidFill>
                  <a:srgbClr val="000000"/>
                </a:solidFill>
              </a:rPr>
              <a:t>Priority of the process.</a:t>
            </a:r>
          </a:p>
          <a:p>
            <a:pPr lvl="1">
              <a:lnSpc>
                <a:spcPct val="90000"/>
              </a:lnSpc>
              <a:buFont typeface="Wingdings" panose="05000000000000000000" pitchFamily="2" charset="2"/>
              <a:buChar char="ü"/>
            </a:pPr>
            <a:r>
              <a:rPr lang="en-US" altLang="en-US" dirty="0">
                <a:solidFill>
                  <a:srgbClr val="000000"/>
                </a:solidFill>
              </a:rPr>
              <a:t>How long process has computed, and how much longer to completion.</a:t>
            </a:r>
          </a:p>
          <a:p>
            <a:pPr lvl="1">
              <a:lnSpc>
                <a:spcPct val="90000"/>
              </a:lnSpc>
              <a:buFont typeface="Wingdings" panose="05000000000000000000" pitchFamily="2" charset="2"/>
              <a:buChar char="ü"/>
            </a:pPr>
            <a:r>
              <a:rPr lang="en-US" altLang="en-US" dirty="0">
                <a:solidFill>
                  <a:srgbClr val="000000"/>
                </a:solidFill>
              </a:rPr>
              <a:t>Resources the process has used.</a:t>
            </a:r>
          </a:p>
          <a:p>
            <a:pPr lvl="1">
              <a:lnSpc>
                <a:spcPct val="90000"/>
              </a:lnSpc>
              <a:buFont typeface="Wingdings" panose="05000000000000000000" pitchFamily="2" charset="2"/>
              <a:buChar char="ü"/>
            </a:pPr>
            <a:r>
              <a:rPr lang="en-US" altLang="en-US" dirty="0">
                <a:solidFill>
                  <a:srgbClr val="000000"/>
                </a:solidFill>
              </a:rPr>
              <a:t>Resource's process needs to complete.</a:t>
            </a:r>
          </a:p>
          <a:p>
            <a:pPr lvl="1">
              <a:lnSpc>
                <a:spcPct val="90000"/>
              </a:lnSpc>
              <a:buFont typeface="Wingdings" panose="05000000000000000000" pitchFamily="2" charset="2"/>
              <a:buChar char="ü"/>
            </a:pPr>
            <a:r>
              <a:rPr lang="en-US" altLang="en-US" dirty="0">
                <a:solidFill>
                  <a:srgbClr val="000000"/>
                </a:solidFill>
              </a:rPr>
              <a:t>How many processes will need to be terminated. </a:t>
            </a:r>
          </a:p>
          <a:p>
            <a:pPr lvl="1">
              <a:lnSpc>
                <a:spcPct val="90000"/>
              </a:lnSpc>
              <a:buFont typeface="Wingdings" panose="05000000000000000000" pitchFamily="2" charset="2"/>
              <a:buChar char="ü"/>
            </a:pPr>
            <a:r>
              <a:rPr lang="en-US" altLang="en-US" dirty="0">
                <a:solidFill>
                  <a:srgbClr val="000000"/>
                </a:solidFill>
              </a:rPr>
              <a:t>Is process interactive or batch?</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wipe(left)">
                                      <p:cBhvr>
                                        <p:cTn id="7" dur="500"/>
                                        <p:tgtEl>
                                          <p:spTgt spid="19460">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9460">
                                            <p:txEl>
                                              <p:pRg st="1" end="1"/>
                                            </p:txEl>
                                          </p:spTgt>
                                        </p:tgtEl>
                                        <p:attrNameLst>
                                          <p:attrName>style.visibility</p:attrName>
                                        </p:attrNameLst>
                                      </p:cBhvr>
                                      <p:to>
                                        <p:strVal val="visible"/>
                                      </p:to>
                                    </p:set>
                                    <p:animEffect transition="in" filter="wipe(left)">
                                      <p:cBhvr>
                                        <p:cTn id="11" dur="500"/>
                                        <p:tgtEl>
                                          <p:spTgt spid="19460">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9460">
                                            <p:txEl>
                                              <p:pRg st="2" end="2"/>
                                            </p:txEl>
                                          </p:spTgt>
                                        </p:tgtEl>
                                        <p:attrNameLst>
                                          <p:attrName>style.visibility</p:attrName>
                                        </p:attrNameLst>
                                      </p:cBhvr>
                                      <p:to>
                                        <p:strVal val="visible"/>
                                      </p:to>
                                    </p:set>
                                    <p:animEffect transition="in" filter="wipe(left)">
                                      <p:cBhvr>
                                        <p:cTn id="15" dur="500"/>
                                        <p:tgtEl>
                                          <p:spTgt spid="19460">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9460">
                                            <p:txEl>
                                              <p:pRg st="3" end="3"/>
                                            </p:txEl>
                                          </p:spTgt>
                                        </p:tgtEl>
                                        <p:attrNameLst>
                                          <p:attrName>style.visibility</p:attrName>
                                        </p:attrNameLst>
                                      </p:cBhvr>
                                      <p:to>
                                        <p:strVal val="visible"/>
                                      </p:to>
                                    </p:set>
                                    <p:animEffect transition="in" filter="wipe(left)">
                                      <p:cBhvr>
                                        <p:cTn id="19" dur="500"/>
                                        <p:tgtEl>
                                          <p:spTgt spid="19460">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9460">
                                            <p:txEl>
                                              <p:pRg st="4" end="4"/>
                                            </p:txEl>
                                          </p:spTgt>
                                        </p:tgtEl>
                                        <p:attrNameLst>
                                          <p:attrName>style.visibility</p:attrName>
                                        </p:attrNameLst>
                                      </p:cBhvr>
                                      <p:to>
                                        <p:strVal val="visible"/>
                                      </p:to>
                                    </p:set>
                                    <p:animEffect transition="in" filter="wipe(left)">
                                      <p:cBhvr>
                                        <p:cTn id="23" dur="500"/>
                                        <p:tgtEl>
                                          <p:spTgt spid="19460">
                                            <p:txEl>
                                              <p:pRg st="4" end="4"/>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9460">
                                            <p:txEl>
                                              <p:pRg st="5" end="5"/>
                                            </p:txEl>
                                          </p:spTgt>
                                        </p:tgtEl>
                                        <p:attrNameLst>
                                          <p:attrName>style.visibility</p:attrName>
                                        </p:attrNameLst>
                                      </p:cBhvr>
                                      <p:to>
                                        <p:strVal val="visible"/>
                                      </p:to>
                                    </p:set>
                                    <p:animEffect transition="in" filter="wipe(left)">
                                      <p:cBhvr>
                                        <p:cTn id="27" dur="500"/>
                                        <p:tgtEl>
                                          <p:spTgt spid="19460">
                                            <p:txEl>
                                              <p:pRg st="5" end="5"/>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9460">
                                            <p:txEl>
                                              <p:pRg st="6" end="6"/>
                                            </p:txEl>
                                          </p:spTgt>
                                        </p:tgtEl>
                                        <p:attrNameLst>
                                          <p:attrName>style.visibility</p:attrName>
                                        </p:attrNameLst>
                                      </p:cBhvr>
                                      <p:to>
                                        <p:strVal val="visible"/>
                                      </p:to>
                                    </p:set>
                                    <p:animEffect transition="in" filter="wipe(left)">
                                      <p:cBhvr>
                                        <p:cTn id="31" dur="500"/>
                                        <p:tgtEl>
                                          <p:spTgt spid="19460">
                                            <p:txEl>
                                              <p:pRg st="6" end="6"/>
                                            </p:txEl>
                                          </p:spTgt>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9460">
                                            <p:txEl>
                                              <p:pRg st="7" end="7"/>
                                            </p:txEl>
                                          </p:spTgt>
                                        </p:tgtEl>
                                        <p:attrNameLst>
                                          <p:attrName>style.visibility</p:attrName>
                                        </p:attrNameLst>
                                      </p:cBhvr>
                                      <p:to>
                                        <p:strVal val="visible"/>
                                      </p:to>
                                    </p:set>
                                    <p:animEffect transition="in" filter="wipe(left)">
                                      <p:cBhvr>
                                        <p:cTn id="35" dur="500"/>
                                        <p:tgtEl>
                                          <p:spTgt spid="19460">
                                            <p:txEl>
                                              <p:pRg st="7" end="7"/>
                                            </p:txEl>
                                          </p:spTgt>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19460">
                                            <p:txEl>
                                              <p:pRg st="8" end="8"/>
                                            </p:txEl>
                                          </p:spTgt>
                                        </p:tgtEl>
                                        <p:attrNameLst>
                                          <p:attrName>style.visibility</p:attrName>
                                        </p:attrNameLst>
                                      </p:cBhvr>
                                      <p:to>
                                        <p:strVal val="visible"/>
                                      </p:to>
                                    </p:set>
                                    <p:animEffect transition="in" filter="wipe(left)">
                                      <p:cBhvr>
                                        <p:cTn id="39" dur="500"/>
                                        <p:tgtEl>
                                          <p:spTgt spid="1946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Footer Placeholder 3">
            <a:extLst>
              <a:ext uri="{FF2B5EF4-FFF2-40B4-BE49-F238E27FC236}">
                <a16:creationId xmlns:a16="http://schemas.microsoft.com/office/drawing/2014/main" id="{04AF35C0-A87A-4622-9FD5-818914EDD984}"/>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0483" name="Rectangle 2">
            <a:extLst>
              <a:ext uri="{FF2B5EF4-FFF2-40B4-BE49-F238E27FC236}">
                <a16:creationId xmlns:a16="http://schemas.microsoft.com/office/drawing/2014/main" id="{F597036C-6B4E-4EB8-95B7-63C5FC5487D5}"/>
              </a:ext>
            </a:extLst>
          </p:cNvPr>
          <p:cNvSpPr>
            <a:spLocks noGrp="1" noChangeArrowheads="1"/>
          </p:cNvSpPr>
          <p:nvPr>
            <p:ph type="title"/>
          </p:nvPr>
        </p:nvSpPr>
        <p:spPr>
          <a:xfrm>
            <a:off x="1646464" y="499156"/>
            <a:ext cx="8020050" cy="457200"/>
          </a:xfrm>
        </p:spPr>
        <p:txBody>
          <a:bodyPr/>
          <a:lstStyle/>
          <a:p>
            <a:r>
              <a:rPr lang="en-US" altLang="en-US" sz="2600" dirty="0"/>
              <a:t>Recovery from Deadlock: Resource Preemption</a:t>
            </a:r>
          </a:p>
        </p:txBody>
      </p:sp>
      <p:sp>
        <p:nvSpPr>
          <p:cNvPr id="20484" name="Rectangle 3">
            <a:extLst>
              <a:ext uri="{FF2B5EF4-FFF2-40B4-BE49-F238E27FC236}">
                <a16:creationId xmlns:a16="http://schemas.microsoft.com/office/drawing/2014/main" id="{CAA29CD3-4043-4A1D-BF7F-9990B8368533}"/>
              </a:ext>
            </a:extLst>
          </p:cNvPr>
          <p:cNvSpPr>
            <a:spLocks noGrp="1" noChangeArrowheads="1"/>
          </p:cNvSpPr>
          <p:nvPr>
            <p:ph type="body" idx="1"/>
          </p:nvPr>
        </p:nvSpPr>
        <p:spPr>
          <a:xfrm>
            <a:off x="1544562" y="1107168"/>
            <a:ext cx="9372600" cy="4114800"/>
          </a:xfrm>
        </p:spPr>
        <p:txBody>
          <a:bodyPr/>
          <a:lstStyle/>
          <a:p>
            <a:pPr>
              <a:buClr>
                <a:srgbClr val="000000"/>
              </a:buClr>
              <a:buFont typeface="Wingdings" panose="05000000000000000000" pitchFamily="2" charset="2"/>
              <a:buChar char="ü"/>
            </a:pPr>
            <a:r>
              <a:rPr lang="en-US" altLang="en-US" dirty="0">
                <a:solidFill>
                  <a:srgbClr val="000000"/>
                </a:solidFill>
              </a:rPr>
              <a:t>Selecting a victim – (</a:t>
            </a:r>
            <a:r>
              <a:rPr lang="en-US" altLang="en-US" b="1" dirty="0">
                <a:solidFill>
                  <a:srgbClr val="000000"/>
                </a:solidFill>
              </a:rPr>
              <a:t>minimize cost</a:t>
            </a:r>
            <a:r>
              <a:rPr lang="en-US" altLang="en-US" dirty="0">
                <a:solidFill>
                  <a:srgbClr val="000000"/>
                </a:solidFill>
              </a:rPr>
              <a:t>).</a:t>
            </a:r>
          </a:p>
          <a:p>
            <a:pPr lvl="1">
              <a:buClr>
                <a:srgbClr val="000000"/>
              </a:buClr>
              <a:buFont typeface="Wingdings" panose="05000000000000000000" pitchFamily="2" charset="2"/>
              <a:buChar char="ü"/>
            </a:pPr>
            <a:r>
              <a:rPr lang="en-US" altLang="en-US" dirty="0">
                <a:solidFill>
                  <a:srgbClr val="000000"/>
                </a:solidFill>
              </a:rPr>
              <a:t>Which resources and which processes are to be preempted? As in process termination, </a:t>
            </a:r>
          </a:p>
          <a:p>
            <a:pPr lvl="1">
              <a:buClr>
                <a:srgbClr val="000000"/>
              </a:buClr>
              <a:buFont typeface="Wingdings" panose="05000000000000000000" pitchFamily="2" charset="2"/>
              <a:buChar char="ü"/>
            </a:pPr>
            <a:r>
              <a:rPr lang="en-US" altLang="en-US" dirty="0">
                <a:solidFill>
                  <a:srgbClr val="000000"/>
                </a:solidFill>
              </a:rPr>
              <a:t>we must determine the order of preemption to minimize cost.  </a:t>
            </a:r>
            <a:br>
              <a:rPr lang="en-US" altLang="en-US" dirty="0">
                <a:solidFill>
                  <a:srgbClr val="000000"/>
                </a:solidFill>
              </a:rPr>
            </a:br>
            <a:endParaRPr lang="en-US" altLang="en-US" dirty="0">
              <a:solidFill>
                <a:srgbClr val="000000"/>
              </a:solidFill>
            </a:endParaRPr>
          </a:p>
          <a:p>
            <a:pPr>
              <a:buClr>
                <a:srgbClr val="000000"/>
              </a:buClr>
              <a:buFont typeface="Wingdings" panose="05000000000000000000" pitchFamily="2" charset="2"/>
              <a:buChar char="ü"/>
            </a:pPr>
            <a:r>
              <a:rPr lang="en-US" altLang="en-US" dirty="0">
                <a:solidFill>
                  <a:srgbClr val="000000"/>
                </a:solidFill>
              </a:rPr>
              <a:t>Rollback – (</a:t>
            </a:r>
            <a:r>
              <a:rPr lang="en-US" altLang="en-US" b="1" dirty="0">
                <a:solidFill>
                  <a:srgbClr val="000000"/>
                </a:solidFill>
              </a:rPr>
              <a:t>return to some safe state, restart process for that state</a:t>
            </a:r>
            <a:r>
              <a:rPr lang="en-US" altLang="en-US" dirty="0">
                <a:solidFill>
                  <a:srgbClr val="000000"/>
                </a:solidFill>
              </a:rPr>
              <a:t>).</a:t>
            </a:r>
          </a:p>
          <a:p>
            <a:pPr lvl="1">
              <a:buClr>
                <a:srgbClr val="000000"/>
              </a:buClr>
              <a:buFont typeface="Wingdings" panose="05000000000000000000" pitchFamily="2" charset="2"/>
              <a:buChar char="ü"/>
            </a:pPr>
            <a:r>
              <a:rPr lang="en-US" altLang="en-US" dirty="0">
                <a:solidFill>
                  <a:srgbClr val="000000"/>
                </a:solidFill>
              </a:rPr>
              <a:t>If we preempt a resource from a process, what should be done with that process?</a:t>
            </a:r>
          </a:p>
          <a:p>
            <a:pPr lvl="1">
              <a:buClr>
                <a:srgbClr val="000000"/>
              </a:buClr>
              <a:buFont typeface="Wingdings" panose="05000000000000000000" pitchFamily="2" charset="2"/>
              <a:buChar char="ü"/>
            </a:pPr>
            <a:r>
              <a:rPr lang="en-US" altLang="en-US" dirty="0">
                <a:solidFill>
                  <a:srgbClr val="000000"/>
                </a:solidFill>
              </a:rPr>
              <a:t>We must roll back the process to some safe state and restart it from that state.</a:t>
            </a:r>
          </a:p>
          <a:p>
            <a:pPr lvl="1">
              <a:buClr>
                <a:srgbClr val="000000"/>
              </a:buClr>
              <a:buFont typeface="Wingdings" panose="05000000000000000000" pitchFamily="2" charset="2"/>
              <a:buChar char="ü"/>
            </a:pPr>
            <a:r>
              <a:rPr lang="en-US" altLang="en-US" dirty="0">
                <a:solidFill>
                  <a:srgbClr val="000000"/>
                </a:solidFill>
              </a:rPr>
              <a:t>it is difficult to determine what a safe state is, the simplest solution is a total rollback:</a:t>
            </a:r>
            <a:br>
              <a:rPr lang="en-US" altLang="en-US" dirty="0">
                <a:solidFill>
                  <a:srgbClr val="000000"/>
                </a:solidFill>
              </a:rPr>
            </a:br>
            <a:endParaRPr lang="en-US" altLang="en-US" dirty="0">
              <a:solidFill>
                <a:srgbClr val="000000"/>
              </a:solidFill>
            </a:endParaRPr>
          </a:p>
          <a:p>
            <a:pPr>
              <a:buClr>
                <a:srgbClr val="000000"/>
              </a:buClr>
              <a:buFont typeface="Wingdings" panose="05000000000000000000" pitchFamily="2" charset="2"/>
              <a:buChar char="ü"/>
            </a:pPr>
            <a:r>
              <a:rPr lang="en-US" altLang="en-US" dirty="0">
                <a:solidFill>
                  <a:srgbClr val="000000"/>
                </a:solidFill>
              </a:rPr>
              <a:t>Starvation –  ( </a:t>
            </a:r>
            <a:r>
              <a:rPr lang="en-US" altLang="en-US" b="1" dirty="0">
                <a:solidFill>
                  <a:srgbClr val="000000"/>
                </a:solidFill>
              </a:rPr>
              <a:t>same process may always be picked as victim) </a:t>
            </a:r>
            <a:endParaRPr lang="en-US" altLang="en-US" dirty="0">
              <a:solidFill>
                <a:srgbClr val="000000"/>
              </a:solidFill>
            </a:endParaRPr>
          </a:p>
          <a:p>
            <a:pPr lvl="1">
              <a:buClr>
                <a:srgbClr val="000000"/>
              </a:buClr>
              <a:buFont typeface="Wingdings" panose="05000000000000000000" pitchFamily="2" charset="2"/>
              <a:buChar char="ü"/>
            </a:pPr>
            <a:r>
              <a:rPr lang="en-US" altLang="en-US" dirty="0">
                <a:solidFill>
                  <a:srgbClr val="000000"/>
                </a:solidFill>
              </a:rPr>
              <a:t>How do we ensure that starvation will not occur?</a:t>
            </a:r>
          </a:p>
          <a:p>
            <a:pPr lvl="1">
              <a:buClr>
                <a:srgbClr val="000000"/>
              </a:buClr>
              <a:buFont typeface="Wingdings" panose="05000000000000000000" pitchFamily="2" charset="2"/>
              <a:buChar char="ü"/>
            </a:pPr>
            <a:r>
              <a:rPr lang="en-US" altLang="en-US" dirty="0">
                <a:solidFill>
                  <a:srgbClr val="000000"/>
                </a:solidFill>
              </a:rPr>
              <a:t>We must ensure that a process can be picked as a victim only a (small) finite number of times. </a:t>
            </a:r>
          </a:p>
          <a:p>
            <a:pPr lvl="1">
              <a:buClr>
                <a:srgbClr val="000000"/>
              </a:buClr>
              <a:buFont typeface="Wingdings" panose="05000000000000000000" pitchFamily="2" charset="2"/>
              <a:buChar char="ü"/>
            </a:pPr>
            <a:r>
              <a:rPr lang="en-US" altLang="en-US" dirty="0">
                <a:solidFill>
                  <a:srgbClr val="000000"/>
                </a:solidFill>
              </a:rPr>
              <a:t>The common solution is to consider the number of rollbacks in the cost factor.</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1000"/>
                                        <p:tgtEl>
                                          <p:spTgt spid="20483"/>
                                        </p:tgtEl>
                                      </p:cBhvr>
                                    </p:animEffect>
                                    <p:anim calcmode="lin" valueType="num">
                                      <p:cBhvr>
                                        <p:cTn id="8" dur="1000" fill="hold"/>
                                        <p:tgtEl>
                                          <p:spTgt spid="20483"/>
                                        </p:tgtEl>
                                        <p:attrNameLst>
                                          <p:attrName>ppt_x</p:attrName>
                                        </p:attrNameLst>
                                      </p:cBhvr>
                                      <p:tavLst>
                                        <p:tav tm="0">
                                          <p:val>
                                            <p:strVal val="#ppt_x"/>
                                          </p:val>
                                        </p:tav>
                                        <p:tav tm="100000">
                                          <p:val>
                                            <p:strVal val="#ppt_x"/>
                                          </p:val>
                                        </p:tav>
                                      </p:tavLst>
                                    </p:anim>
                                    <p:anim calcmode="lin" valueType="num">
                                      <p:cBhvr>
                                        <p:cTn id="9" dur="1000" fill="hold"/>
                                        <p:tgtEl>
                                          <p:spTgt spid="2048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484">
                                            <p:txEl>
                                              <p:pRg st="0" end="0"/>
                                            </p:txEl>
                                          </p:spTgt>
                                        </p:tgtEl>
                                        <p:attrNameLst>
                                          <p:attrName>style.visibility</p:attrName>
                                        </p:attrNameLst>
                                      </p:cBhvr>
                                      <p:to>
                                        <p:strVal val="visible"/>
                                      </p:to>
                                    </p:set>
                                    <p:anim calcmode="lin" valueType="num">
                                      <p:cBhvr additive="base">
                                        <p:cTn id="14" dur="500" fill="hold"/>
                                        <p:tgtEl>
                                          <p:spTgt spid="2048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04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0484">
                                            <p:txEl>
                                              <p:pRg st="3" end="3"/>
                                            </p:txEl>
                                          </p:spTgt>
                                        </p:tgtEl>
                                        <p:attrNameLst>
                                          <p:attrName>style.visibility</p:attrName>
                                        </p:attrNameLst>
                                      </p:cBhvr>
                                      <p:to>
                                        <p:strVal val="visible"/>
                                      </p:to>
                                    </p:set>
                                    <p:anim calcmode="lin" valueType="num">
                                      <p:cBhvr additive="base">
                                        <p:cTn id="20" dur="500" fill="hold"/>
                                        <p:tgtEl>
                                          <p:spTgt spid="2048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04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0484">
                                            <p:txEl>
                                              <p:pRg st="7" end="7"/>
                                            </p:txEl>
                                          </p:spTgt>
                                        </p:tgtEl>
                                        <p:attrNameLst>
                                          <p:attrName>style.visibility</p:attrName>
                                        </p:attrNameLst>
                                      </p:cBhvr>
                                      <p:to>
                                        <p:strVal val="visible"/>
                                      </p:to>
                                    </p:set>
                                    <p:anim calcmode="lin" valueType="num">
                                      <p:cBhvr additive="base">
                                        <p:cTn id="26" dur="500" fill="hold"/>
                                        <p:tgtEl>
                                          <p:spTgt spid="20484">
                                            <p:txEl>
                                              <p:pRg st="7" end="7"/>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048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484">
                                            <p:txEl>
                                              <p:pRg st="1" end="1"/>
                                            </p:txEl>
                                          </p:spTgt>
                                        </p:tgtEl>
                                        <p:attrNameLst>
                                          <p:attrName>style.visibility</p:attrName>
                                        </p:attrNameLst>
                                      </p:cBhvr>
                                      <p:to>
                                        <p:strVal val="visible"/>
                                      </p:to>
                                    </p:set>
                                    <p:animEffect transition="in" filter="wipe(left)">
                                      <p:cBhvr>
                                        <p:cTn id="32" dur="500"/>
                                        <p:tgtEl>
                                          <p:spTgt spid="2048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484">
                                            <p:txEl>
                                              <p:pRg st="2" end="2"/>
                                            </p:txEl>
                                          </p:spTgt>
                                        </p:tgtEl>
                                        <p:attrNameLst>
                                          <p:attrName>style.visibility</p:attrName>
                                        </p:attrNameLst>
                                      </p:cBhvr>
                                      <p:to>
                                        <p:strVal val="visible"/>
                                      </p:to>
                                    </p:set>
                                    <p:animEffect transition="in" filter="wipe(left)">
                                      <p:cBhvr>
                                        <p:cTn id="37" dur="500"/>
                                        <p:tgtEl>
                                          <p:spTgt spid="2048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484">
                                            <p:txEl>
                                              <p:pRg st="4" end="4"/>
                                            </p:txEl>
                                          </p:spTgt>
                                        </p:tgtEl>
                                        <p:attrNameLst>
                                          <p:attrName>style.visibility</p:attrName>
                                        </p:attrNameLst>
                                      </p:cBhvr>
                                      <p:to>
                                        <p:strVal val="visible"/>
                                      </p:to>
                                    </p:set>
                                    <p:animEffect transition="in" filter="wipe(left)">
                                      <p:cBhvr>
                                        <p:cTn id="42" dur="500"/>
                                        <p:tgtEl>
                                          <p:spTgt spid="2048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484">
                                            <p:txEl>
                                              <p:pRg st="5" end="5"/>
                                            </p:txEl>
                                          </p:spTgt>
                                        </p:tgtEl>
                                        <p:attrNameLst>
                                          <p:attrName>style.visibility</p:attrName>
                                        </p:attrNameLst>
                                      </p:cBhvr>
                                      <p:to>
                                        <p:strVal val="visible"/>
                                      </p:to>
                                    </p:set>
                                    <p:animEffect transition="in" filter="wipe(left)">
                                      <p:cBhvr>
                                        <p:cTn id="47" dur="500"/>
                                        <p:tgtEl>
                                          <p:spTgt spid="20484">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0484">
                                            <p:txEl>
                                              <p:pRg st="6" end="6"/>
                                            </p:txEl>
                                          </p:spTgt>
                                        </p:tgtEl>
                                        <p:attrNameLst>
                                          <p:attrName>style.visibility</p:attrName>
                                        </p:attrNameLst>
                                      </p:cBhvr>
                                      <p:to>
                                        <p:strVal val="visible"/>
                                      </p:to>
                                    </p:set>
                                    <p:animEffect transition="in" filter="wipe(left)">
                                      <p:cBhvr>
                                        <p:cTn id="52" dur="500"/>
                                        <p:tgtEl>
                                          <p:spTgt spid="20484">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0484">
                                            <p:txEl>
                                              <p:pRg st="8" end="8"/>
                                            </p:txEl>
                                          </p:spTgt>
                                        </p:tgtEl>
                                        <p:attrNameLst>
                                          <p:attrName>style.visibility</p:attrName>
                                        </p:attrNameLst>
                                      </p:cBhvr>
                                      <p:to>
                                        <p:strVal val="visible"/>
                                      </p:to>
                                    </p:set>
                                    <p:animEffect transition="in" filter="wipe(left)">
                                      <p:cBhvr>
                                        <p:cTn id="57" dur="500"/>
                                        <p:tgtEl>
                                          <p:spTgt spid="20484">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0484">
                                            <p:txEl>
                                              <p:pRg st="9" end="9"/>
                                            </p:txEl>
                                          </p:spTgt>
                                        </p:tgtEl>
                                        <p:attrNameLst>
                                          <p:attrName>style.visibility</p:attrName>
                                        </p:attrNameLst>
                                      </p:cBhvr>
                                      <p:to>
                                        <p:strVal val="visible"/>
                                      </p:to>
                                    </p:set>
                                    <p:animEffect transition="in" filter="wipe(left)">
                                      <p:cBhvr>
                                        <p:cTn id="62" dur="500"/>
                                        <p:tgtEl>
                                          <p:spTgt spid="20484">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0484">
                                            <p:txEl>
                                              <p:pRg st="10" end="10"/>
                                            </p:txEl>
                                          </p:spTgt>
                                        </p:tgtEl>
                                        <p:attrNameLst>
                                          <p:attrName>style.visibility</p:attrName>
                                        </p:attrNameLst>
                                      </p:cBhvr>
                                      <p:to>
                                        <p:strVal val="visible"/>
                                      </p:to>
                                    </p:set>
                                    <p:animEffect transition="in" filter="wipe(left)">
                                      <p:cBhvr>
                                        <p:cTn id="67" dur="500"/>
                                        <p:tgtEl>
                                          <p:spTgt spid="2048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7864-C8B0-4C95-827C-9DA542891EF8}"/>
              </a:ext>
            </a:extLst>
          </p:cNvPr>
          <p:cNvSpPr>
            <a:spLocks noGrp="1"/>
          </p:cNvSpPr>
          <p:nvPr>
            <p:ph type="title"/>
          </p:nvPr>
        </p:nvSpPr>
        <p:spPr>
          <a:xfrm>
            <a:off x="1297940" y="294640"/>
            <a:ext cx="10363200" cy="844550"/>
          </a:xfrm>
        </p:spPr>
        <p:txBody>
          <a:bodyPr/>
          <a:lstStyle/>
          <a:p>
            <a:r>
              <a:rPr lang="en-US" dirty="0">
                <a:solidFill>
                  <a:srgbClr val="000000"/>
                </a:solidFill>
              </a:rPr>
              <a:t>Conclusion</a:t>
            </a:r>
            <a:endParaRPr lang="en-IN" dirty="0">
              <a:solidFill>
                <a:srgbClr val="000000"/>
              </a:solidFill>
            </a:endParaRPr>
          </a:p>
        </p:txBody>
      </p:sp>
      <p:sp>
        <p:nvSpPr>
          <p:cNvPr id="3" name="Content Placeholder 2">
            <a:extLst>
              <a:ext uri="{FF2B5EF4-FFF2-40B4-BE49-F238E27FC236}">
                <a16:creationId xmlns:a16="http://schemas.microsoft.com/office/drawing/2014/main" id="{B0E35B87-1C64-458C-B95E-A3EC7C093F46}"/>
              </a:ext>
            </a:extLst>
          </p:cNvPr>
          <p:cNvSpPr>
            <a:spLocks noGrp="1"/>
          </p:cNvSpPr>
          <p:nvPr>
            <p:ph idx="1"/>
          </p:nvPr>
        </p:nvSpPr>
        <p:spPr/>
        <p:txBody>
          <a:bodyPr/>
          <a:lstStyle/>
          <a:p>
            <a:pPr>
              <a:buFont typeface="Wingdings" panose="05000000000000000000" pitchFamily="2" charset="2"/>
              <a:buChar char="ü"/>
            </a:pPr>
            <a:r>
              <a:rPr lang="en-US" dirty="0">
                <a:solidFill>
                  <a:srgbClr val="000000"/>
                </a:solidFill>
              </a:rPr>
              <a:t>What is Deadlock</a:t>
            </a:r>
          </a:p>
          <a:p>
            <a:pPr lvl="0">
              <a:buFont typeface="Wingdings" panose="05000000000000000000" pitchFamily="2" charset="2"/>
              <a:buChar char="ü"/>
            </a:pPr>
            <a:r>
              <a:rPr lang="en-US" altLang="en-US" dirty="0">
                <a:solidFill>
                  <a:srgbClr val="000000"/>
                </a:solidFill>
              </a:rPr>
              <a:t>System Model</a:t>
            </a:r>
            <a:endParaRPr lang="en-IN" dirty="0">
              <a:solidFill>
                <a:srgbClr val="000000"/>
              </a:solidFill>
            </a:endParaRPr>
          </a:p>
          <a:p>
            <a:pPr lvl="0">
              <a:buFont typeface="Wingdings" panose="05000000000000000000" pitchFamily="2" charset="2"/>
              <a:buChar char="ü"/>
            </a:pPr>
            <a:r>
              <a:rPr lang="en-US" altLang="en-US" dirty="0">
                <a:solidFill>
                  <a:srgbClr val="000000"/>
                </a:solidFill>
              </a:rPr>
              <a:t>Deadlock Characterization</a:t>
            </a:r>
          </a:p>
          <a:p>
            <a:pPr lvl="1">
              <a:buFont typeface="Wingdings" panose="05000000000000000000" pitchFamily="2" charset="2"/>
              <a:buChar char="ü"/>
            </a:pPr>
            <a:r>
              <a:rPr lang="en-US" altLang="en-US" dirty="0">
                <a:solidFill>
                  <a:srgbClr val="000000"/>
                </a:solidFill>
              </a:rPr>
              <a:t>Necessary Conditions</a:t>
            </a:r>
          </a:p>
          <a:p>
            <a:pPr lvl="1">
              <a:buFont typeface="Wingdings" panose="05000000000000000000" pitchFamily="2" charset="2"/>
              <a:buChar char="ü"/>
            </a:pPr>
            <a:r>
              <a:rPr lang="en-US" altLang="en-US" dirty="0">
                <a:solidFill>
                  <a:srgbClr val="000000"/>
                </a:solidFill>
              </a:rPr>
              <a:t>Resource- Allocation Graph</a:t>
            </a:r>
          </a:p>
          <a:p>
            <a:pPr lvl="0">
              <a:buFont typeface="Wingdings" panose="05000000000000000000" pitchFamily="2" charset="2"/>
              <a:buChar char="ü"/>
            </a:pPr>
            <a:r>
              <a:rPr lang="en-US" altLang="en-US" dirty="0">
                <a:solidFill>
                  <a:srgbClr val="000000"/>
                </a:solidFill>
              </a:rPr>
              <a:t>Methods for Handling Deadlocks</a:t>
            </a:r>
          </a:p>
          <a:p>
            <a:pPr lvl="0">
              <a:buFont typeface="Wingdings" panose="05000000000000000000" pitchFamily="2" charset="2"/>
              <a:buChar char="ü"/>
            </a:pPr>
            <a:r>
              <a:rPr lang="en-US" altLang="en-US" dirty="0">
                <a:solidFill>
                  <a:srgbClr val="000000"/>
                </a:solidFill>
              </a:rPr>
              <a:t>Deadlock Prevention</a:t>
            </a:r>
          </a:p>
          <a:p>
            <a:pPr lvl="0">
              <a:buFont typeface="Wingdings" panose="05000000000000000000" pitchFamily="2" charset="2"/>
              <a:buChar char="ü"/>
            </a:pPr>
            <a:r>
              <a:rPr lang="en-US" altLang="en-US" dirty="0">
                <a:solidFill>
                  <a:srgbClr val="000000"/>
                </a:solidFill>
              </a:rPr>
              <a:t>Deadlock Avoidance</a:t>
            </a:r>
          </a:p>
          <a:p>
            <a:pPr lvl="0">
              <a:buFont typeface="Wingdings" panose="05000000000000000000" pitchFamily="2" charset="2"/>
              <a:buChar char="ü"/>
            </a:pPr>
            <a:r>
              <a:rPr lang="en-US" altLang="en-US" dirty="0">
                <a:solidFill>
                  <a:srgbClr val="000000"/>
                </a:solidFill>
              </a:rPr>
              <a:t>Deadlock Detection </a:t>
            </a:r>
          </a:p>
          <a:p>
            <a:pPr lvl="0">
              <a:buFont typeface="Wingdings" panose="05000000000000000000" pitchFamily="2" charset="2"/>
              <a:buChar char="ü"/>
            </a:pPr>
            <a:r>
              <a:rPr lang="en-US" altLang="en-US" dirty="0">
                <a:solidFill>
                  <a:srgbClr val="000000"/>
                </a:solidFill>
              </a:rPr>
              <a:t>Detection Algorithm Usage</a:t>
            </a:r>
          </a:p>
          <a:p>
            <a:pPr lvl="0">
              <a:buFont typeface="Wingdings" panose="05000000000000000000" pitchFamily="2" charset="2"/>
              <a:buChar char="ü"/>
            </a:pPr>
            <a:r>
              <a:rPr lang="en-US" altLang="en-US" dirty="0">
                <a:solidFill>
                  <a:srgbClr val="000000"/>
                </a:solidFill>
              </a:rPr>
              <a:t>Recovery from Deadlock </a:t>
            </a:r>
            <a:endParaRPr lang="en-US" dirty="0">
              <a:solidFill>
                <a:srgbClr val="000000"/>
              </a:solidFill>
            </a:endParaRPr>
          </a:p>
          <a:p>
            <a:endParaRPr lang="en-IN" dirty="0"/>
          </a:p>
        </p:txBody>
      </p:sp>
      <p:sp>
        <p:nvSpPr>
          <p:cNvPr id="4" name="Footer Placeholder 3">
            <a:extLst>
              <a:ext uri="{FF2B5EF4-FFF2-40B4-BE49-F238E27FC236}">
                <a16:creationId xmlns:a16="http://schemas.microsoft.com/office/drawing/2014/main" id="{4340EB26-ADBA-4127-8991-5AE629BAB2A2}"/>
              </a:ext>
            </a:extLst>
          </p:cNvPr>
          <p:cNvSpPr>
            <a:spLocks noGrp="1"/>
          </p:cNvSpPr>
          <p:nvPr>
            <p:ph type="ftr" sz="quarter" idx="10"/>
          </p:nvPr>
        </p:nvSpPr>
        <p:spPr/>
        <p:txBody>
          <a:bodyPr/>
          <a:lstStyle/>
          <a:p>
            <a:pPr>
              <a:defRPr/>
            </a:pPr>
            <a:r>
              <a:rPr lang="en-US"/>
              <a:t>Sir Padampat Singhania University</a:t>
            </a:r>
          </a:p>
        </p:txBody>
      </p:sp>
    </p:spTree>
    <p:extLst>
      <p:ext uri="{BB962C8B-B14F-4D97-AF65-F5344CB8AC3E}">
        <p14:creationId xmlns:p14="http://schemas.microsoft.com/office/powerpoint/2010/main" val="13864385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lt">
                                    <p:tmPct val="10000"/>
                                  </p:iterate>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lt">
                                    <p:tmPct val="10000"/>
                                  </p:iterate>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left)">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lt">
                                    <p:tmPct val="10000"/>
                                  </p:iterate>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left)">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lt">
                                    <p:tmPct val="10000"/>
                                  </p:iterate>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left)">
                                      <p:cBhvr>
                                        <p:cTn id="52" dur="1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lt">
                                    <p:tmPct val="10000"/>
                                  </p:iterate>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left)">
                                      <p:cBhvr>
                                        <p:cTn id="57" dur="1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lt">
                                    <p:tmPct val="10000"/>
                                  </p:iterate>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wipe(left)">
                                      <p:cBhvr>
                                        <p:cTn id="6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s-slides">
  <a:themeElements>
    <a:clrScheme name="">
      <a:dk1>
        <a:srgbClr val="660066"/>
      </a:dk1>
      <a:lt1>
        <a:srgbClr val="FFFFFF"/>
      </a:lt1>
      <a:dk2>
        <a:srgbClr val="006600"/>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os-slid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lnDef>
  </a:objectDefaults>
  <a:extraClrSchemeLst>
    <a:extraClrScheme>
      <a:clrScheme name="os-slides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os-slides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os-slides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s-slides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3300"/>
    </a:dk1>
    <a:lt1>
      <a:srgbClr val="FFFFFF"/>
    </a:lt1>
    <a:dk2>
      <a:srgbClr val="0000FF"/>
    </a:dk2>
    <a:lt2>
      <a:srgbClr val="FFCC99"/>
    </a:lt2>
    <a:accent1>
      <a:srgbClr val="99FF99"/>
    </a:accent1>
    <a:accent2>
      <a:srgbClr val="CC66FF"/>
    </a:accent2>
    <a:accent3>
      <a:srgbClr val="FFFFFF"/>
    </a:accent3>
    <a:accent4>
      <a:srgbClr val="002A00"/>
    </a:accent4>
    <a:accent5>
      <a:srgbClr val="CAFFCA"/>
    </a:accent5>
    <a:accent6>
      <a:srgbClr val="B95CE7"/>
    </a:accent6>
    <a:hlink>
      <a:srgbClr val="FF99CC"/>
    </a:hlink>
    <a:folHlink>
      <a:srgbClr val="006600"/>
    </a:folHlink>
  </a:clrScheme>
</a:themeOverride>
</file>

<file path=docProps/app.xml><?xml version="1.0" encoding="utf-8"?>
<Properties xmlns="http://schemas.openxmlformats.org/officeDocument/2006/extended-properties" xmlns:vt="http://schemas.openxmlformats.org/officeDocument/2006/docPropsVTypes">
  <Template>C:\apps\Microsoft Office\Templates\Presentations\os-slides.pot</Template>
  <TotalTime>2495</TotalTime>
  <Words>569</Words>
  <Application>Microsoft Office PowerPoint</Application>
  <PresentationFormat>Widescreen</PresentationFormat>
  <Paragraphs>75</Paragraphs>
  <Slides>8</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8</vt:i4>
      </vt:variant>
    </vt:vector>
  </HeadingPairs>
  <TitlesOfParts>
    <vt:vector size="20" baseType="lpstr">
      <vt:lpstr>Arial</vt:lpstr>
      <vt:lpstr>Calibri</vt:lpstr>
      <vt:lpstr>Calibri Light</vt:lpstr>
      <vt:lpstr>Georgia</vt:lpstr>
      <vt:lpstr>Helvetica</vt:lpstr>
      <vt:lpstr>Helvetica-Narrow</vt:lpstr>
      <vt:lpstr>Impact</vt:lpstr>
      <vt:lpstr>Monotype Sorts</vt:lpstr>
      <vt:lpstr>Times New Roman</vt:lpstr>
      <vt:lpstr>Wingdings</vt:lpstr>
      <vt:lpstr>os-slides</vt:lpstr>
      <vt:lpstr>Office Theme</vt:lpstr>
      <vt:lpstr>PowerPoint Presentation</vt:lpstr>
      <vt:lpstr>Module 3: Process Concept and Scheduling</vt:lpstr>
      <vt:lpstr>Topic to be Cover</vt:lpstr>
      <vt:lpstr>Detection-Algorithm Usage</vt:lpstr>
      <vt:lpstr>Recovery from Deadlock</vt:lpstr>
      <vt:lpstr> Recovery from Deadlock:  Process Termination</vt:lpstr>
      <vt:lpstr>Recovery from Deadlock: Resource Preemption</vt:lpstr>
      <vt:lpstr>Conclusion</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Marilyn Turnamian</dc:creator>
  <cp:lastModifiedBy>Harish Tiwari</cp:lastModifiedBy>
  <cp:revision>195</cp:revision>
  <cp:lastPrinted>2001-06-14T19:16:14Z</cp:lastPrinted>
  <dcterms:created xsi:type="dcterms:W3CDTF">1999-07-28T12:46:11Z</dcterms:created>
  <dcterms:modified xsi:type="dcterms:W3CDTF">2021-02-01T06:31:07Z</dcterms:modified>
</cp:coreProperties>
</file>