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65" r:id="rId1"/>
    <p:sldMasterId id="2147483889" r:id="rId2"/>
  </p:sldMasterIdLst>
  <p:notesMasterIdLst>
    <p:notesMasterId r:id="rId21"/>
  </p:notesMasterIdLst>
  <p:handoutMasterIdLst>
    <p:handoutMasterId r:id="rId22"/>
  </p:handoutMasterIdLst>
  <p:sldIdLst>
    <p:sldId id="429" r:id="rId3"/>
    <p:sldId id="321" r:id="rId4"/>
    <p:sldId id="322" r:id="rId5"/>
    <p:sldId id="286" r:id="rId6"/>
    <p:sldId id="403" r:id="rId7"/>
    <p:sldId id="404" r:id="rId8"/>
    <p:sldId id="405" r:id="rId9"/>
    <p:sldId id="391" r:id="rId10"/>
    <p:sldId id="394" r:id="rId11"/>
    <p:sldId id="395" r:id="rId12"/>
    <p:sldId id="388" r:id="rId13"/>
    <p:sldId id="396" r:id="rId14"/>
    <p:sldId id="397" r:id="rId15"/>
    <p:sldId id="399" r:id="rId16"/>
    <p:sldId id="406" r:id="rId17"/>
    <p:sldId id="400" r:id="rId18"/>
    <p:sldId id="407" r:id="rId19"/>
    <p:sldId id="401" r:id="rId20"/>
  </p:sldIdLst>
  <p:sldSz cx="12192000" cy="6858000"/>
  <p:notesSz cx="7302500" cy="9588500"/>
  <p:defaultTextStyle>
    <a:defPPr>
      <a:defRPr lang="en-US"/>
    </a:defPPr>
    <a:lvl1pPr algn="ctr"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ctr"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ctr"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ctr"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ctr"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58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6505F-DEA7-4586-8BA3-451D18F069C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IN"/>
        </a:p>
      </dgm:t>
    </dgm:pt>
    <dgm:pt modelId="{FEA46B93-D6B3-41AE-B2BF-3D350D575650}">
      <dgm:prSet phldrT="[Text]"/>
      <dgm:spPr/>
      <dgm:t>
        <a:bodyPr/>
        <a:lstStyle/>
        <a:p>
          <a:pPr>
            <a:buFont typeface="Wingdings" panose="05000000000000000000" pitchFamily="2" charset="2"/>
            <a:buChar char="q"/>
          </a:pPr>
          <a:r>
            <a:rPr lang="en-US" b="1" dirty="0"/>
            <a:t>Introduction and Background  of Memory Management </a:t>
          </a:r>
          <a:endParaRPr lang="en-IN" dirty="0"/>
        </a:p>
      </dgm:t>
    </dgm:pt>
    <dgm:pt modelId="{5BF11838-B10B-4E9E-AD4F-0EBF1D8CA985}" type="parTrans" cxnId="{A67831CD-7556-42B9-B921-90041BA6FCE3}">
      <dgm:prSet/>
      <dgm:spPr/>
      <dgm:t>
        <a:bodyPr/>
        <a:lstStyle/>
        <a:p>
          <a:endParaRPr lang="en-IN"/>
        </a:p>
      </dgm:t>
    </dgm:pt>
    <dgm:pt modelId="{254A685D-909C-490C-9940-823FBA249116}" type="sibTrans" cxnId="{A67831CD-7556-42B9-B921-90041BA6FCE3}">
      <dgm:prSet/>
      <dgm:spPr/>
      <dgm:t>
        <a:bodyPr/>
        <a:lstStyle/>
        <a:p>
          <a:endParaRPr lang="en-IN"/>
        </a:p>
      </dgm:t>
    </dgm:pt>
    <dgm:pt modelId="{35B3E547-8EAE-4FEE-B84E-2D451F4E63EE}">
      <dgm:prSet/>
      <dgm:spPr/>
      <dgm:t>
        <a:bodyPr/>
        <a:lstStyle/>
        <a:p>
          <a:pPr>
            <a:buFont typeface="Wingdings" panose="05000000000000000000" pitchFamily="2" charset="2"/>
            <a:buChar char="q"/>
          </a:pPr>
          <a:r>
            <a:rPr lang="en-US" dirty="0"/>
            <a:t>Memory Partitioning</a:t>
          </a:r>
          <a:endParaRPr lang="en-US" b="1" dirty="0"/>
        </a:p>
      </dgm:t>
    </dgm:pt>
    <dgm:pt modelId="{EE994A41-86B6-425B-BB49-99215A72D01C}" type="parTrans" cxnId="{EAFD0C7C-F84A-4AC1-B74F-0ADFC9F116E7}">
      <dgm:prSet/>
      <dgm:spPr/>
      <dgm:t>
        <a:bodyPr/>
        <a:lstStyle/>
        <a:p>
          <a:endParaRPr lang="en-IN"/>
        </a:p>
      </dgm:t>
    </dgm:pt>
    <dgm:pt modelId="{96A9D355-8026-4695-B17F-16576184B446}" type="sibTrans" cxnId="{EAFD0C7C-F84A-4AC1-B74F-0ADFC9F116E7}">
      <dgm:prSet/>
      <dgm:spPr/>
      <dgm:t>
        <a:bodyPr/>
        <a:lstStyle/>
        <a:p>
          <a:endParaRPr lang="en-IN"/>
        </a:p>
      </dgm:t>
    </dgm:pt>
    <dgm:pt modelId="{0FE5652B-FE76-4EB5-A653-9449925BC122}">
      <dgm:prSet/>
      <dgm:spPr/>
      <dgm:t>
        <a:bodyPr/>
        <a:lstStyle/>
        <a:p>
          <a:pPr>
            <a:buFont typeface="Wingdings" panose="05000000000000000000" pitchFamily="2" charset="2"/>
            <a:buChar char="q"/>
          </a:pPr>
          <a:r>
            <a:rPr lang="en-US" b="1" dirty="0"/>
            <a:t>Single Relocatable Partitions.</a:t>
          </a:r>
        </a:p>
      </dgm:t>
    </dgm:pt>
    <dgm:pt modelId="{8B738B97-7711-4000-B39B-62FC0041560F}" type="parTrans" cxnId="{833DD1B2-26A5-45BF-8546-8D85EF0DBF88}">
      <dgm:prSet/>
      <dgm:spPr/>
      <dgm:t>
        <a:bodyPr/>
        <a:lstStyle/>
        <a:p>
          <a:endParaRPr lang="en-IN"/>
        </a:p>
      </dgm:t>
    </dgm:pt>
    <dgm:pt modelId="{8B9A7E51-D28C-440A-9572-9ED6EE79652B}" type="sibTrans" cxnId="{833DD1B2-26A5-45BF-8546-8D85EF0DBF88}">
      <dgm:prSet/>
      <dgm:spPr/>
      <dgm:t>
        <a:bodyPr/>
        <a:lstStyle/>
        <a:p>
          <a:endParaRPr lang="en-IN"/>
        </a:p>
      </dgm:t>
    </dgm:pt>
    <dgm:pt modelId="{D6169E06-CCE4-4CC2-9876-DB6F56987708}">
      <dgm:prSet/>
      <dgm:spPr/>
      <dgm:t>
        <a:bodyPr/>
        <a:lstStyle/>
        <a:p>
          <a:pPr>
            <a:buFont typeface="Wingdings" panose="05000000000000000000" pitchFamily="2" charset="2"/>
            <a:buChar char="q"/>
          </a:pPr>
          <a:r>
            <a:rPr lang="en-US" b="1" dirty="0"/>
            <a:t>Multiple Partitions.</a:t>
          </a:r>
        </a:p>
      </dgm:t>
    </dgm:pt>
    <dgm:pt modelId="{355918BA-8543-47C6-AEF6-65AC82D53618}" type="parTrans" cxnId="{72BFE9FB-469B-4132-A1D1-8DE28B155000}">
      <dgm:prSet/>
      <dgm:spPr/>
      <dgm:t>
        <a:bodyPr/>
        <a:lstStyle/>
        <a:p>
          <a:endParaRPr lang="en-IN"/>
        </a:p>
      </dgm:t>
    </dgm:pt>
    <dgm:pt modelId="{34EF8320-C2A6-42C5-A21C-DFAE5DD4859F}" type="sibTrans" cxnId="{72BFE9FB-469B-4132-A1D1-8DE28B155000}">
      <dgm:prSet/>
      <dgm:spPr/>
      <dgm:t>
        <a:bodyPr/>
        <a:lstStyle/>
        <a:p>
          <a:endParaRPr lang="en-IN"/>
        </a:p>
      </dgm:t>
    </dgm:pt>
    <dgm:pt modelId="{96965396-32F5-4343-994C-E3BA9CBD06C3}">
      <dgm:prSet/>
      <dgm:spPr/>
      <dgm:t>
        <a:bodyPr/>
        <a:lstStyle/>
        <a:p>
          <a:pPr>
            <a:buFont typeface="Wingdings" panose="05000000000000000000" pitchFamily="2" charset="2"/>
            <a:buChar char="q"/>
          </a:pPr>
          <a:r>
            <a:rPr lang="en-US" b="1" dirty="0"/>
            <a:t>Multiple Fixed Partitions(MFP).</a:t>
          </a:r>
        </a:p>
      </dgm:t>
    </dgm:pt>
    <dgm:pt modelId="{443A90B3-ABD3-48FD-8700-9D256EE78C95}" type="parTrans" cxnId="{FAC415B9-4F8B-4393-90D7-41820391FB90}">
      <dgm:prSet/>
      <dgm:spPr/>
      <dgm:t>
        <a:bodyPr/>
        <a:lstStyle/>
        <a:p>
          <a:endParaRPr lang="en-IN"/>
        </a:p>
      </dgm:t>
    </dgm:pt>
    <dgm:pt modelId="{C870C438-2435-4649-B85C-36E26155B945}" type="sibTrans" cxnId="{FAC415B9-4F8B-4393-90D7-41820391FB90}">
      <dgm:prSet/>
      <dgm:spPr/>
      <dgm:t>
        <a:bodyPr/>
        <a:lstStyle/>
        <a:p>
          <a:endParaRPr lang="en-IN"/>
        </a:p>
      </dgm:t>
    </dgm:pt>
    <dgm:pt modelId="{C2B61A0A-7DB2-418E-B23D-97513BBB556C}">
      <dgm:prSet/>
      <dgm:spPr/>
      <dgm:t>
        <a:bodyPr/>
        <a:lstStyle/>
        <a:p>
          <a:pPr>
            <a:buFont typeface="Wingdings" panose="05000000000000000000" pitchFamily="2" charset="2"/>
            <a:buChar char="q"/>
          </a:pPr>
          <a:r>
            <a:rPr lang="en-US" b="1" dirty="0"/>
            <a:t>Multiple Variable Partitions(MVP).</a:t>
          </a:r>
        </a:p>
      </dgm:t>
    </dgm:pt>
    <dgm:pt modelId="{00F18BF0-4B55-4288-B291-6A0A01CA7B07}" type="parTrans" cxnId="{AE2B98DD-A812-4C75-82EE-4AB2A24CF356}">
      <dgm:prSet/>
      <dgm:spPr/>
      <dgm:t>
        <a:bodyPr/>
        <a:lstStyle/>
        <a:p>
          <a:endParaRPr lang="en-IN"/>
        </a:p>
      </dgm:t>
    </dgm:pt>
    <dgm:pt modelId="{6BF607F1-2CBA-4045-8A2D-8C13D18F4FF3}" type="sibTrans" cxnId="{AE2B98DD-A812-4C75-82EE-4AB2A24CF356}">
      <dgm:prSet/>
      <dgm:spPr/>
      <dgm:t>
        <a:bodyPr/>
        <a:lstStyle/>
        <a:p>
          <a:endParaRPr lang="en-IN"/>
        </a:p>
      </dgm:t>
    </dgm:pt>
    <dgm:pt modelId="{0A67A338-7E31-4604-92BF-86133DF2333C}">
      <dgm:prSet/>
      <dgm:spPr/>
      <dgm:t>
        <a:bodyPr/>
        <a:lstStyle/>
        <a:p>
          <a:pPr>
            <a:buFont typeface="Wingdings" panose="05000000000000000000" pitchFamily="2" charset="2"/>
            <a:buChar char="q"/>
          </a:pPr>
          <a:r>
            <a:rPr lang="en-US" b="1"/>
            <a:t>Swapping </a:t>
          </a:r>
          <a:endParaRPr lang="en-US" b="1" dirty="0"/>
        </a:p>
      </dgm:t>
    </dgm:pt>
    <dgm:pt modelId="{3FBFA2F4-6FE4-4453-B8E7-DA8135F97103}" type="parTrans" cxnId="{D94C73DE-BF23-4432-9237-004EB247829C}">
      <dgm:prSet/>
      <dgm:spPr/>
      <dgm:t>
        <a:bodyPr/>
        <a:lstStyle/>
        <a:p>
          <a:endParaRPr lang="en-IN"/>
        </a:p>
      </dgm:t>
    </dgm:pt>
    <dgm:pt modelId="{0816B104-B1D4-4E94-BC95-28194413433C}" type="sibTrans" cxnId="{D94C73DE-BF23-4432-9237-004EB247829C}">
      <dgm:prSet/>
      <dgm:spPr/>
      <dgm:t>
        <a:bodyPr/>
        <a:lstStyle/>
        <a:p>
          <a:endParaRPr lang="en-IN"/>
        </a:p>
      </dgm:t>
    </dgm:pt>
    <dgm:pt modelId="{0430DE7B-9671-4D78-88AF-AA53625D5700}">
      <dgm:prSet/>
      <dgm:spPr/>
      <dgm:t>
        <a:bodyPr/>
        <a:lstStyle/>
        <a:p>
          <a:pPr>
            <a:buFont typeface="Wingdings" panose="05000000000000000000" pitchFamily="2" charset="2"/>
            <a:buChar char="q"/>
          </a:pPr>
          <a:r>
            <a:rPr lang="en-US" dirty="0"/>
            <a:t>Contiguous Allocation</a:t>
          </a:r>
        </a:p>
      </dgm:t>
    </dgm:pt>
    <dgm:pt modelId="{8FECF194-F1B0-44EA-A793-8C865FA566DE}" type="parTrans" cxnId="{09D25E54-3C99-47F2-80E7-87A7DA25455A}">
      <dgm:prSet/>
      <dgm:spPr/>
      <dgm:t>
        <a:bodyPr/>
        <a:lstStyle/>
        <a:p>
          <a:endParaRPr lang="en-IN"/>
        </a:p>
      </dgm:t>
    </dgm:pt>
    <dgm:pt modelId="{78E970D8-77B3-4DC7-9BE5-383F9B32E9F5}" type="sibTrans" cxnId="{09D25E54-3C99-47F2-80E7-87A7DA25455A}">
      <dgm:prSet/>
      <dgm:spPr/>
      <dgm:t>
        <a:bodyPr/>
        <a:lstStyle/>
        <a:p>
          <a:endParaRPr lang="en-IN"/>
        </a:p>
      </dgm:t>
    </dgm:pt>
    <dgm:pt modelId="{0E258AAB-0FEE-40E8-960B-51C017D055C7}">
      <dgm:prSet/>
      <dgm:spPr/>
      <dgm:t>
        <a:bodyPr/>
        <a:lstStyle/>
        <a:p>
          <a:pPr>
            <a:buFont typeface="Wingdings" panose="05000000000000000000" pitchFamily="2" charset="2"/>
            <a:buChar char="q"/>
          </a:pPr>
          <a:r>
            <a:rPr lang="en-US" dirty="0"/>
            <a:t>Paging</a:t>
          </a:r>
        </a:p>
      </dgm:t>
    </dgm:pt>
    <dgm:pt modelId="{105B0FF2-04E1-4BAA-8844-7BFDD95D5B96}" type="parTrans" cxnId="{7C88B757-6970-4F90-B2F5-476D0C9FC739}">
      <dgm:prSet/>
      <dgm:spPr/>
      <dgm:t>
        <a:bodyPr/>
        <a:lstStyle/>
        <a:p>
          <a:endParaRPr lang="en-IN"/>
        </a:p>
      </dgm:t>
    </dgm:pt>
    <dgm:pt modelId="{839389B8-96C2-469A-A012-F15C452D5748}" type="sibTrans" cxnId="{7C88B757-6970-4F90-B2F5-476D0C9FC739}">
      <dgm:prSet/>
      <dgm:spPr/>
      <dgm:t>
        <a:bodyPr/>
        <a:lstStyle/>
        <a:p>
          <a:endParaRPr lang="en-IN"/>
        </a:p>
      </dgm:t>
    </dgm:pt>
    <dgm:pt modelId="{31BB6F6B-7D1F-4CDE-8A3E-F4DE5C820F49}">
      <dgm:prSet/>
      <dgm:spPr/>
      <dgm:t>
        <a:bodyPr/>
        <a:lstStyle/>
        <a:p>
          <a:pPr>
            <a:buFont typeface="Wingdings" panose="05000000000000000000" pitchFamily="2" charset="2"/>
            <a:buChar char="q"/>
          </a:pPr>
          <a:r>
            <a:rPr lang="en-US" dirty="0"/>
            <a:t>Segmentation</a:t>
          </a:r>
        </a:p>
      </dgm:t>
    </dgm:pt>
    <dgm:pt modelId="{8073DDFA-B80B-4EBD-8E73-60215B37A2A6}" type="parTrans" cxnId="{BDEDC18F-1495-4EFC-9749-AF462B8E2509}">
      <dgm:prSet/>
      <dgm:spPr/>
      <dgm:t>
        <a:bodyPr/>
        <a:lstStyle/>
        <a:p>
          <a:endParaRPr lang="en-IN"/>
        </a:p>
      </dgm:t>
    </dgm:pt>
    <dgm:pt modelId="{314D9D80-FEF3-4AE2-841D-E034DD061F06}" type="sibTrans" cxnId="{BDEDC18F-1495-4EFC-9749-AF462B8E2509}">
      <dgm:prSet/>
      <dgm:spPr/>
      <dgm:t>
        <a:bodyPr/>
        <a:lstStyle/>
        <a:p>
          <a:endParaRPr lang="en-IN"/>
        </a:p>
      </dgm:t>
    </dgm:pt>
    <dgm:pt modelId="{A2211369-02B6-40E4-9EA5-12D9C8604C23}">
      <dgm:prSet/>
      <dgm:spPr/>
      <dgm:t>
        <a:bodyPr/>
        <a:lstStyle/>
        <a:p>
          <a:pPr>
            <a:buFont typeface="Wingdings" panose="05000000000000000000" pitchFamily="2" charset="2"/>
            <a:buChar char="q"/>
          </a:pPr>
          <a:r>
            <a:rPr lang="en-US" dirty="0"/>
            <a:t>Segmentation with Paging.</a:t>
          </a:r>
        </a:p>
      </dgm:t>
    </dgm:pt>
    <dgm:pt modelId="{646B8C15-9626-4B34-A9D1-53F17DAD9E68}" type="parTrans" cxnId="{F65778D0-050D-4F99-A89C-491FF677B958}">
      <dgm:prSet/>
      <dgm:spPr/>
      <dgm:t>
        <a:bodyPr/>
        <a:lstStyle/>
        <a:p>
          <a:endParaRPr lang="en-IN"/>
        </a:p>
      </dgm:t>
    </dgm:pt>
    <dgm:pt modelId="{DEDB8A8F-D546-43E9-A2F9-0E123FD9ED9D}" type="sibTrans" cxnId="{F65778D0-050D-4F99-A89C-491FF677B958}">
      <dgm:prSet/>
      <dgm:spPr/>
      <dgm:t>
        <a:bodyPr/>
        <a:lstStyle/>
        <a:p>
          <a:endParaRPr lang="en-IN"/>
        </a:p>
      </dgm:t>
    </dgm:pt>
    <dgm:pt modelId="{CA222FD5-B7BE-483A-97E1-206EB1EAA16C}">
      <dgm:prSet/>
      <dgm:spPr/>
      <dgm:t>
        <a:bodyPr/>
        <a:lstStyle/>
        <a:p>
          <a:pPr>
            <a:buFont typeface="Wingdings" panose="05000000000000000000" pitchFamily="2" charset="2"/>
            <a:buChar char="q"/>
          </a:pPr>
          <a:r>
            <a:rPr lang="en-US" dirty="0"/>
            <a:t>Numerical examples.</a:t>
          </a:r>
        </a:p>
      </dgm:t>
    </dgm:pt>
    <dgm:pt modelId="{75AA3B1C-5EC0-4E44-A51F-2AE3AC074604}" type="parTrans" cxnId="{B30F1A43-6656-4F4A-A6C9-9B004512E7F3}">
      <dgm:prSet/>
      <dgm:spPr/>
      <dgm:t>
        <a:bodyPr/>
        <a:lstStyle/>
        <a:p>
          <a:endParaRPr lang="en-IN"/>
        </a:p>
      </dgm:t>
    </dgm:pt>
    <dgm:pt modelId="{860492F3-5279-4A0B-8BD2-23F92F2FBA0D}" type="sibTrans" cxnId="{B30F1A43-6656-4F4A-A6C9-9B004512E7F3}">
      <dgm:prSet/>
      <dgm:spPr/>
      <dgm:t>
        <a:bodyPr/>
        <a:lstStyle/>
        <a:p>
          <a:endParaRPr lang="en-IN"/>
        </a:p>
      </dgm:t>
    </dgm:pt>
    <dgm:pt modelId="{AB788301-4B37-4EE4-B88D-308FD34F53EA}">
      <dgm:prSet/>
      <dgm:spPr/>
      <dgm:t>
        <a:bodyPr/>
        <a:lstStyle/>
        <a:p>
          <a:pPr>
            <a:buFont typeface="Wingdings" panose="05000000000000000000" pitchFamily="2" charset="2"/>
            <a:buChar char="q"/>
          </a:pPr>
          <a:r>
            <a:rPr lang="en-US" b="1" dirty="0"/>
            <a:t>Single Absolute Partitions.</a:t>
          </a:r>
        </a:p>
      </dgm:t>
    </dgm:pt>
    <dgm:pt modelId="{95B1D632-EB6E-4C69-9AC8-B8E3A6FB1DE2}" type="parTrans" cxnId="{55628547-4E71-40A7-AC60-6F2A42E791E2}">
      <dgm:prSet/>
      <dgm:spPr/>
      <dgm:t>
        <a:bodyPr/>
        <a:lstStyle/>
        <a:p>
          <a:endParaRPr lang="en-IN"/>
        </a:p>
      </dgm:t>
    </dgm:pt>
    <dgm:pt modelId="{9E0F3C06-71AB-4896-B906-14A36AC7B2F7}" type="sibTrans" cxnId="{55628547-4E71-40A7-AC60-6F2A42E791E2}">
      <dgm:prSet/>
      <dgm:spPr/>
      <dgm:t>
        <a:bodyPr/>
        <a:lstStyle/>
        <a:p>
          <a:endParaRPr lang="en-IN"/>
        </a:p>
      </dgm:t>
    </dgm:pt>
    <dgm:pt modelId="{A5A14C38-BFCC-4889-8689-73E5F7D07169}">
      <dgm:prSet/>
      <dgm:spPr/>
      <dgm:t>
        <a:bodyPr/>
        <a:lstStyle/>
        <a:p>
          <a:r>
            <a:rPr lang="en-US" dirty="0"/>
            <a:t>Best-Fit, </a:t>
          </a:r>
        </a:p>
      </dgm:t>
    </dgm:pt>
    <dgm:pt modelId="{E786C8D9-A237-4CAF-A58B-252C4DB9DB03}" type="parTrans" cxnId="{9AA92413-98B3-4A8D-A70D-C6A3DE559DA4}">
      <dgm:prSet/>
      <dgm:spPr/>
      <dgm:t>
        <a:bodyPr/>
        <a:lstStyle/>
        <a:p>
          <a:endParaRPr lang="en-IN"/>
        </a:p>
      </dgm:t>
    </dgm:pt>
    <dgm:pt modelId="{681F6C14-CE23-4721-9E5E-35B5CE88027F}" type="sibTrans" cxnId="{9AA92413-98B3-4A8D-A70D-C6A3DE559DA4}">
      <dgm:prSet/>
      <dgm:spPr/>
      <dgm:t>
        <a:bodyPr/>
        <a:lstStyle/>
        <a:p>
          <a:endParaRPr lang="en-IN"/>
        </a:p>
      </dgm:t>
    </dgm:pt>
    <dgm:pt modelId="{A652F139-C18F-4B14-9A15-08842D2956B2}">
      <dgm:prSet/>
      <dgm:spPr/>
      <dgm:t>
        <a:bodyPr/>
        <a:lstStyle/>
        <a:p>
          <a:r>
            <a:rPr lang="en-US" dirty="0"/>
            <a:t>First-Fit, </a:t>
          </a:r>
        </a:p>
      </dgm:t>
    </dgm:pt>
    <dgm:pt modelId="{C787CBC6-4BBC-46AA-B11F-9D801ED9DB7A}" type="parTrans" cxnId="{2C09A84B-AC38-4B02-9435-2D9C5A000766}">
      <dgm:prSet/>
      <dgm:spPr/>
      <dgm:t>
        <a:bodyPr/>
        <a:lstStyle/>
        <a:p>
          <a:endParaRPr lang="en-IN"/>
        </a:p>
      </dgm:t>
    </dgm:pt>
    <dgm:pt modelId="{47602839-B5C4-4826-AA51-832590FED28F}" type="sibTrans" cxnId="{2C09A84B-AC38-4B02-9435-2D9C5A000766}">
      <dgm:prSet/>
      <dgm:spPr/>
      <dgm:t>
        <a:bodyPr/>
        <a:lstStyle/>
        <a:p>
          <a:endParaRPr lang="en-IN"/>
        </a:p>
      </dgm:t>
    </dgm:pt>
    <dgm:pt modelId="{8F677AE3-D0C3-40F4-96E6-6317A2509493}">
      <dgm:prSet/>
      <dgm:spPr/>
      <dgm:t>
        <a:bodyPr/>
        <a:lstStyle/>
        <a:p>
          <a:r>
            <a:rPr lang="en-US" dirty="0"/>
            <a:t>Worst Fit, </a:t>
          </a:r>
        </a:p>
      </dgm:t>
    </dgm:pt>
    <dgm:pt modelId="{920364C7-1F2D-435F-88C0-5ED6A4E9C6DF}" type="parTrans" cxnId="{28366725-07ED-4219-9A51-14E6DE53DD64}">
      <dgm:prSet/>
      <dgm:spPr/>
      <dgm:t>
        <a:bodyPr/>
        <a:lstStyle/>
        <a:p>
          <a:endParaRPr lang="en-IN"/>
        </a:p>
      </dgm:t>
    </dgm:pt>
    <dgm:pt modelId="{7D05F813-A991-44A8-B577-9274BB280A39}" type="sibTrans" cxnId="{28366725-07ED-4219-9A51-14E6DE53DD64}">
      <dgm:prSet/>
      <dgm:spPr/>
      <dgm:t>
        <a:bodyPr/>
        <a:lstStyle/>
        <a:p>
          <a:endParaRPr lang="en-IN"/>
        </a:p>
      </dgm:t>
    </dgm:pt>
    <dgm:pt modelId="{E91E18F7-746B-4D3E-9BB3-07397313C879}">
      <dgm:prSet/>
      <dgm:spPr/>
      <dgm:t>
        <a:bodyPr/>
        <a:lstStyle/>
        <a:p>
          <a:r>
            <a:rPr lang="en-US" dirty="0"/>
            <a:t>Next - Fit</a:t>
          </a:r>
        </a:p>
      </dgm:t>
    </dgm:pt>
    <dgm:pt modelId="{1AF5CF0B-AEB7-438F-A1DA-28B4CE7EEAF0}" type="parTrans" cxnId="{39D41517-F86B-4400-BB17-D1BD9255D068}">
      <dgm:prSet/>
      <dgm:spPr/>
      <dgm:t>
        <a:bodyPr/>
        <a:lstStyle/>
        <a:p>
          <a:endParaRPr lang="en-IN"/>
        </a:p>
      </dgm:t>
    </dgm:pt>
    <dgm:pt modelId="{38C8144D-FBC5-4752-B1A2-E7D9B2AFBAF7}" type="sibTrans" cxnId="{39D41517-F86B-4400-BB17-D1BD9255D068}">
      <dgm:prSet/>
      <dgm:spPr/>
      <dgm:t>
        <a:bodyPr/>
        <a:lstStyle/>
        <a:p>
          <a:endParaRPr lang="en-IN"/>
        </a:p>
      </dgm:t>
    </dgm:pt>
    <dgm:pt modelId="{4ABFC1F6-DC77-45EF-9A81-61F91F1D9821}" type="pres">
      <dgm:prSet presAssocID="{5326505F-DEA7-4586-8BA3-451D18F069C0}" presName="linear" presStyleCnt="0">
        <dgm:presLayoutVars>
          <dgm:dir/>
          <dgm:animLvl val="lvl"/>
          <dgm:resizeHandles val="exact"/>
        </dgm:presLayoutVars>
      </dgm:prSet>
      <dgm:spPr/>
    </dgm:pt>
    <dgm:pt modelId="{1002B6B2-213A-464B-BD75-69FC51C80E8C}" type="pres">
      <dgm:prSet presAssocID="{FEA46B93-D6B3-41AE-B2BF-3D350D575650}" presName="parentLin" presStyleCnt="0"/>
      <dgm:spPr/>
    </dgm:pt>
    <dgm:pt modelId="{E6260915-C487-4631-B558-6FE5FAB8E994}" type="pres">
      <dgm:prSet presAssocID="{FEA46B93-D6B3-41AE-B2BF-3D350D575650}" presName="parentLeftMargin" presStyleLbl="node1" presStyleIdx="0" presStyleCnt="8"/>
      <dgm:spPr/>
    </dgm:pt>
    <dgm:pt modelId="{63F8E9EC-2BFD-4294-B354-AC842E113155}" type="pres">
      <dgm:prSet presAssocID="{FEA46B93-D6B3-41AE-B2BF-3D350D575650}" presName="parentText" presStyleLbl="node1" presStyleIdx="0" presStyleCnt="8">
        <dgm:presLayoutVars>
          <dgm:chMax val="0"/>
          <dgm:bulletEnabled val="1"/>
        </dgm:presLayoutVars>
      </dgm:prSet>
      <dgm:spPr/>
    </dgm:pt>
    <dgm:pt modelId="{1D807CE4-BE59-49EB-8ADB-984B2875E275}" type="pres">
      <dgm:prSet presAssocID="{FEA46B93-D6B3-41AE-B2BF-3D350D575650}" presName="negativeSpace" presStyleCnt="0"/>
      <dgm:spPr/>
    </dgm:pt>
    <dgm:pt modelId="{49C14489-3AAD-4326-B45D-03AE3EB26119}" type="pres">
      <dgm:prSet presAssocID="{FEA46B93-D6B3-41AE-B2BF-3D350D575650}" presName="childText" presStyleLbl="conFgAcc1" presStyleIdx="0" presStyleCnt="8">
        <dgm:presLayoutVars>
          <dgm:bulletEnabled val="1"/>
        </dgm:presLayoutVars>
      </dgm:prSet>
      <dgm:spPr/>
    </dgm:pt>
    <dgm:pt modelId="{2AC2AC17-D626-41EE-9259-0934EF533517}" type="pres">
      <dgm:prSet presAssocID="{254A685D-909C-490C-9940-823FBA249116}" presName="spaceBetweenRectangles" presStyleCnt="0"/>
      <dgm:spPr/>
    </dgm:pt>
    <dgm:pt modelId="{D0A1E6C4-1DD9-41A6-B748-DB9CE88BC63D}" type="pres">
      <dgm:prSet presAssocID="{35B3E547-8EAE-4FEE-B84E-2D451F4E63EE}" presName="parentLin" presStyleCnt="0"/>
      <dgm:spPr/>
    </dgm:pt>
    <dgm:pt modelId="{20B487E9-2A95-4CAC-B0A7-C7E3DFDDE97A}" type="pres">
      <dgm:prSet presAssocID="{35B3E547-8EAE-4FEE-B84E-2D451F4E63EE}" presName="parentLeftMargin" presStyleLbl="node1" presStyleIdx="0" presStyleCnt="8"/>
      <dgm:spPr/>
    </dgm:pt>
    <dgm:pt modelId="{2E75B8EF-A79A-4E29-92A2-FD608EBF0ABF}" type="pres">
      <dgm:prSet presAssocID="{35B3E547-8EAE-4FEE-B84E-2D451F4E63EE}" presName="parentText" presStyleLbl="node1" presStyleIdx="1" presStyleCnt="8">
        <dgm:presLayoutVars>
          <dgm:chMax val="0"/>
          <dgm:bulletEnabled val="1"/>
        </dgm:presLayoutVars>
      </dgm:prSet>
      <dgm:spPr/>
    </dgm:pt>
    <dgm:pt modelId="{D089A8D0-647C-4E43-930C-CFF616B81AA7}" type="pres">
      <dgm:prSet presAssocID="{35B3E547-8EAE-4FEE-B84E-2D451F4E63EE}" presName="negativeSpace" presStyleCnt="0"/>
      <dgm:spPr/>
    </dgm:pt>
    <dgm:pt modelId="{21004195-DE2C-46E2-85C5-80262779D2A9}" type="pres">
      <dgm:prSet presAssocID="{35B3E547-8EAE-4FEE-B84E-2D451F4E63EE}" presName="childText" presStyleLbl="conFgAcc1" presStyleIdx="1" presStyleCnt="8">
        <dgm:presLayoutVars>
          <dgm:bulletEnabled val="1"/>
        </dgm:presLayoutVars>
      </dgm:prSet>
      <dgm:spPr/>
    </dgm:pt>
    <dgm:pt modelId="{2DB6CAA9-EB08-4E0C-8A87-FB78499C4F37}" type="pres">
      <dgm:prSet presAssocID="{96A9D355-8026-4695-B17F-16576184B446}" presName="spaceBetweenRectangles" presStyleCnt="0"/>
      <dgm:spPr/>
    </dgm:pt>
    <dgm:pt modelId="{349021B3-113A-405C-A0C7-F603EBC58FCD}" type="pres">
      <dgm:prSet presAssocID="{0A67A338-7E31-4604-92BF-86133DF2333C}" presName="parentLin" presStyleCnt="0"/>
      <dgm:spPr/>
    </dgm:pt>
    <dgm:pt modelId="{7508F692-033C-40C4-84C6-54CC9B8D2C80}" type="pres">
      <dgm:prSet presAssocID="{0A67A338-7E31-4604-92BF-86133DF2333C}" presName="parentLeftMargin" presStyleLbl="node1" presStyleIdx="1" presStyleCnt="8"/>
      <dgm:spPr/>
    </dgm:pt>
    <dgm:pt modelId="{A99CEB99-5BC6-4598-A301-EA9A7B6AF33E}" type="pres">
      <dgm:prSet presAssocID="{0A67A338-7E31-4604-92BF-86133DF2333C}" presName="parentText" presStyleLbl="node1" presStyleIdx="2" presStyleCnt="8">
        <dgm:presLayoutVars>
          <dgm:chMax val="0"/>
          <dgm:bulletEnabled val="1"/>
        </dgm:presLayoutVars>
      </dgm:prSet>
      <dgm:spPr/>
    </dgm:pt>
    <dgm:pt modelId="{16B8126E-2328-42E0-B7EC-F5E44BB20F4C}" type="pres">
      <dgm:prSet presAssocID="{0A67A338-7E31-4604-92BF-86133DF2333C}" presName="negativeSpace" presStyleCnt="0"/>
      <dgm:spPr/>
    </dgm:pt>
    <dgm:pt modelId="{E700B49D-F38A-4A12-BC20-E1A51698BCA2}" type="pres">
      <dgm:prSet presAssocID="{0A67A338-7E31-4604-92BF-86133DF2333C}" presName="childText" presStyleLbl="conFgAcc1" presStyleIdx="2" presStyleCnt="8">
        <dgm:presLayoutVars>
          <dgm:bulletEnabled val="1"/>
        </dgm:presLayoutVars>
      </dgm:prSet>
      <dgm:spPr/>
    </dgm:pt>
    <dgm:pt modelId="{21F5350F-7CD1-48C5-BE0E-0AD67D021CB5}" type="pres">
      <dgm:prSet presAssocID="{0816B104-B1D4-4E94-BC95-28194413433C}" presName="spaceBetweenRectangles" presStyleCnt="0"/>
      <dgm:spPr/>
    </dgm:pt>
    <dgm:pt modelId="{D3861DBB-1DA7-4051-8FAF-D00D17BBC441}" type="pres">
      <dgm:prSet presAssocID="{0430DE7B-9671-4D78-88AF-AA53625D5700}" presName="parentLin" presStyleCnt="0"/>
      <dgm:spPr/>
    </dgm:pt>
    <dgm:pt modelId="{F594E3E9-F26F-4DB7-AEF8-9811D4DAB967}" type="pres">
      <dgm:prSet presAssocID="{0430DE7B-9671-4D78-88AF-AA53625D5700}" presName="parentLeftMargin" presStyleLbl="node1" presStyleIdx="2" presStyleCnt="8"/>
      <dgm:spPr/>
    </dgm:pt>
    <dgm:pt modelId="{05CC17D1-F1CF-45A8-9337-E437DB3CB545}" type="pres">
      <dgm:prSet presAssocID="{0430DE7B-9671-4D78-88AF-AA53625D5700}" presName="parentText" presStyleLbl="node1" presStyleIdx="3" presStyleCnt="8">
        <dgm:presLayoutVars>
          <dgm:chMax val="0"/>
          <dgm:bulletEnabled val="1"/>
        </dgm:presLayoutVars>
      </dgm:prSet>
      <dgm:spPr/>
    </dgm:pt>
    <dgm:pt modelId="{EEB4412C-99E2-475C-87BB-8CF74680ABC5}" type="pres">
      <dgm:prSet presAssocID="{0430DE7B-9671-4D78-88AF-AA53625D5700}" presName="negativeSpace" presStyleCnt="0"/>
      <dgm:spPr/>
    </dgm:pt>
    <dgm:pt modelId="{B3C985CD-5E21-4771-BE87-6782B44339B8}" type="pres">
      <dgm:prSet presAssocID="{0430DE7B-9671-4D78-88AF-AA53625D5700}" presName="childText" presStyleLbl="conFgAcc1" presStyleIdx="3" presStyleCnt="8">
        <dgm:presLayoutVars>
          <dgm:bulletEnabled val="1"/>
        </dgm:presLayoutVars>
      </dgm:prSet>
      <dgm:spPr/>
    </dgm:pt>
    <dgm:pt modelId="{8C117598-8B76-4493-AB22-6D6DC5AE44FE}" type="pres">
      <dgm:prSet presAssocID="{78E970D8-77B3-4DC7-9BE5-383F9B32E9F5}" presName="spaceBetweenRectangles" presStyleCnt="0"/>
      <dgm:spPr/>
    </dgm:pt>
    <dgm:pt modelId="{934FB88F-63A0-4D2A-B4A8-125FDE04FFE2}" type="pres">
      <dgm:prSet presAssocID="{0E258AAB-0FEE-40E8-960B-51C017D055C7}" presName="parentLin" presStyleCnt="0"/>
      <dgm:spPr/>
    </dgm:pt>
    <dgm:pt modelId="{CC67783E-3659-4BE5-836E-DE5A228D2E3D}" type="pres">
      <dgm:prSet presAssocID="{0E258AAB-0FEE-40E8-960B-51C017D055C7}" presName="parentLeftMargin" presStyleLbl="node1" presStyleIdx="3" presStyleCnt="8"/>
      <dgm:spPr/>
    </dgm:pt>
    <dgm:pt modelId="{D01575AA-5BE4-48F3-90B4-08A63A3F114A}" type="pres">
      <dgm:prSet presAssocID="{0E258AAB-0FEE-40E8-960B-51C017D055C7}" presName="parentText" presStyleLbl="node1" presStyleIdx="4" presStyleCnt="8">
        <dgm:presLayoutVars>
          <dgm:chMax val="0"/>
          <dgm:bulletEnabled val="1"/>
        </dgm:presLayoutVars>
      </dgm:prSet>
      <dgm:spPr/>
    </dgm:pt>
    <dgm:pt modelId="{936C7248-91E3-48B2-AE07-45CEEBF96821}" type="pres">
      <dgm:prSet presAssocID="{0E258AAB-0FEE-40E8-960B-51C017D055C7}" presName="negativeSpace" presStyleCnt="0"/>
      <dgm:spPr/>
    </dgm:pt>
    <dgm:pt modelId="{241C1C25-838B-4EA7-9D62-6B15F96B6DE4}" type="pres">
      <dgm:prSet presAssocID="{0E258AAB-0FEE-40E8-960B-51C017D055C7}" presName="childText" presStyleLbl="conFgAcc1" presStyleIdx="4" presStyleCnt="8">
        <dgm:presLayoutVars>
          <dgm:bulletEnabled val="1"/>
        </dgm:presLayoutVars>
      </dgm:prSet>
      <dgm:spPr/>
    </dgm:pt>
    <dgm:pt modelId="{5492D836-46F2-4B4D-BCE2-D5ED11A82725}" type="pres">
      <dgm:prSet presAssocID="{839389B8-96C2-469A-A012-F15C452D5748}" presName="spaceBetweenRectangles" presStyleCnt="0"/>
      <dgm:spPr/>
    </dgm:pt>
    <dgm:pt modelId="{DB44619E-3415-425B-BE0C-111C08F5E215}" type="pres">
      <dgm:prSet presAssocID="{31BB6F6B-7D1F-4CDE-8A3E-F4DE5C820F49}" presName="parentLin" presStyleCnt="0"/>
      <dgm:spPr/>
    </dgm:pt>
    <dgm:pt modelId="{30F46E33-8486-4EA0-AA4E-3D5B3EE44AEE}" type="pres">
      <dgm:prSet presAssocID="{31BB6F6B-7D1F-4CDE-8A3E-F4DE5C820F49}" presName="parentLeftMargin" presStyleLbl="node1" presStyleIdx="4" presStyleCnt="8"/>
      <dgm:spPr/>
    </dgm:pt>
    <dgm:pt modelId="{DBCB7CEE-812C-423D-BEC7-C8AFED45869A}" type="pres">
      <dgm:prSet presAssocID="{31BB6F6B-7D1F-4CDE-8A3E-F4DE5C820F49}" presName="parentText" presStyleLbl="node1" presStyleIdx="5" presStyleCnt="8">
        <dgm:presLayoutVars>
          <dgm:chMax val="0"/>
          <dgm:bulletEnabled val="1"/>
        </dgm:presLayoutVars>
      </dgm:prSet>
      <dgm:spPr/>
    </dgm:pt>
    <dgm:pt modelId="{695E2BB7-C543-4491-8A04-93318589B4D8}" type="pres">
      <dgm:prSet presAssocID="{31BB6F6B-7D1F-4CDE-8A3E-F4DE5C820F49}" presName="negativeSpace" presStyleCnt="0"/>
      <dgm:spPr/>
    </dgm:pt>
    <dgm:pt modelId="{9590D4DC-B1BE-40A2-B085-2CBDD337B8FF}" type="pres">
      <dgm:prSet presAssocID="{31BB6F6B-7D1F-4CDE-8A3E-F4DE5C820F49}" presName="childText" presStyleLbl="conFgAcc1" presStyleIdx="5" presStyleCnt="8">
        <dgm:presLayoutVars>
          <dgm:bulletEnabled val="1"/>
        </dgm:presLayoutVars>
      </dgm:prSet>
      <dgm:spPr/>
    </dgm:pt>
    <dgm:pt modelId="{C2A3CC51-8B9C-4C1B-A3FF-1B2DCC403FDF}" type="pres">
      <dgm:prSet presAssocID="{314D9D80-FEF3-4AE2-841D-E034DD061F06}" presName="spaceBetweenRectangles" presStyleCnt="0"/>
      <dgm:spPr/>
    </dgm:pt>
    <dgm:pt modelId="{A256905D-9A26-48F8-8B17-39A86978AE18}" type="pres">
      <dgm:prSet presAssocID="{A2211369-02B6-40E4-9EA5-12D9C8604C23}" presName="parentLin" presStyleCnt="0"/>
      <dgm:spPr/>
    </dgm:pt>
    <dgm:pt modelId="{9242C66C-0626-4A04-9F83-8A526F4CE4DA}" type="pres">
      <dgm:prSet presAssocID="{A2211369-02B6-40E4-9EA5-12D9C8604C23}" presName="parentLeftMargin" presStyleLbl="node1" presStyleIdx="5" presStyleCnt="8"/>
      <dgm:spPr/>
    </dgm:pt>
    <dgm:pt modelId="{1DCAE36C-1EF4-44FC-ADF9-BF74D9291BC7}" type="pres">
      <dgm:prSet presAssocID="{A2211369-02B6-40E4-9EA5-12D9C8604C23}" presName="parentText" presStyleLbl="node1" presStyleIdx="6" presStyleCnt="8">
        <dgm:presLayoutVars>
          <dgm:chMax val="0"/>
          <dgm:bulletEnabled val="1"/>
        </dgm:presLayoutVars>
      </dgm:prSet>
      <dgm:spPr/>
    </dgm:pt>
    <dgm:pt modelId="{8959B6DA-8E0A-491E-89A0-0E824F899ADA}" type="pres">
      <dgm:prSet presAssocID="{A2211369-02B6-40E4-9EA5-12D9C8604C23}" presName="negativeSpace" presStyleCnt="0"/>
      <dgm:spPr/>
    </dgm:pt>
    <dgm:pt modelId="{75A01802-BBB0-4756-843C-523851FB8047}" type="pres">
      <dgm:prSet presAssocID="{A2211369-02B6-40E4-9EA5-12D9C8604C23}" presName="childText" presStyleLbl="conFgAcc1" presStyleIdx="6" presStyleCnt="8">
        <dgm:presLayoutVars>
          <dgm:bulletEnabled val="1"/>
        </dgm:presLayoutVars>
      </dgm:prSet>
      <dgm:spPr/>
    </dgm:pt>
    <dgm:pt modelId="{D7DEC5B6-7C83-4D55-90F9-1F0495DE9F9E}" type="pres">
      <dgm:prSet presAssocID="{DEDB8A8F-D546-43E9-A2F9-0E123FD9ED9D}" presName="spaceBetweenRectangles" presStyleCnt="0"/>
      <dgm:spPr/>
    </dgm:pt>
    <dgm:pt modelId="{93025539-0405-4AB2-9766-5CAC79292FD2}" type="pres">
      <dgm:prSet presAssocID="{CA222FD5-B7BE-483A-97E1-206EB1EAA16C}" presName="parentLin" presStyleCnt="0"/>
      <dgm:spPr/>
    </dgm:pt>
    <dgm:pt modelId="{35785345-F92C-4973-BFD5-78D5270F6041}" type="pres">
      <dgm:prSet presAssocID="{CA222FD5-B7BE-483A-97E1-206EB1EAA16C}" presName="parentLeftMargin" presStyleLbl="node1" presStyleIdx="6" presStyleCnt="8"/>
      <dgm:spPr/>
    </dgm:pt>
    <dgm:pt modelId="{A390D355-65AE-4BD6-95A3-F4C8A753F070}" type="pres">
      <dgm:prSet presAssocID="{CA222FD5-B7BE-483A-97E1-206EB1EAA16C}" presName="parentText" presStyleLbl="node1" presStyleIdx="7" presStyleCnt="8">
        <dgm:presLayoutVars>
          <dgm:chMax val="0"/>
          <dgm:bulletEnabled val="1"/>
        </dgm:presLayoutVars>
      </dgm:prSet>
      <dgm:spPr/>
    </dgm:pt>
    <dgm:pt modelId="{2C70FD31-5E2C-4DC8-A839-50BD368A5098}" type="pres">
      <dgm:prSet presAssocID="{CA222FD5-B7BE-483A-97E1-206EB1EAA16C}" presName="negativeSpace" presStyleCnt="0"/>
      <dgm:spPr/>
    </dgm:pt>
    <dgm:pt modelId="{83D37439-3CAC-429E-8586-01242E4A77E7}" type="pres">
      <dgm:prSet presAssocID="{CA222FD5-B7BE-483A-97E1-206EB1EAA16C}" presName="childText" presStyleLbl="conFgAcc1" presStyleIdx="7" presStyleCnt="8">
        <dgm:presLayoutVars>
          <dgm:bulletEnabled val="1"/>
        </dgm:presLayoutVars>
      </dgm:prSet>
      <dgm:spPr/>
    </dgm:pt>
  </dgm:ptLst>
  <dgm:cxnLst>
    <dgm:cxn modelId="{B8383903-C827-4289-A939-B2F73B9AAD26}" type="presOf" srcId="{CA222FD5-B7BE-483A-97E1-206EB1EAA16C}" destId="{35785345-F92C-4973-BFD5-78D5270F6041}" srcOrd="0" destOrd="0" presId="urn:microsoft.com/office/officeart/2005/8/layout/list1"/>
    <dgm:cxn modelId="{9AA92413-98B3-4A8D-A70D-C6A3DE559DA4}" srcId="{0430DE7B-9671-4D78-88AF-AA53625D5700}" destId="{A5A14C38-BFCC-4889-8689-73E5F7D07169}" srcOrd="0" destOrd="0" parTransId="{E786C8D9-A237-4CAF-A58B-252C4DB9DB03}" sibTransId="{681F6C14-CE23-4721-9E5E-35B5CE88027F}"/>
    <dgm:cxn modelId="{988B6E15-F9DB-4F76-8CC9-22BD8FFCBE7F}" type="presOf" srcId="{0A67A338-7E31-4604-92BF-86133DF2333C}" destId="{A99CEB99-5BC6-4598-A301-EA9A7B6AF33E}" srcOrd="1" destOrd="0" presId="urn:microsoft.com/office/officeart/2005/8/layout/list1"/>
    <dgm:cxn modelId="{4DC0F315-E1BE-4668-8AB9-AC4EEDD7BD4E}" type="presOf" srcId="{E91E18F7-746B-4D3E-9BB3-07397313C879}" destId="{B3C985CD-5E21-4771-BE87-6782B44339B8}" srcOrd="0" destOrd="3" presId="urn:microsoft.com/office/officeart/2005/8/layout/list1"/>
    <dgm:cxn modelId="{39D41517-F86B-4400-BB17-D1BD9255D068}" srcId="{0430DE7B-9671-4D78-88AF-AA53625D5700}" destId="{E91E18F7-746B-4D3E-9BB3-07397313C879}" srcOrd="3" destOrd="0" parTransId="{1AF5CF0B-AEB7-438F-A1DA-28B4CE7EEAF0}" sibTransId="{38C8144D-FBC5-4752-B1A2-E7D9B2AFBAF7}"/>
    <dgm:cxn modelId="{04616A1A-AF44-4820-943C-A134108B155B}" type="presOf" srcId="{8F677AE3-D0C3-40F4-96E6-6317A2509493}" destId="{B3C985CD-5E21-4771-BE87-6782B44339B8}" srcOrd="0" destOrd="2" presId="urn:microsoft.com/office/officeart/2005/8/layout/list1"/>
    <dgm:cxn modelId="{7A3BEF1A-8FF6-45B5-9A24-C804C0AB8C15}" type="presOf" srcId="{0E258AAB-0FEE-40E8-960B-51C017D055C7}" destId="{CC67783E-3659-4BE5-836E-DE5A228D2E3D}" srcOrd="0" destOrd="0" presId="urn:microsoft.com/office/officeart/2005/8/layout/list1"/>
    <dgm:cxn modelId="{C8B3C21C-7D3B-4284-9083-114F2317EE3B}" type="presOf" srcId="{0E258AAB-0FEE-40E8-960B-51C017D055C7}" destId="{D01575AA-5BE4-48F3-90B4-08A63A3F114A}" srcOrd="1" destOrd="0" presId="urn:microsoft.com/office/officeart/2005/8/layout/list1"/>
    <dgm:cxn modelId="{55F7C024-91A6-49C6-86F6-A08727ADB491}" type="presOf" srcId="{5326505F-DEA7-4586-8BA3-451D18F069C0}" destId="{4ABFC1F6-DC77-45EF-9A81-61F91F1D9821}" srcOrd="0" destOrd="0" presId="urn:microsoft.com/office/officeart/2005/8/layout/list1"/>
    <dgm:cxn modelId="{28366725-07ED-4219-9A51-14E6DE53DD64}" srcId="{0430DE7B-9671-4D78-88AF-AA53625D5700}" destId="{8F677AE3-D0C3-40F4-96E6-6317A2509493}" srcOrd="2" destOrd="0" parTransId="{920364C7-1F2D-435F-88C0-5ED6A4E9C6DF}" sibTransId="{7D05F813-A991-44A8-B577-9274BB280A39}"/>
    <dgm:cxn modelId="{2D09962E-D191-4139-8800-54F9DA33EDF2}" type="presOf" srcId="{A2211369-02B6-40E4-9EA5-12D9C8604C23}" destId="{9242C66C-0626-4A04-9F83-8A526F4CE4DA}" srcOrd="0" destOrd="0" presId="urn:microsoft.com/office/officeart/2005/8/layout/list1"/>
    <dgm:cxn modelId="{B2A5793D-50D8-463C-8C09-0287CE6D0488}" type="presOf" srcId="{96965396-32F5-4343-994C-E3BA9CBD06C3}" destId="{21004195-DE2C-46E2-85C5-80262779D2A9}" srcOrd="0" destOrd="3" presId="urn:microsoft.com/office/officeart/2005/8/layout/list1"/>
    <dgm:cxn modelId="{5878103F-F082-48CF-964B-D36D24700982}" type="presOf" srcId="{FEA46B93-D6B3-41AE-B2BF-3D350D575650}" destId="{E6260915-C487-4631-B558-6FE5FAB8E994}" srcOrd="0" destOrd="0" presId="urn:microsoft.com/office/officeart/2005/8/layout/list1"/>
    <dgm:cxn modelId="{3EF30C5B-611F-497D-BD44-A6CFE2E7E871}" type="presOf" srcId="{FEA46B93-D6B3-41AE-B2BF-3D350D575650}" destId="{63F8E9EC-2BFD-4294-B354-AC842E113155}" srcOrd="1" destOrd="0" presId="urn:microsoft.com/office/officeart/2005/8/layout/list1"/>
    <dgm:cxn modelId="{B30F1A43-6656-4F4A-A6C9-9B004512E7F3}" srcId="{5326505F-DEA7-4586-8BA3-451D18F069C0}" destId="{CA222FD5-B7BE-483A-97E1-206EB1EAA16C}" srcOrd="7" destOrd="0" parTransId="{75AA3B1C-5EC0-4E44-A51F-2AE3AC074604}" sibTransId="{860492F3-5279-4A0B-8BD2-23F92F2FBA0D}"/>
    <dgm:cxn modelId="{1C92A365-0AD0-45EB-9C52-94598D67132E}" type="presOf" srcId="{31BB6F6B-7D1F-4CDE-8A3E-F4DE5C820F49}" destId="{DBCB7CEE-812C-423D-BEC7-C8AFED45869A}" srcOrd="1" destOrd="0" presId="urn:microsoft.com/office/officeart/2005/8/layout/list1"/>
    <dgm:cxn modelId="{8B07C565-7EFB-41E8-A8F7-20B4BF8F82BB}" type="presOf" srcId="{35B3E547-8EAE-4FEE-B84E-2D451F4E63EE}" destId="{20B487E9-2A95-4CAC-B0A7-C7E3DFDDE97A}" srcOrd="0" destOrd="0" presId="urn:microsoft.com/office/officeart/2005/8/layout/list1"/>
    <dgm:cxn modelId="{55628547-4E71-40A7-AC60-6F2A42E791E2}" srcId="{35B3E547-8EAE-4FEE-B84E-2D451F4E63EE}" destId="{AB788301-4B37-4EE4-B88D-308FD34F53EA}" srcOrd="0" destOrd="0" parTransId="{95B1D632-EB6E-4C69-9AC8-B8E3A6FB1DE2}" sibTransId="{9E0F3C06-71AB-4896-B906-14A36AC7B2F7}"/>
    <dgm:cxn modelId="{B74C7448-BF43-42EC-B08B-9D62B6915FA7}" type="presOf" srcId="{AB788301-4B37-4EE4-B88D-308FD34F53EA}" destId="{21004195-DE2C-46E2-85C5-80262779D2A9}" srcOrd="0" destOrd="0" presId="urn:microsoft.com/office/officeart/2005/8/layout/list1"/>
    <dgm:cxn modelId="{5C4FB549-2B42-4643-A6F0-C72AA5D624F2}" type="presOf" srcId="{31BB6F6B-7D1F-4CDE-8A3E-F4DE5C820F49}" destId="{30F46E33-8486-4EA0-AA4E-3D5B3EE44AEE}" srcOrd="0" destOrd="0" presId="urn:microsoft.com/office/officeart/2005/8/layout/list1"/>
    <dgm:cxn modelId="{2C09A84B-AC38-4B02-9435-2D9C5A000766}" srcId="{0430DE7B-9671-4D78-88AF-AA53625D5700}" destId="{A652F139-C18F-4B14-9A15-08842D2956B2}" srcOrd="1" destOrd="0" parTransId="{C787CBC6-4BBC-46AA-B11F-9D801ED9DB7A}" sibTransId="{47602839-B5C4-4826-AA51-832590FED28F}"/>
    <dgm:cxn modelId="{C9FF6F4E-B7A3-4026-944A-7580683D68EC}" type="presOf" srcId="{0430DE7B-9671-4D78-88AF-AA53625D5700}" destId="{F594E3E9-F26F-4DB7-AEF8-9811D4DAB967}" srcOrd="0" destOrd="0" presId="urn:microsoft.com/office/officeart/2005/8/layout/list1"/>
    <dgm:cxn modelId="{2CE62272-6F4C-476A-94CE-8F45D6FF6138}" type="presOf" srcId="{35B3E547-8EAE-4FEE-B84E-2D451F4E63EE}" destId="{2E75B8EF-A79A-4E29-92A2-FD608EBF0ABF}" srcOrd="1" destOrd="0" presId="urn:microsoft.com/office/officeart/2005/8/layout/list1"/>
    <dgm:cxn modelId="{09D25E54-3C99-47F2-80E7-87A7DA25455A}" srcId="{5326505F-DEA7-4586-8BA3-451D18F069C0}" destId="{0430DE7B-9671-4D78-88AF-AA53625D5700}" srcOrd="3" destOrd="0" parTransId="{8FECF194-F1B0-44EA-A793-8C865FA566DE}" sibTransId="{78E970D8-77B3-4DC7-9BE5-383F9B32E9F5}"/>
    <dgm:cxn modelId="{7C88B757-6970-4F90-B2F5-476D0C9FC739}" srcId="{5326505F-DEA7-4586-8BA3-451D18F069C0}" destId="{0E258AAB-0FEE-40E8-960B-51C017D055C7}" srcOrd="4" destOrd="0" parTransId="{105B0FF2-04E1-4BAA-8844-7BFDD95D5B96}" sibTransId="{839389B8-96C2-469A-A012-F15C452D5748}"/>
    <dgm:cxn modelId="{EAFD0C7C-F84A-4AC1-B74F-0ADFC9F116E7}" srcId="{5326505F-DEA7-4586-8BA3-451D18F069C0}" destId="{35B3E547-8EAE-4FEE-B84E-2D451F4E63EE}" srcOrd="1" destOrd="0" parTransId="{EE994A41-86B6-425B-BB49-99215A72D01C}" sibTransId="{96A9D355-8026-4695-B17F-16576184B446}"/>
    <dgm:cxn modelId="{E18B7E8E-DE1A-4B34-9A96-B04C36F12DE8}" type="presOf" srcId="{0A67A338-7E31-4604-92BF-86133DF2333C}" destId="{7508F692-033C-40C4-84C6-54CC9B8D2C80}" srcOrd="0" destOrd="0" presId="urn:microsoft.com/office/officeart/2005/8/layout/list1"/>
    <dgm:cxn modelId="{BDEDC18F-1495-4EFC-9749-AF462B8E2509}" srcId="{5326505F-DEA7-4586-8BA3-451D18F069C0}" destId="{31BB6F6B-7D1F-4CDE-8A3E-F4DE5C820F49}" srcOrd="5" destOrd="0" parTransId="{8073DDFA-B80B-4EBD-8E73-60215B37A2A6}" sibTransId="{314D9D80-FEF3-4AE2-841D-E034DD061F06}"/>
    <dgm:cxn modelId="{1073619B-E001-4A20-8C34-58E0D76F0BB7}" type="presOf" srcId="{D6169E06-CCE4-4CC2-9876-DB6F56987708}" destId="{21004195-DE2C-46E2-85C5-80262779D2A9}" srcOrd="0" destOrd="2" presId="urn:microsoft.com/office/officeart/2005/8/layout/list1"/>
    <dgm:cxn modelId="{27D4399C-8B10-4B37-863C-17FDD1062DAB}" type="presOf" srcId="{A5A14C38-BFCC-4889-8689-73E5F7D07169}" destId="{B3C985CD-5E21-4771-BE87-6782B44339B8}" srcOrd="0" destOrd="0" presId="urn:microsoft.com/office/officeart/2005/8/layout/list1"/>
    <dgm:cxn modelId="{833DD1B2-26A5-45BF-8546-8D85EF0DBF88}" srcId="{35B3E547-8EAE-4FEE-B84E-2D451F4E63EE}" destId="{0FE5652B-FE76-4EB5-A653-9449925BC122}" srcOrd="1" destOrd="0" parTransId="{8B738B97-7711-4000-B39B-62FC0041560F}" sibTransId="{8B9A7E51-D28C-440A-9572-9ED6EE79652B}"/>
    <dgm:cxn modelId="{FAC415B9-4F8B-4393-90D7-41820391FB90}" srcId="{35B3E547-8EAE-4FEE-B84E-2D451F4E63EE}" destId="{96965396-32F5-4343-994C-E3BA9CBD06C3}" srcOrd="3" destOrd="0" parTransId="{443A90B3-ABD3-48FD-8700-9D256EE78C95}" sibTransId="{C870C438-2435-4649-B85C-36E26155B945}"/>
    <dgm:cxn modelId="{56EA6BB9-0933-4EDD-BC94-20743284D985}" type="presOf" srcId="{0430DE7B-9671-4D78-88AF-AA53625D5700}" destId="{05CC17D1-F1CF-45A8-9337-E437DB3CB545}" srcOrd="1" destOrd="0" presId="urn:microsoft.com/office/officeart/2005/8/layout/list1"/>
    <dgm:cxn modelId="{173FEAC5-78E5-4EEE-9894-47883C268E73}" type="presOf" srcId="{A652F139-C18F-4B14-9A15-08842D2956B2}" destId="{B3C985CD-5E21-4771-BE87-6782B44339B8}" srcOrd="0" destOrd="1" presId="urn:microsoft.com/office/officeart/2005/8/layout/list1"/>
    <dgm:cxn modelId="{A67831CD-7556-42B9-B921-90041BA6FCE3}" srcId="{5326505F-DEA7-4586-8BA3-451D18F069C0}" destId="{FEA46B93-D6B3-41AE-B2BF-3D350D575650}" srcOrd="0" destOrd="0" parTransId="{5BF11838-B10B-4E9E-AD4F-0EBF1D8CA985}" sibTransId="{254A685D-909C-490C-9940-823FBA249116}"/>
    <dgm:cxn modelId="{165F66CE-025A-4049-AFE7-E03EACEF8EB4}" type="presOf" srcId="{A2211369-02B6-40E4-9EA5-12D9C8604C23}" destId="{1DCAE36C-1EF4-44FC-ADF9-BF74D9291BC7}" srcOrd="1" destOrd="0" presId="urn:microsoft.com/office/officeart/2005/8/layout/list1"/>
    <dgm:cxn modelId="{F65778D0-050D-4F99-A89C-491FF677B958}" srcId="{5326505F-DEA7-4586-8BA3-451D18F069C0}" destId="{A2211369-02B6-40E4-9EA5-12D9C8604C23}" srcOrd="6" destOrd="0" parTransId="{646B8C15-9626-4B34-A9D1-53F17DAD9E68}" sibTransId="{DEDB8A8F-D546-43E9-A2F9-0E123FD9ED9D}"/>
    <dgm:cxn modelId="{AE2B98DD-A812-4C75-82EE-4AB2A24CF356}" srcId="{35B3E547-8EAE-4FEE-B84E-2D451F4E63EE}" destId="{C2B61A0A-7DB2-418E-B23D-97513BBB556C}" srcOrd="4" destOrd="0" parTransId="{00F18BF0-4B55-4288-B291-6A0A01CA7B07}" sibTransId="{6BF607F1-2CBA-4045-8A2D-8C13D18F4FF3}"/>
    <dgm:cxn modelId="{D94C73DE-BF23-4432-9237-004EB247829C}" srcId="{5326505F-DEA7-4586-8BA3-451D18F069C0}" destId="{0A67A338-7E31-4604-92BF-86133DF2333C}" srcOrd="2" destOrd="0" parTransId="{3FBFA2F4-6FE4-4453-B8E7-DA8135F97103}" sibTransId="{0816B104-B1D4-4E94-BC95-28194413433C}"/>
    <dgm:cxn modelId="{D6098CE4-73E2-457A-B2AF-2596F1AC1156}" type="presOf" srcId="{0FE5652B-FE76-4EB5-A653-9449925BC122}" destId="{21004195-DE2C-46E2-85C5-80262779D2A9}" srcOrd="0" destOrd="1" presId="urn:microsoft.com/office/officeart/2005/8/layout/list1"/>
    <dgm:cxn modelId="{05992FFA-C6D6-46C7-838C-004A93B0381D}" type="presOf" srcId="{C2B61A0A-7DB2-418E-B23D-97513BBB556C}" destId="{21004195-DE2C-46E2-85C5-80262779D2A9}" srcOrd="0" destOrd="4" presId="urn:microsoft.com/office/officeart/2005/8/layout/list1"/>
    <dgm:cxn modelId="{72BFE9FB-469B-4132-A1D1-8DE28B155000}" srcId="{35B3E547-8EAE-4FEE-B84E-2D451F4E63EE}" destId="{D6169E06-CCE4-4CC2-9876-DB6F56987708}" srcOrd="2" destOrd="0" parTransId="{355918BA-8543-47C6-AEF6-65AC82D53618}" sibTransId="{34EF8320-C2A6-42C5-A21C-DFAE5DD4859F}"/>
    <dgm:cxn modelId="{804F7CFF-7520-4375-86D0-37CE5336916E}" type="presOf" srcId="{CA222FD5-B7BE-483A-97E1-206EB1EAA16C}" destId="{A390D355-65AE-4BD6-95A3-F4C8A753F070}" srcOrd="1" destOrd="0" presId="urn:microsoft.com/office/officeart/2005/8/layout/list1"/>
    <dgm:cxn modelId="{8EAE5287-8E35-49AE-97B6-58B2593F969A}" type="presParOf" srcId="{4ABFC1F6-DC77-45EF-9A81-61F91F1D9821}" destId="{1002B6B2-213A-464B-BD75-69FC51C80E8C}" srcOrd="0" destOrd="0" presId="urn:microsoft.com/office/officeart/2005/8/layout/list1"/>
    <dgm:cxn modelId="{2FBC3EAB-723B-4253-9696-05023128B80A}" type="presParOf" srcId="{1002B6B2-213A-464B-BD75-69FC51C80E8C}" destId="{E6260915-C487-4631-B558-6FE5FAB8E994}" srcOrd="0" destOrd="0" presId="urn:microsoft.com/office/officeart/2005/8/layout/list1"/>
    <dgm:cxn modelId="{EE6DD9A6-17F8-4356-8F03-2F3D42B4A8EA}" type="presParOf" srcId="{1002B6B2-213A-464B-BD75-69FC51C80E8C}" destId="{63F8E9EC-2BFD-4294-B354-AC842E113155}" srcOrd="1" destOrd="0" presId="urn:microsoft.com/office/officeart/2005/8/layout/list1"/>
    <dgm:cxn modelId="{1BD931CA-E7E6-4514-ABD8-32E614D66D50}" type="presParOf" srcId="{4ABFC1F6-DC77-45EF-9A81-61F91F1D9821}" destId="{1D807CE4-BE59-49EB-8ADB-984B2875E275}" srcOrd="1" destOrd="0" presId="urn:microsoft.com/office/officeart/2005/8/layout/list1"/>
    <dgm:cxn modelId="{248E7078-D870-4676-9633-42E73D8B7032}" type="presParOf" srcId="{4ABFC1F6-DC77-45EF-9A81-61F91F1D9821}" destId="{49C14489-3AAD-4326-B45D-03AE3EB26119}" srcOrd="2" destOrd="0" presId="urn:microsoft.com/office/officeart/2005/8/layout/list1"/>
    <dgm:cxn modelId="{E95D1D19-684C-4872-A08E-6E5E02387518}" type="presParOf" srcId="{4ABFC1F6-DC77-45EF-9A81-61F91F1D9821}" destId="{2AC2AC17-D626-41EE-9259-0934EF533517}" srcOrd="3" destOrd="0" presId="urn:microsoft.com/office/officeart/2005/8/layout/list1"/>
    <dgm:cxn modelId="{4468A4EB-F81C-49D7-902C-D7BCB22EA9AD}" type="presParOf" srcId="{4ABFC1F6-DC77-45EF-9A81-61F91F1D9821}" destId="{D0A1E6C4-1DD9-41A6-B748-DB9CE88BC63D}" srcOrd="4" destOrd="0" presId="urn:microsoft.com/office/officeart/2005/8/layout/list1"/>
    <dgm:cxn modelId="{85003422-4C64-4BF4-ACBF-54E7EDAF254E}" type="presParOf" srcId="{D0A1E6C4-1DD9-41A6-B748-DB9CE88BC63D}" destId="{20B487E9-2A95-4CAC-B0A7-C7E3DFDDE97A}" srcOrd="0" destOrd="0" presId="urn:microsoft.com/office/officeart/2005/8/layout/list1"/>
    <dgm:cxn modelId="{52ED9EBE-323C-4F91-BC19-F74AE34300B1}" type="presParOf" srcId="{D0A1E6C4-1DD9-41A6-B748-DB9CE88BC63D}" destId="{2E75B8EF-A79A-4E29-92A2-FD608EBF0ABF}" srcOrd="1" destOrd="0" presId="urn:microsoft.com/office/officeart/2005/8/layout/list1"/>
    <dgm:cxn modelId="{1B6F1C74-3364-4FFE-85AB-12C47C93C71C}" type="presParOf" srcId="{4ABFC1F6-DC77-45EF-9A81-61F91F1D9821}" destId="{D089A8D0-647C-4E43-930C-CFF616B81AA7}" srcOrd="5" destOrd="0" presId="urn:microsoft.com/office/officeart/2005/8/layout/list1"/>
    <dgm:cxn modelId="{2639944A-410C-4118-8F12-64214C163E2E}" type="presParOf" srcId="{4ABFC1F6-DC77-45EF-9A81-61F91F1D9821}" destId="{21004195-DE2C-46E2-85C5-80262779D2A9}" srcOrd="6" destOrd="0" presId="urn:microsoft.com/office/officeart/2005/8/layout/list1"/>
    <dgm:cxn modelId="{65789FBE-F605-4309-9044-1E938B38798B}" type="presParOf" srcId="{4ABFC1F6-DC77-45EF-9A81-61F91F1D9821}" destId="{2DB6CAA9-EB08-4E0C-8A87-FB78499C4F37}" srcOrd="7" destOrd="0" presId="urn:microsoft.com/office/officeart/2005/8/layout/list1"/>
    <dgm:cxn modelId="{DAB9D2FC-4B4B-485D-822C-E474A82FF61F}" type="presParOf" srcId="{4ABFC1F6-DC77-45EF-9A81-61F91F1D9821}" destId="{349021B3-113A-405C-A0C7-F603EBC58FCD}" srcOrd="8" destOrd="0" presId="urn:microsoft.com/office/officeart/2005/8/layout/list1"/>
    <dgm:cxn modelId="{06C72A60-6447-4CC8-A0E5-CCB0EBB2FDF9}" type="presParOf" srcId="{349021B3-113A-405C-A0C7-F603EBC58FCD}" destId="{7508F692-033C-40C4-84C6-54CC9B8D2C80}" srcOrd="0" destOrd="0" presId="urn:microsoft.com/office/officeart/2005/8/layout/list1"/>
    <dgm:cxn modelId="{5ADEF9FA-B8DC-4DB0-A844-FCD0FE46DAE6}" type="presParOf" srcId="{349021B3-113A-405C-A0C7-F603EBC58FCD}" destId="{A99CEB99-5BC6-4598-A301-EA9A7B6AF33E}" srcOrd="1" destOrd="0" presId="urn:microsoft.com/office/officeart/2005/8/layout/list1"/>
    <dgm:cxn modelId="{DA4B8AAD-496A-41F2-A355-A63BE072486E}" type="presParOf" srcId="{4ABFC1F6-DC77-45EF-9A81-61F91F1D9821}" destId="{16B8126E-2328-42E0-B7EC-F5E44BB20F4C}" srcOrd="9" destOrd="0" presId="urn:microsoft.com/office/officeart/2005/8/layout/list1"/>
    <dgm:cxn modelId="{1C07043B-3ADC-4C1E-BE41-F396431015D6}" type="presParOf" srcId="{4ABFC1F6-DC77-45EF-9A81-61F91F1D9821}" destId="{E700B49D-F38A-4A12-BC20-E1A51698BCA2}" srcOrd="10" destOrd="0" presId="urn:microsoft.com/office/officeart/2005/8/layout/list1"/>
    <dgm:cxn modelId="{7F2D0506-1323-43A8-8C1B-155E07628C53}" type="presParOf" srcId="{4ABFC1F6-DC77-45EF-9A81-61F91F1D9821}" destId="{21F5350F-7CD1-48C5-BE0E-0AD67D021CB5}" srcOrd="11" destOrd="0" presId="urn:microsoft.com/office/officeart/2005/8/layout/list1"/>
    <dgm:cxn modelId="{E2982825-DE7E-4552-816C-7F5A4A6E2B7B}" type="presParOf" srcId="{4ABFC1F6-DC77-45EF-9A81-61F91F1D9821}" destId="{D3861DBB-1DA7-4051-8FAF-D00D17BBC441}" srcOrd="12" destOrd="0" presId="urn:microsoft.com/office/officeart/2005/8/layout/list1"/>
    <dgm:cxn modelId="{344D485B-11B4-4F43-83B6-90E7BD17A4C5}" type="presParOf" srcId="{D3861DBB-1DA7-4051-8FAF-D00D17BBC441}" destId="{F594E3E9-F26F-4DB7-AEF8-9811D4DAB967}" srcOrd="0" destOrd="0" presId="urn:microsoft.com/office/officeart/2005/8/layout/list1"/>
    <dgm:cxn modelId="{B5B760D9-E4A8-4A65-A8F4-F4B57F87FC1E}" type="presParOf" srcId="{D3861DBB-1DA7-4051-8FAF-D00D17BBC441}" destId="{05CC17D1-F1CF-45A8-9337-E437DB3CB545}" srcOrd="1" destOrd="0" presId="urn:microsoft.com/office/officeart/2005/8/layout/list1"/>
    <dgm:cxn modelId="{FE807CC3-CFA3-462E-BE1A-48692293E339}" type="presParOf" srcId="{4ABFC1F6-DC77-45EF-9A81-61F91F1D9821}" destId="{EEB4412C-99E2-475C-87BB-8CF74680ABC5}" srcOrd="13" destOrd="0" presId="urn:microsoft.com/office/officeart/2005/8/layout/list1"/>
    <dgm:cxn modelId="{4DB54AF0-F99A-474D-AA7C-36F09B450A27}" type="presParOf" srcId="{4ABFC1F6-DC77-45EF-9A81-61F91F1D9821}" destId="{B3C985CD-5E21-4771-BE87-6782B44339B8}" srcOrd="14" destOrd="0" presId="urn:microsoft.com/office/officeart/2005/8/layout/list1"/>
    <dgm:cxn modelId="{0458A3EC-9B8C-4876-A2D1-0E8D0BF5760F}" type="presParOf" srcId="{4ABFC1F6-DC77-45EF-9A81-61F91F1D9821}" destId="{8C117598-8B76-4493-AB22-6D6DC5AE44FE}" srcOrd="15" destOrd="0" presId="urn:microsoft.com/office/officeart/2005/8/layout/list1"/>
    <dgm:cxn modelId="{BFE6CA57-5015-4E7F-AF21-134D97EFA6B2}" type="presParOf" srcId="{4ABFC1F6-DC77-45EF-9A81-61F91F1D9821}" destId="{934FB88F-63A0-4D2A-B4A8-125FDE04FFE2}" srcOrd="16" destOrd="0" presId="urn:microsoft.com/office/officeart/2005/8/layout/list1"/>
    <dgm:cxn modelId="{142D72C1-7EC6-42B0-BCFB-B0BDD00E4342}" type="presParOf" srcId="{934FB88F-63A0-4D2A-B4A8-125FDE04FFE2}" destId="{CC67783E-3659-4BE5-836E-DE5A228D2E3D}" srcOrd="0" destOrd="0" presId="urn:microsoft.com/office/officeart/2005/8/layout/list1"/>
    <dgm:cxn modelId="{29D6E5B9-A588-4D92-A9FA-7A0A1EE97142}" type="presParOf" srcId="{934FB88F-63A0-4D2A-B4A8-125FDE04FFE2}" destId="{D01575AA-5BE4-48F3-90B4-08A63A3F114A}" srcOrd="1" destOrd="0" presId="urn:microsoft.com/office/officeart/2005/8/layout/list1"/>
    <dgm:cxn modelId="{94FCC634-51F5-4238-BE5F-0AA1367C098D}" type="presParOf" srcId="{4ABFC1F6-DC77-45EF-9A81-61F91F1D9821}" destId="{936C7248-91E3-48B2-AE07-45CEEBF96821}" srcOrd="17" destOrd="0" presId="urn:microsoft.com/office/officeart/2005/8/layout/list1"/>
    <dgm:cxn modelId="{04A1291D-7A59-4E05-8634-9E91EA8796B0}" type="presParOf" srcId="{4ABFC1F6-DC77-45EF-9A81-61F91F1D9821}" destId="{241C1C25-838B-4EA7-9D62-6B15F96B6DE4}" srcOrd="18" destOrd="0" presId="urn:microsoft.com/office/officeart/2005/8/layout/list1"/>
    <dgm:cxn modelId="{494BF60F-DB0F-48AD-8A3F-B6625018B099}" type="presParOf" srcId="{4ABFC1F6-DC77-45EF-9A81-61F91F1D9821}" destId="{5492D836-46F2-4B4D-BCE2-D5ED11A82725}" srcOrd="19" destOrd="0" presId="urn:microsoft.com/office/officeart/2005/8/layout/list1"/>
    <dgm:cxn modelId="{7EA23445-2253-4F05-9B5C-D5015303AFC5}" type="presParOf" srcId="{4ABFC1F6-DC77-45EF-9A81-61F91F1D9821}" destId="{DB44619E-3415-425B-BE0C-111C08F5E215}" srcOrd="20" destOrd="0" presId="urn:microsoft.com/office/officeart/2005/8/layout/list1"/>
    <dgm:cxn modelId="{5C0B7B3F-B0D9-4B6D-9248-447B0C1BDD74}" type="presParOf" srcId="{DB44619E-3415-425B-BE0C-111C08F5E215}" destId="{30F46E33-8486-4EA0-AA4E-3D5B3EE44AEE}" srcOrd="0" destOrd="0" presId="urn:microsoft.com/office/officeart/2005/8/layout/list1"/>
    <dgm:cxn modelId="{43F8EA71-0EE0-4846-84FE-EE2F2C4BF676}" type="presParOf" srcId="{DB44619E-3415-425B-BE0C-111C08F5E215}" destId="{DBCB7CEE-812C-423D-BEC7-C8AFED45869A}" srcOrd="1" destOrd="0" presId="urn:microsoft.com/office/officeart/2005/8/layout/list1"/>
    <dgm:cxn modelId="{C10205C5-3183-4935-99B0-A80C890E24DF}" type="presParOf" srcId="{4ABFC1F6-DC77-45EF-9A81-61F91F1D9821}" destId="{695E2BB7-C543-4491-8A04-93318589B4D8}" srcOrd="21" destOrd="0" presId="urn:microsoft.com/office/officeart/2005/8/layout/list1"/>
    <dgm:cxn modelId="{B3E3B255-A021-4659-B405-C8165022122D}" type="presParOf" srcId="{4ABFC1F6-DC77-45EF-9A81-61F91F1D9821}" destId="{9590D4DC-B1BE-40A2-B085-2CBDD337B8FF}" srcOrd="22" destOrd="0" presId="urn:microsoft.com/office/officeart/2005/8/layout/list1"/>
    <dgm:cxn modelId="{232E8DC0-B2DC-4EDC-8516-871F51547C24}" type="presParOf" srcId="{4ABFC1F6-DC77-45EF-9A81-61F91F1D9821}" destId="{C2A3CC51-8B9C-4C1B-A3FF-1B2DCC403FDF}" srcOrd="23" destOrd="0" presId="urn:microsoft.com/office/officeart/2005/8/layout/list1"/>
    <dgm:cxn modelId="{1D0D340E-BC32-4256-A79D-8D467FF8A525}" type="presParOf" srcId="{4ABFC1F6-DC77-45EF-9A81-61F91F1D9821}" destId="{A256905D-9A26-48F8-8B17-39A86978AE18}" srcOrd="24" destOrd="0" presId="urn:microsoft.com/office/officeart/2005/8/layout/list1"/>
    <dgm:cxn modelId="{92A0F4E1-1ABB-439C-ADCE-CE6A2E39A388}" type="presParOf" srcId="{A256905D-9A26-48F8-8B17-39A86978AE18}" destId="{9242C66C-0626-4A04-9F83-8A526F4CE4DA}" srcOrd="0" destOrd="0" presId="urn:microsoft.com/office/officeart/2005/8/layout/list1"/>
    <dgm:cxn modelId="{8AB3258B-9DFC-42CE-B25F-827185F3080E}" type="presParOf" srcId="{A256905D-9A26-48F8-8B17-39A86978AE18}" destId="{1DCAE36C-1EF4-44FC-ADF9-BF74D9291BC7}" srcOrd="1" destOrd="0" presId="urn:microsoft.com/office/officeart/2005/8/layout/list1"/>
    <dgm:cxn modelId="{D33DF3AC-280D-47F7-BD31-C535B586955A}" type="presParOf" srcId="{4ABFC1F6-DC77-45EF-9A81-61F91F1D9821}" destId="{8959B6DA-8E0A-491E-89A0-0E824F899ADA}" srcOrd="25" destOrd="0" presId="urn:microsoft.com/office/officeart/2005/8/layout/list1"/>
    <dgm:cxn modelId="{D53156F7-F2DA-4F61-8692-263BFA4ABFE2}" type="presParOf" srcId="{4ABFC1F6-DC77-45EF-9A81-61F91F1D9821}" destId="{75A01802-BBB0-4756-843C-523851FB8047}" srcOrd="26" destOrd="0" presId="urn:microsoft.com/office/officeart/2005/8/layout/list1"/>
    <dgm:cxn modelId="{128952DB-2BD5-4A1A-BC27-24D28C096CEA}" type="presParOf" srcId="{4ABFC1F6-DC77-45EF-9A81-61F91F1D9821}" destId="{D7DEC5B6-7C83-4D55-90F9-1F0495DE9F9E}" srcOrd="27" destOrd="0" presId="urn:microsoft.com/office/officeart/2005/8/layout/list1"/>
    <dgm:cxn modelId="{079235D2-B17E-4237-8D2A-9995BFE15AB7}" type="presParOf" srcId="{4ABFC1F6-DC77-45EF-9A81-61F91F1D9821}" destId="{93025539-0405-4AB2-9766-5CAC79292FD2}" srcOrd="28" destOrd="0" presId="urn:microsoft.com/office/officeart/2005/8/layout/list1"/>
    <dgm:cxn modelId="{51620FA0-1C8C-4761-991D-05DFC74961D1}" type="presParOf" srcId="{93025539-0405-4AB2-9766-5CAC79292FD2}" destId="{35785345-F92C-4973-BFD5-78D5270F6041}" srcOrd="0" destOrd="0" presId="urn:microsoft.com/office/officeart/2005/8/layout/list1"/>
    <dgm:cxn modelId="{A347D874-E4C6-41E2-859C-0A9B6C8B9241}" type="presParOf" srcId="{93025539-0405-4AB2-9766-5CAC79292FD2}" destId="{A390D355-65AE-4BD6-95A3-F4C8A753F070}" srcOrd="1" destOrd="0" presId="urn:microsoft.com/office/officeart/2005/8/layout/list1"/>
    <dgm:cxn modelId="{3D77576E-BCED-4C77-BA62-D1254043020F}" type="presParOf" srcId="{4ABFC1F6-DC77-45EF-9A81-61F91F1D9821}" destId="{2C70FD31-5E2C-4DC8-A839-50BD368A5098}" srcOrd="29" destOrd="0" presId="urn:microsoft.com/office/officeart/2005/8/layout/list1"/>
    <dgm:cxn modelId="{CC70250D-1DA0-4DBD-BD86-98AE733B6E40}" type="presParOf" srcId="{4ABFC1F6-DC77-45EF-9A81-61F91F1D9821}" destId="{83D37439-3CAC-429E-8586-01242E4A77E7}"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14489-3AAD-4326-B45D-03AE3EB26119}">
      <dsp:nvSpPr>
        <dsp:cNvPr id="0" name=""/>
        <dsp:cNvSpPr/>
      </dsp:nvSpPr>
      <dsp:spPr>
        <a:xfrm>
          <a:off x="0" y="249679"/>
          <a:ext cx="11194473" cy="277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F8E9EC-2BFD-4294-B354-AC842E113155}">
      <dsp:nvSpPr>
        <dsp:cNvPr id="0" name=""/>
        <dsp:cNvSpPr/>
      </dsp:nvSpPr>
      <dsp:spPr>
        <a:xfrm>
          <a:off x="559723" y="87319"/>
          <a:ext cx="7836131" cy="324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b="1" kern="1200" dirty="0"/>
            <a:t>Introduction and Background  of Memory Management </a:t>
          </a:r>
          <a:endParaRPr lang="en-IN" sz="1100" kern="1200" dirty="0"/>
        </a:p>
      </dsp:txBody>
      <dsp:txXfrm>
        <a:off x="575575" y="103171"/>
        <a:ext cx="7804427" cy="293016"/>
      </dsp:txXfrm>
    </dsp:sp>
    <dsp:sp modelId="{21004195-DE2C-46E2-85C5-80262779D2A9}">
      <dsp:nvSpPr>
        <dsp:cNvPr id="0" name=""/>
        <dsp:cNvSpPr/>
      </dsp:nvSpPr>
      <dsp:spPr>
        <a:xfrm>
          <a:off x="0" y="748639"/>
          <a:ext cx="11194473" cy="11781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8815" tIns="229108" rIns="868815" bIns="78232" numCol="1" spcCol="1270" anchor="t" anchorCtr="0">
          <a:noAutofit/>
        </a:bodyPr>
        <a:lstStyle/>
        <a:p>
          <a:pPr marL="57150" lvl="1" indent="-57150" algn="l" defTabSz="488950">
            <a:lnSpc>
              <a:spcPct val="90000"/>
            </a:lnSpc>
            <a:spcBef>
              <a:spcPct val="0"/>
            </a:spcBef>
            <a:spcAft>
              <a:spcPct val="15000"/>
            </a:spcAft>
            <a:buFont typeface="Wingdings" panose="05000000000000000000" pitchFamily="2" charset="2"/>
            <a:buChar char="q"/>
          </a:pPr>
          <a:r>
            <a:rPr lang="en-US" sz="1100" b="1" kern="1200" dirty="0"/>
            <a:t>Single Absolute Partitions.</a:t>
          </a:r>
        </a:p>
        <a:p>
          <a:pPr marL="57150" lvl="1" indent="-57150" algn="l" defTabSz="488950">
            <a:lnSpc>
              <a:spcPct val="90000"/>
            </a:lnSpc>
            <a:spcBef>
              <a:spcPct val="0"/>
            </a:spcBef>
            <a:spcAft>
              <a:spcPct val="15000"/>
            </a:spcAft>
            <a:buFont typeface="Wingdings" panose="05000000000000000000" pitchFamily="2" charset="2"/>
            <a:buChar char="q"/>
          </a:pPr>
          <a:r>
            <a:rPr lang="en-US" sz="1100" b="1" kern="1200" dirty="0"/>
            <a:t>Single Relocatable Partitions.</a:t>
          </a:r>
        </a:p>
        <a:p>
          <a:pPr marL="57150" lvl="1" indent="-57150" algn="l" defTabSz="488950">
            <a:lnSpc>
              <a:spcPct val="90000"/>
            </a:lnSpc>
            <a:spcBef>
              <a:spcPct val="0"/>
            </a:spcBef>
            <a:spcAft>
              <a:spcPct val="15000"/>
            </a:spcAft>
            <a:buFont typeface="Wingdings" panose="05000000000000000000" pitchFamily="2" charset="2"/>
            <a:buChar char="q"/>
          </a:pPr>
          <a:r>
            <a:rPr lang="en-US" sz="1100" b="1" kern="1200" dirty="0"/>
            <a:t>Multiple Partitions.</a:t>
          </a:r>
        </a:p>
        <a:p>
          <a:pPr marL="57150" lvl="1" indent="-57150" algn="l" defTabSz="488950">
            <a:lnSpc>
              <a:spcPct val="90000"/>
            </a:lnSpc>
            <a:spcBef>
              <a:spcPct val="0"/>
            </a:spcBef>
            <a:spcAft>
              <a:spcPct val="15000"/>
            </a:spcAft>
            <a:buFont typeface="Wingdings" panose="05000000000000000000" pitchFamily="2" charset="2"/>
            <a:buChar char="q"/>
          </a:pPr>
          <a:r>
            <a:rPr lang="en-US" sz="1100" b="1" kern="1200" dirty="0"/>
            <a:t>Multiple Fixed Partitions(MFP).</a:t>
          </a:r>
        </a:p>
        <a:p>
          <a:pPr marL="57150" lvl="1" indent="-57150" algn="l" defTabSz="488950">
            <a:lnSpc>
              <a:spcPct val="90000"/>
            </a:lnSpc>
            <a:spcBef>
              <a:spcPct val="0"/>
            </a:spcBef>
            <a:spcAft>
              <a:spcPct val="15000"/>
            </a:spcAft>
            <a:buFont typeface="Wingdings" panose="05000000000000000000" pitchFamily="2" charset="2"/>
            <a:buChar char="q"/>
          </a:pPr>
          <a:r>
            <a:rPr lang="en-US" sz="1100" b="1" kern="1200" dirty="0"/>
            <a:t>Multiple Variable Partitions(MVP).</a:t>
          </a:r>
        </a:p>
      </dsp:txBody>
      <dsp:txXfrm>
        <a:off x="0" y="748639"/>
        <a:ext cx="11194473" cy="1178100"/>
      </dsp:txXfrm>
    </dsp:sp>
    <dsp:sp modelId="{2E75B8EF-A79A-4E29-92A2-FD608EBF0ABF}">
      <dsp:nvSpPr>
        <dsp:cNvPr id="0" name=""/>
        <dsp:cNvSpPr/>
      </dsp:nvSpPr>
      <dsp:spPr>
        <a:xfrm>
          <a:off x="559723" y="586279"/>
          <a:ext cx="7836131" cy="3247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kern="1200" dirty="0"/>
            <a:t>Memory Partitioning</a:t>
          </a:r>
          <a:endParaRPr lang="en-US" sz="1100" b="1" kern="1200" dirty="0"/>
        </a:p>
      </dsp:txBody>
      <dsp:txXfrm>
        <a:off x="575575" y="602131"/>
        <a:ext cx="7804427" cy="293016"/>
      </dsp:txXfrm>
    </dsp:sp>
    <dsp:sp modelId="{E700B49D-F38A-4A12-BC20-E1A51698BCA2}">
      <dsp:nvSpPr>
        <dsp:cNvPr id="0" name=""/>
        <dsp:cNvSpPr/>
      </dsp:nvSpPr>
      <dsp:spPr>
        <a:xfrm>
          <a:off x="0" y="2148499"/>
          <a:ext cx="11194473" cy="2772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9CEB99-5BC6-4598-A301-EA9A7B6AF33E}">
      <dsp:nvSpPr>
        <dsp:cNvPr id="0" name=""/>
        <dsp:cNvSpPr/>
      </dsp:nvSpPr>
      <dsp:spPr>
        <a:xfrm>
          <a:off x="559723" y="1986139"/>
          <a:ext cx="7836131" cy="3247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b="1" kern="1200"/>
            <a:t>Swapping </a:t>
          </a:r>
          <a:endParaRPr lang="en-US" sz="1100" b="1" kern="1200" dirty="0"/>
        </a:p>
      </dsp:txBody>
      <dsp:txXfrm>
        <a:off x="575575" y="2001991"/>
        <a:ext cx="7804427" cy="293016"/>
      </dsp:txXfrm>
    </dsp:sp>
    <dsp:sp modelId="{B3C985CD-5E21-4771-BE87-6782B44339B8}">
      <dsp:nvSpPr>
        <dsp:cNvPr id="0" name=""/>
        <dsp:cNvSpPr/>
      </dsp:nvSpPr>
      <dsp:spPr>
        <a:xfrm>
          <a:off x="0" y="2647459"/>
          <a:ext cx="11194473" cy="10048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8815" tIns="229108" rIns="868815"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Best-Fit, </a:t>
          </a:r>
        </a:p>
        <a:p>
          <a:pPr marL="57150" lvl="1" indent="-57150" algn="l" defTabSz="488950">
            <a:lnSpc>
              <a:spcPct val="90000"/>
            </a:lnSpc>
            <a:spcBef>
              <a:spcPct val="0"/>
            </a:spcBef>
            <a:spcAft>
              <a:spcPct val="15000"/>
            </a:spcAft>
            <a:buChar char="•"/>
          </a:pPr>
          <a:r>
            <a:rPr lang="en-US" sz="1100" kern="1200" dirty="0"/>
            <a:t>First-Fit, </a:t>
          </a:r>
        </a:p>
        <a:p>
          <a:pPr marL="57150" lvl="1" indent="-57150" algn="l" defTabSz="488950">
            <a:lnSpc>
              <a:spcPct val="90000"/>
            </a:lnSpc>
            <a:spcBef>
              <a:spcPct val="0"/>
            </a:spcBef>
            <a:spcAft>
              <a:spcPct val="15000"/>
            </a:spcAft>
            <a:buChar char="•"/>
          </a:pPr>
          <a:r>
            <a:rPr lang="en-US" sz="1100" kern="1200" dirty="0"/>
            <a:t>Worst Fit, </a:t>
          </a:r>
        </a:p>
        <a:p>
          <a:pPr marL="57150" lvl="1" indent="-57150" algn="l" defTabSz="488950">
            <a:lnSpc>
              <a:spcPct val="90000"/>
            </a:lnSpc>
            <a:spcBef>
              <a:spcPct val="0"/>
            </a:spcBef>
            <a:spcAft>
              <a:spcPct val="15000"/>
            </a:spcAft>
            <a:buChar char="•"/>
          </a:pPr>
          <a:r>
            <a:rPr lang="en-US" sz="1100" kern="1200" dirty="0"/>
            <a:t>Next - Fit</a:t>
          </a:r>
        </a:p>
      </dsp:txBody>
      <dsp:txXfrm>
        <a:off x="0" y="2647459"/>
        <a:ext cx="11194473" cy="1004850"/>
      </dsp:txXfrm>
    </dsp:sp>
    <dsp:sp modelId="{05CC17D1-F1CF-45A8-9337-E437DB3CB545}">
      <dsp:nvSpPr>
        <dsp:cNvPr id="0" name=""/>
        <dsp:cNvSpPr/>
      </dsp:nvSpPr>
      <dsp:spPr>
        <a:xfrm>
          <a:off x="559723" y="2485099"/>
          <a:ext cx="7836131" cy="3247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kern="1200" dirty="0"/>
            <a:t>Contiguous Allocation</a:t>
          </a:r>
        </a:p>
      </dsp:txBody>
      <dsp:txXfrm>
        <a:off x="575575" y="2500951"/>
        <a:ext cx="7804427" cy="293016"/>
      </dsp:txXfrm>
    </dsp:sp>
    <dsp:sp modelId="{241C1C25-838B-4EA7-9D62-6B15F96B6DE4}">
      <dsp:nvSpPr>
        <dsp:cNvPr id="0" name=""/>
        <dsp:cNvSpPr/>
      </dsp:nvSpPr>
      <dsp:spPr>
        <a:xfrm>
          <a:off x="0" y="3874069"/>
          <a:ext cx="11194473" cy="2772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575AA-5BE4-48F3-90B4-08A63A3F114A}">
      <dsp:nvSpPr>
        <dsp:cNvPr id="0" name=""/>
        <dsp:cNvSpPr/>
      </dsp:nvSpPr>
      <dsp:spPr>
        <a:xfrm>
          <a:off x="559723" y="3711709"/>
          <a:ext cx="7836131" cy="3247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kern="1200" dirty="0"/>
            <a:t>Paging</a:t>
          </a:r>
        </a:p>
      </dsp:txBody>
      <dsp:txXfrm>
        <a:off x="575575" y="3727561"/>
        <a:ext cx="7804427" cy="293016"/>
      </dsp:txXfrm>
    </dsp:sp>
    <dsp:sp modelId="{9590D4DC-B1BE-40A2-B085-2CBDD337B8FF}">
      <dsp:nvSpPr>
        <dsp:cNvPr id="0" name=""/>
        <dsp:cNvSpPr/>
      </dsp:nvSpPr>
      <dsp:spPr>
        <a:xfrm>
          <a:off x="0" y="4373029"/>
          <a:ext cx="11194473" cy="277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CB7CEE-812C-423D-BEC7-C8AFED45869A}">
      <dsp:nvSpPr>
        <dsp:cNvPr id="0" name=""/>
        <dsp:cNvSpPr/>
      </dsp:nvSpPr>
      <dsp:spPr>
        <a:xfrm>
          <a:off x="559723" y="4210669"/>
          <a:ext cx="7836131" cy="324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kern="1200" dirty="0"/>
            <a:t>Segmentation</a:t>
          </a:r>
        </a:p>
      </dsp:txBody>
      <dsp:txXfrm>
        <a:off x="575575" y="4226521"/>
        <a:ext cx="7804427" cy="293016"/>
      </dsp:txXfrm>
    </dsp:sp>
    <dsp:sp modelId="{75A01802-BBB0-4756-843C-523851FB8047}">
      <dsp:nvSpPr>
        <dsp:cNvPr id="0" name=""/>
        <dsp:cNvSpPr/>
      </dsp:nvSpPr>
      <dsp:spPr>
        <a:xfrm>
          <a:off x="0" y="4871989"/>
          <a:ext cx="11194473" cy="277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CAE36C-1EF4-44FC-ADF9-BF74D9291BC7}">
      <dsp:nvSpPr>
        <dsp:cNvPr id="0" name=""/>
        <dsp:cNvSpPr/>
      </dsp:nvSpPr>
      <dsp:spPr>
        <a:xfrm>
          <a:off x="559723" y="4709629"/>
          <a:ext cx="7836131" cy="3247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kern="1200" dirty="0"/>
            <a:t>Segmentation with Paging.</a:t>
          </a:r>
        </a:p>
      </dsp:txBody>
      <dsp:txXfrm>
        <a:off x="575575" y="4725481"/>
        <a:ext cx="7804427" cy="293016"/>
      </dsp:txXfrm>
    </dsp:sp>
    <dsp:sp modelId="{83D37439-3CAC-429E-8586-01242E4A77E7}">
      <dsp:nvSpPr>
        <dsp:cNvPr id="0" name=""/>
        <dsp:cNvSpPr/>
      </dsp:nvSpPr>
      <dsp:spPr>
        <a:xfrm>
          <a:off x="0" y="5370949"/>
          <a:ext cx="11194473" cy="2772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90D355-65AE-4BD6-95A3-F4C8A753F070}">
      <dsp:nvSpPr>
        <dsp:cNvPr id="0" name=""/>
        <dsp:cNvSpPr/>
      </dsp:nvSpPr>
      <dsp:spPr>
        <a:xfrm>
          <a:off x="559723" y="5208589"/>
          <a:ext cx="7836131" cy="3247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187" tIns="0" rIns="296187" bIns="0" numCol="1" spcCol="1270" anchor="ctr" anchorCtr="0">
          <a:noAutofit/>
        </a:bodyPr>
        <a:lstStyle/>
        <a:p>
          <a:pPr marL="0" lvl="0" indent="0" algn="l" defTabSz="488950">
            <a:lnSpc>
              <a:spcPct val="90000"/>
            </a:lnSpc>
            <a:spcBef>
              <a:spcPct val="0"/>
            </a:spcBef>
            <a:spcAft>
              <a:spcPct val="35000"/>
            </a:spcAft>
            <a:buFont typeface="Wingdings" panose="05000000000000000000" pitchFamily="2" charset="2"/>
            <a:buNone/>
          </a:pPr>
          <a:r>
            <a:rPr lang="en-US" sz="1100" kern="1200" dirty="0"/>
            <a:t>Numerical examples.</a:t>
          </a:r>
        </a:p>
      </dsp:txBody>
      <dsp:txXfrm>
        <a:off x="575575" y="5224441"/>
        <a:ext cx="7804427"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68D76667-4646-4410-9932-EDFAFF0F2D56}"/>
              </a:ext>
            </a:extLst>
          </p:cNvPr>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ctr" anchorCtr="0" compatLnSpc="1">
            <a:prstTxWarp prst="textNoShape">
              <a:avLst/>
            </a:prstTxWarp>
          </a:bodyPr>
          <a:lstStyle>
            <a:lvl1pPr algn="l" defTabSz="965200">
              <a:defRPr sz="1300"/>
            </a:lvl1pPr>
          </a:lstStyle>
          <a:p>
            <a:pPr>
              <a:defRPr/>
            </a:pPr>
            <a:endParaRPr lang="en-US"/>
          </a:p>
        </p:txBody>
      </p:sp>
      <p:sp>
        <p:nvSpPr>
          <p:cNvPr id="174083" name="Rectangle 3">
            <a:extLst>
              <a:ext uri="{FF2B5EF4-FFF2-40B4-BE49-F238E27FC236}">
                <a16:creationId xmlns:a16="http://schemas.microsoft.com/office/drawing/2014/main" id="{45A8314C-79C5-4EA1-BA43-88901E6E71AE}"/>
              </a:ext>
            </a:extLst>
          </p:cNvPr>
          <p:cNvSpPr>
            <a:spLocks noGrp="1" noChangeArrowheads="1"/>
          </p:cNvSpPr>
          <p:nvPr>
            <p:ph type="dt" sz="quarter"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ctr" anchorCtr="0" compatLnSpc="1">
            <a:prstTxWarp prst="textNoShape">
              <a:avLst/>
            </a:prstTxWarp>
          </a:bodyPr>
          <a:lstStyle>
            <a:lvl1pPr algn="r" defTabSz="965200">
              <a:defRPr sz="1300"/>
            </a:lvl1pPr>
          </a:lstStyle>
          <a:p>
            <a:pPr>
              <a:defRPr/>
            </a:pPr>
            <a:endParaRPr lang="en-US"/>
          </a:p>
        </p:txBody>
      </p:sp>
      <p:sp>
        <p:nvSpPr>
          <p:cNvPr id="174084" name="Rectangle 4">
            <a:extLst>
              <a:ext uri="{FF2B5EF4-FFF2-40B4-BE49-F238E27FC236}">
                <a16:creationId xmlns:a16="http://schemas.microsoft.com/office/drawing/2014/main" id="{7D40098D-55D9-4096-8C48-89776252584F}"/>
              </a:ext>
            </a:extLst>
          </p:cNvPr>
          <p:cNvSpPr>
            <a:spLocks noGrp="1" noChangeArrowheads="1"/>
          </p:cNvSpPr>
          <p:nvPr>
            <p:ph type="ftr" sz="quarter" idx="2"/>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b" anchorCtr="0" compatLnSpc="1">
            <a:prstTxWarp prst="textNoShape">
              <a:avLst/>
            </a:prstTxWarp>
          </a:bodyPr>
          <a:lstStyle>
            <a:lvl1pPr algn="l" defTabSz="965200">
              <a:defRPr sz="1300"/>
            </a:lvl1pPr>
          </a:lstStyle>
          <a:p>
            <a:pPr>
              <a:defRPr/>
            </a:pPr>
            <a:endParaRPr lang="en-US"/>
          </a:p>
        </p:txBody>
      </p:sp>
      <p:sp>
        <p:nvSpPr>
          <p:cNvPr id="174085" name="Rectangle 5">
            <a:extLst>
              <a:ext uri="{FF2B5EF4-FFF2-40B4-BE49-F238E27FC236}">
                <a16:creationId xmlns:a16="http://schemas.microsoft.com/office/drawing/2014/main" id="{22E89C19-EC0A-42C2-8496-1F0EF7193A32}"/>
              </a:ext>
            </a:extLst>
          </p:cNvPr>
          <p:cNvSpPr>
            <a:spLocks noGrp="1" noChangeArrowheads="1"/>
          </p:cNvSpPr>
          <p:nvPr>
            <p:ph type="sldNum" sz="quarter" idx="3"/>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b" anchorCtr="0" compatLnSpc="1">
            <a:prstTxWarp prst="textNoShape">
              <a:avLst/>
            </a:prstTxWarp>
          </a:bodyPr>
          <a:lstStyle>
            <a:lvl1pPr algn="r" defTabSz="965200">
              <a:defRPr sz="1300"/>
            </a:lvl1pPr>
          </a:lstStyle>
          <a:p>
            <a:fld id="{8AA5096C-82C5-4B27-9495-196C7A02E20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FC20BE32-56C7-4E30-970F-2AACDE8DDD0D}"/>
              </a:ext>
            </a:extLst>
          </p:cNvPr>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ctr" anchorCtr="0" compatLnSpc="1">
            <a:prstTxWarp prst="textNoShape">
              <a:avLst/>
            </a:prstTxWarp>
          </a:bodyPr>
          <a:lstStyle>
            <a:lvl1pPr algn="l" defTabSz="965200">
              <a:defRPr sz="1300"/>
            </a:lvl1pPr>
          </a:lstStyle>
          <a:p>
            <a:pPr>
              <a:defRPr/>
            </a:pPr>
            <a:endParaRPr lang="en-US"/>
          </a:p>
        </p:txBody>
      </p:sp>
      <p:sp>
        <p:nvSpPr>
          <p:cNvPr id="135171" name="Rectangle 3">
            <a:extLst>
              <a:ext uri="{FF2B5EF4-FFF2-40B4-BE49-F238E27FC236}">
                <a16:creationId xmlns:a16="http://schemas.microsoft.com/office/drawing/2014/main" id="{7F0399B7-D71F-495E-9434-F3C836C1B0E8}"/>
              </a:ext>
            </a:extLst>
          </p:cNvPr>
          <p:cNvSpPr>
            <a:spLocks noGrp="1" noChangeArrowheads="1"/>
          </p:cNvSpPr>
          <p:nvPr>
            <p:ph type="dt"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ctr" anchorCtr="0" compatLnSpc="1">
            <a:prstTxWarp prst="textNoShape">
              <a:avLst/>
            </a:prstTxWarp>
          </a:bodyPr>
          <a:lstStyle>
            <a:lvl1pPr algn="r" defTabSz="965200">
              <a:defRPr sz="1300"/>
            </a:lvl1pPr>
          </a:lstStyle>
          <a:p>
            <a:pPr>
              <a:defRPr/>
            </a:pPr>
            <a:endParaRPr lang="en-US"/>
          </a:p>
        </p:txBody>
      </p:sp>
      <p:sp>
        <p:nvSpPr>
          <p:cNvPr id="29700" name="Rectangle 4">
            <a:extLst>
              <a:ext uri="{FF2B5EF4-FFF2-40B4-BE49-F238E27FC236}">
                <a16:creationId xmlns:a16="http://schemas.microsoft.com/office/drawing/2014/main" id="{2CBA2971-1A48-4785-AEE2-0E73E9618E6F}"/>
              </a:ext>
            </a:extLst>
          </p:cNvPr>
          <p:cNvSpPr>
            <a:spLocks noGrp="1" noRot="1" noChangeAspect="1" noChangeArrowheads="1" noTextEdit="1"/>
          </p:cNvSpPr>
          <p:nvPr>
            <p:ph type="sldImg" idx="2"/>
          </p:nvPr>
        </p:nvSpPr>
        <p:spPr bwMode="auto">
          <a:xfrm>
            <a:off x="455613" y="719138"/>
            <a:ext cx="6391275"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5173" name="Rectangle 5">
            <a:extLst>
              <a:ext uri="{FF2B5EF4-FFF2-40B4-BE49-F238E27FC236}">
                <a16:creationId xmlns:a16="http://schemas.microsoft.com/office/drawing/2014/main" id="{D6260B09-B3D6-41BB-B573-61FD258D97E7}"/>
              </a:ext>
            </a:extLst>
          </p:cNvPr>
          <p:cNvSpPr>
            <a:spLocks noGrp="1" noChangeArrowheads="1"/>
          </p:cNvSpPr>
          <p:nvPr>
            <p:ph type="body" sz="quarter" idx="3"/>
          </p:nvPr>
        </p:nvSpPr>
        <p:spPr bwMode="auto">
          <a:xfrm>
            <a:off x="973138" y="4554538"/>
            <a:ext cx="5356225"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5174" name="Rectangle 6">
            <a:extLst>
              <a:ext uri="{FF2B5EF4-FFF2-40B4-BE49-F238E27FC236}">
                <a16:creationId xmlns:a16="http://schemas.microsoft.com/office/drawing/2014/main" id="{1989318E-A54D-4A95-9D07-BA45423E7587}"/>
              </a:ext>
            </a:extLst>
          </p:cNvPr>
          <p:cNvSpPr>
            <a:spLocks noGrp="1" noChangeArrowheads="1"/>
          </p:cNvSpPr>
          <p:nvPr>
            <p:ph type="ftr" sz="quarter" idx="4"/>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b" anchorCtr="0" compatLnSpc="1">
            <a:prstTxWarp prst="textNoShape">
              <a:avLst/>
            </a:prstTxWarp>
          </a:bodyPr>
          <a:lstStyle>
            <a:lvl1pPr algn="l" defTabSz="965200">
              <a:defRPr sz="1300"/>
            </a:lvl1pPr>
          </a:lstStyle>
          <a:p>
            <a:pPr>
              <a:defRPr/>
            </a:pPr>
            <a:endParaRPr lang="en-US"/>
          </a:p>
        </p:txBody>
      </p:sp>
      <p:sp>
        <p:nvSpPr>
          <p:cNvPr id="135175" name="Rectangle 7">
            <a:extLst>
              <a:ext uri="{FF2B5EF4-FFF2-40B4-BE49-F238E27FC236}">
                <a16:creationId xmlns:a16="http://schemas.microsoft.com/office/drawing/2014/main" id="{29AD056E-868C-4FD0-BDA5-60A43545C8E8}"/>
              </a:ext>
            </a:extLst>
          </p:cNvPr>
          <p:cNvSpPr>
            <a:spLocks noGrp="1" noChangeArrowheads="1"/>
          </p:cNvSpPr>
          <p:nvPr>
            <p:ph type="sldNum" sz="quarter" idx="5"/>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15" tIns="48257" rIns="96515" bIns="48257" numCol="1" anchor="b" anchorCtr="0" compatLnSpc="1">
            <a:prstTxWarp prst="textNoShape">
              <a:avLst/>
            </a:prstTxWarp>
          </a:bodyPr>
          <a:lstStyle>
            <a:lvl1pPr algn="r" defTabSz="965200">
              <a:defRPr sz="1300"/>
            </a:lvl1pPr>
          </a:lstStyle>
          <a:p>
            <a:fld id="{0D043ABC-791E-4A50-96C5-FCA026B1F3B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F083CCC-3185-4FE8-81FB-954920AEBCE9}"/>
              </a:ext>
            </a:extLst>
          </p:cNvPr>
          <p:cNvSpPr>
            <a:spLocks noGrp="1"/>
          </p:cNvSpPr>
          <p:nvPr>
            <p:ph type="dt" sz="half" idx="10"/>
          </p:nvPr>
        </p:nvSpPr>
        <p:spPr/>
        <p:txBody>
          <a:bodyPr/>
          <a:lstStyle>
            <a:lvl1pPr>
              <a:defRPr/>
            </a:lvl1pPr>
          </a:lstStyle>
          <a:p>
            <a:pPr>
              <a:defRPr/>
            </a:pPr>
            <a:fld id="{3EF4AC60-A32A-4553-8CDC-D3660A4C9A34}" type="datetime1">
              <a:rPr lang="en-US"/>
              <a:pPr>
                <a:defRPr/>
              </a:pPr>
              <a:t>2/1/2021</a:t>
            </a:fld>
            <a:endParaRPr lang="en-US"/>
          </a:p>
        </p:txBody>
      </p:sp>
      <p:sp>
        <p:nvSpPr>
          <p:cNvPr id="5" name="Footer Placeholder 4">
            <a:extLst>
              <a:ext uri="{FF2B5EF4-FFF2-40B4-BE49-F238E27FC236}">
                <a16:creationId xmlns:a16="http://schemas.microsoft.com/office/drawing/2014/main" id="{6B8B4ADD-3C98-4D46-9576-18009AEDA67D}"/>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6" name="Slide Number Placeholder 5">
            <a:extLst>
              <a:ext uri="{FF2B5EF4-FFF2-40B4-BE49-F238E27FC236}">
                <a16:creationId xmlns:a16="http://schemas.microsoft.com/office/drawing/2014/main" id="{86FE55F9-2474-4CD4-A303-6D2A06C4397C}"/>
              </a:ext>
            </a:extLst>
          </p:cNvPr>
          <p:cNvSpPr>
            <a:spLocks noGrp="1"/>
          </p:cNvSpPr>
          <p:nvPr>
            <p:ph type="sldNum" sz="quarter" idx="12"/>
          </p:nvPr>
        </p:nvSpPr>
        <p:spPr/>
        <p:txBody>
          <a:bodyPr/>
          <a:lstStyle>
            <a:lvl1pPr>
              <a:defRPr/>
            </a:lvl1pPr>
          </a:lstStyle>
          <a:p>
            <a:fld id="{FE8EA2A6-79F1-449D-9AEB-6B6186D21174}" type="slidenum">
              <a:rPr lang="en-US" altLang="en-US"/>
              <a:pPr/>
              <a:t>‹#›</a:t>
            </a:fld>
            <a:endParaRPr lang="en-US" altLang="en-US"/>
          </a:p>
        </p:txBody>
      </p:sp>
    </p:spTree>
    <p:extLst>
      <p:ext uri="{BB962C8B-B14F-4D97-AF65-F5344CB8AC3E}">
        <p14:creationId xmlns:p14="http://schemas.microsoft.com/office/powerpoint/2010/main" val="366107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FF9FC-B635-40F6-B579-790718A639B4}"/>
              </a:ext>
            </a:extLst>
          </p:cNvPr>
          <p:cNvSpPr>
            <a:spLocks noGrp="1"/>
          </p:cNvSpPr>
          <p:nvPr>
            <p:ph type="dt" sz="half" idx="10"/>
          </p:nvPr>
        </p:nvSpPr>
        <p:spPr/>
        <p:txBody>
          <a:bodyPr/>
          <a:lstStyle>
            <a:lvl1pPr>
              <a:defRPr/>
            </a:lvl1pPr>
          </a:lstStyle>
          <a:p>
            <a:pPr>
              <a:defRPr/>
            </a:pPr>
            <a:fld id="{FBC3553F-2348-4338-A15B-C3EC32517FC0}" type="datetime1">
              <a:rPr lang="en-US"/>
              <a:pPr>
                <a:defRPr/>
              </a:pPr>
              <a:t>2/1/2021</a:t>
            </a:fld>
            <a:endParaRPr lang="en-US"/>
          </a:p>
        </p:txBody>
      </p:sp>
      <p:sp>
        <p:nvSpPr>
          <p:cNvPr id="5" name="Footer Placeholder 4">
            <a:extLst>
              <a:ext uri="{FF2B5EF4-FFF2-40B4-BE49-F238E27FC236}">
                <a16:creationId xmlns:a16="http://schemas.microsoft.com/office/drawing/2014/main" id="{FA1B6774-7F1B-4A90-BB9D-922BAF6E5EBF}"/>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6" name="Slide Number Placeholder 5">
            <a:extLst>
              <a:ext uri="{FF2B5EF4-FFF2-40B4-BE49-F238E27FC236}">
                <a16:creationId xmlns:a16="http://schemas.microsoft.com/office/drawing/2014/main" id="{9E17C2A1-D822-4308-B4A3-A32AD3902014}"/>
              </a:ext>
            </a:extLst>
          </p:cNvPr>
          <p:cNvSpPr>
            <a:spLocks noGrp="1"/>
          </p:cNvSpPr>
          <p:nvPr>
            <p:ph type="sldNum" sz="quarter" idx="12"/>
          </p:nvPr>
        </p:nvSpPr>
        <p:spPr/>
        <p:txBody>
          <a:bodyPr/>
          <a:lstStyle>
            <a:lvl1pPr>
              <a:defRPr/>
            </a:lvl1pPr>
          </a:lstStyle>
          <a:p>
            <a:fld id="{B724DD90-EB57-41D1-82C9-BE5F825BA2A2}" type="slidenum">
              <a:rPr lang="en-US" altLang="en-US"/>
              <a:pPr/>
              <a:t>‹#›</a:t>
            </a:fld>
            <a:endParaRPr lang="en-US" altLang="en-US"/>
          </a:p>
        </p:txBody>
      </p:sp>
    </p:spTree>
    <p:extLst>
      <p:ext uri="{BB962C8B-B14F-4D97-AF65-F5344CB8AC3E}">
        <p14:creationId xmlns:p14="http://schemas.microsoft.com/office/powerpoint/2010/main" val="154067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9EC363-5B30-402A-9BD4-32EF833BCF03}"/>
              </a:ext>
            </a:extLst>
          </p:cNvPr>
          <p:cNvSpPr>
            <a:spLocks noGrp="1"/>
          </p:cNvSpPr>
          <p:nvPr>
            <p:ph type="dt" sz="half" idx="10"/>
          </p:nvPr>
        </p:nvSpPr>
        <p:spPr/>
        <p:txBody>
          <a:bodyPr/>
          <a:lstStyle>
            <a:lvl1pPr>
              <a:defRPr/>
            </a:lvl1pPr>
          </a:lstStyle>
          <a:p>
            <a:pPr>
              <a:defRPr/>
            </a:pPr>
            <a:fld id="{E0469FF3-9618-4867-A1A7-FD04BDE71955}" type="datetime1">
              <a:rPr lang="en-US"/>
              <a:pPr>
                <a:defRPr/>
              </a:pPr>
              <a:t>2/1/2021</a:t>
            </a:fld>
            <a:endParaRPr lang="en-US"/>
          </a:p>
        </p:txBody>
      </p:sp>
      <p:sp>
        <p:nvSpPr>
          <p:cNvPr id="5" name="Footer Placeholder 4">
            <a:extLst>
              <a:ext uri="{FF2B5EF4-FFF2-40B4-BE49-F238E27FC236}">
                <a16:creationId xmlns:a16="http://schemas.microsoft.com/office/drawing/2014/main" id="{CE03BE1E-84FF-4A85-A8F4-099A4DE61E49}"/>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6" name="Slide Number Placeholder 5">
            <a:extLst>
              <a:ext uri="{FF2B5EF4-FFF2-40B4-BE49-F238E27FC236}">
                <a16:creationId xmlns:a16="http://schemas.microsoft.com/office/drawing/2014/main" id="{F9FB6583-8BC9-4E21-B9F6-4381CFEFF358}"/>
              </a:ext>
            </a:extLst>
          </p:cNvPr>
          <p:cNvSpPr>
            <a:spLocks noGrp="1"/>
          </p:cNvSpPr>
          <p:nvPr>
            <p:ph type="sldNum" sz="quarter" idx="12"/>
          </p:nvPr>
        </p:nvSpPr>
        <p:spPr/>
        <p:txBody>
          <a:bodyPr/>
          <a:lstStyle>
            <a:lvl1pPr>
              <a:defRPr/>
            </a:lvl1pPr>
          </a:lstStyle>
          <a:p>
            <a:fld id="{8C1C9169-9978-4CC0-B245-1985928A0F96}" type="slidenum">
              <a:rPr lang="en-US" altLang="en-US"/>
              <a:pPr/>
              <a:t>‹#›</a:t>
            </a:fld>
            <a:endParaRPr lang="en-US" altLang="en-US"/>
          </a:p>
        </p:txBody>
      </p:sp>
    </p:spTree>
    <p:extLst>
      <p:ext uri="{BB962C8B-B14F-4D97-AF65-F5344CB8AC3E}">
        <p14:creationId xmlns:p14="http://schemas.microsoft.com/office/powerpoint/2010/main" val="41043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17514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286597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080642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364427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6EBAB3-4937-4CFB-A12A-D58C0A08E67F}" type="datetimeFigureOut">
              <a:rPr lang="en-IN" smtClean="0"/>
              <a:t>01-02-2021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736984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6EBAB3-4937-4CFB-A12A-D58C0A08E67F}" type="datetimeFigureOut">
              <a:rPr lang="en-IN" smtClean="0"/>
              <a:t>01-02-2021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18807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EBAB3-4937-4CFB-A12A-D58C0A08E67F}" type="datetimeFigureOut">
              <a:rPr lang="en-IN" smtClean="0"/>
              <a:t>01-02-2021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244670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59954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BB6F9-660A-4FA4-A435-807C82D8D996}"/>
              </a:ext>
            </a:extLst>
          </p:cNvPr>
          <p:cNvSpPr>
            <a:spLocks noGrp="1"/>
          </p:cNvSpPr>
          <p:nvPr>
            <p:ph type="dt" sz="half" idx="10"/>
          </p:nvPr>
        </p:nvSpPr>
        <p:spPr/>
        <p:txBody>
          <a:bodyPr/>
          <a:lstStyle>
            <a:lvl1pPr>
              <a:defRPr/>
            </a:lvl1pPr>
          </a:lstStyle>
          <a:p>
            <a:pPr>
              <a:defRPr/>
            </a:pPr>
            <a:fld id="{AA1AC0E6-F7E0-4D8B-A7A6-40938B4031C3}" type="datetime1">
              <a:rPr lang="en-US"/>
              <a:pPr>
                <a:defRPr/>
              </a:pPr>
              <a:t>2/1/2021</a:t>
            </a:fld>
            <a:endParaRPr lang="en-US"/>
          </a:p>
        </p:txBody>
      </p:sp>
      <p:sp>
        <p:nvSpPr>
          <p:cNvPr id="5" name="Footer Placeholder 4">
            <a:extLst>
              <a:ext uri="{FF2B5EF4-FFF2-40B4-BE49-F238E27FC236}">
                <a16:creationId xmlns:a16="http://schemas.microsoft.com/office/drawing/2014/main" id="{4AF17085-948E-44E0-9724-E9FBF29E6828}"/>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6" name="Slide Number Placeholder 5">
            <a:extLst>
              <a:ext uri="{FF2B5EF4-FFF2-40B4-BE49-F238E27FC236}">
                <a16:creationId xmlns:a16="http://schemas.microsoft.com/office/drawing/2014/main" id="{EAE3A332-9FD3-42B6-AF2F-316EA5CAF1EC}"/>
              </a:ext>
            </a:extLst>
          </p:cNvPr>
          <p:cNvSpPr>
            <a:spLocks noGrp="1"/>
          </p:cNvSpPr>
          <p:nvPr>
            <p:ph type="sldNum" sz="quarter" idx="12"/>
          </p:nvPr>
        </p:nvSpPr>
        <p:spPr/>
        <p:txBody>
          <a:bodyPr/>
          <a:lstStyle>
            <a:lvl1pPr>
              <a:defRPr/>
            </a:lvl1pPr>
          </a:lstStyle>
          <a:p>
            <a:fld id="{DABA9942-346B-448E-A27C-8872AC881E7D}" type="slidenum">
              <a:rPr lang="en-US" altLang="en-US"/>
              <a:pPr/>
              <a:t>‹#›</a:t>
            </a:fld>
            <a:endParaRPr lang="en-US" altLang="en-US"/>
          </a:p>
        </p:txBody>
      </p:sp>
    </p:spTree>
    <p:extLst>
      <p:ext uri="{BB962C8B-B14F-4D97-AF65-F5344CB8AC3E}">
        <p14:creationId xmlns:p14="http://schemas.microsoft.com/office/powerpoint/2010/main" val="1495069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872415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601335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08133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7C918E-FC53-45C1-B5C3-B88209E93D77}"/>
              </a:ext>
            </a:extLst>
          </p:cNvPr>
          <p:cNvSpPr>
            <a:spLocks noGrp="1"/>
          </p:cNvSpPr>
          <p:nvPr>
            <p:ph type="dt" sz="half" idx="10"/>
          </p:nvPr>
        </p:nvSpPr>
        <p:spPr/>
        <p:txBody>
          <a:bodyPr/>
          <a:lstStyle>
            <a:lvl1pPr>
              <a:defRPr/>
            </a:lvl1pPr>
          </a:lstStyle>
          <a:p>
            <a:pPr>
              <a:defRPr/>
            </a:pPr>
            <a:fld id="{F9923911-C237-4632-857F-D7A9866DF68A}" type="datetime1">
              <a:rPr lang="en-US"/>
              <a:pPr>
                <a:defRPr/>
              </a:pPr>
              <a:t>2/1/2021</a:t>
            </a:fld>
            <a:endParaRPr lang="en-US"/>
          </a:p>
        </p:txBody>
      </p:sp>
      <p:sp>
        <p:nvSpPr>
          <p:cNvPr id="5" name="Footer Placeholder 4">
            <a:extLst>
              <a:ext uri="{FF2B5EF4-FFF2-40B4-BE49-F238E27FC236}">
                <a16:creationId xmlns:a16="http://schemas.microsoft.com/office/drawing/2014/main" id="{0DA3D7C0-243B-485D-887F-5DD9113EC405}"/>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6" name="Slide Number Placeholder 5">
            <a:extLst>
              <a:ext uri="{FF2B5EF4-FFF2-40B4-BE49-F238E27FC236}">
                <a16:creationId xmlns:a16="http://schemas.microsoft.com/office/drawing/2014/main" id="{C6DEF401-ABF6-4FEF-874D-A99D9CC5C983}"/>
              </a:ext>
            </a:extLst>
          </p:cNvPr>
          <p:cNvSpPr>
            <a:spLocks noGrp="1"/>
          </p:cNvSpPr>
          <p:nvPr>
            <p:ph type="sldNum" sz="quarter" idx="12"/>
          </p:nvPr>
        </p:nvSpPr>
        <p:spPr/>
        <p:txBody>
          <a:bodyPr/>
          <a:lstStyle>
            <a:lvl1pPr>
              <a:defRPr/>
            </a:lvl1pPr>
          </a:lstStyle>
          <a:p>
            <a:fld id="{CB0A9BBF-43DE-4AD4-BD77-9BED47C12CEC}" type="slidenum">
              <a:rPr lang="en-US" altLang="en-US"/>
              <a:pPr/>
              <a:t>‹#›</a:t>
            </a:fld>
            <a:endParaRPr lang="en-US" altLang="en-US"/>
          </a:p>
        </p:txBody>
      </p:sp>
    </p:spTree>
    <p:extLst>
      <p:ext uri="{BB962C8B-B14F-4D97-AF65-F5344CB8AC3E}">
        <p14:creationId xmlns:p14="http://schemas.microsoft.com/office/powerpoint/2010/main" val="386247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3307F0-9377-4753-8C26-751BD899E46B}"/>
              </a:ext>
            </a:extLst>
          </p:cNvPr>
          <p:cNvSpPr>
            <a:spLocks noGrp="1"/>
          </p:cNvSpPr>
          <p:nvPr>
            <p:ph type="dt" sz="half" idx="10"/>
          </p:nvPr>
        </p:nvSpPr>
        <p:spPr/>
        <p:txBody>
          <a:bodyPr/>
          <a:lstStyle>
            <a:lvl1pPr>
              <a:defRPr/>
            </a:lvl1pPr>
          </a:lstStyle>
          <a:p>
            <a:pPr>
              <a:defRPr/>
            </a:pPr>
            <a:fld id="{1C657949-7C15-465E-B96B-B2EB9CAFE8FE}" type="datetime1">
              <a:rPr lang="en-US"/>
              <a:pPr>
                <a:defRPr/>
              </a:pPr>
              <a:t>2/1/2021</a:t>
            </a:fld>
            <a:endParaRPr lang="en-US"/>
          </a:p>
        </p:txBody>
      </p:sp>
      <p:sp>
        <p:nvSpPr>
          <p:cNvPr id="6" name="Footer Placeholder 4">
            <a:extLst>
              <a:ext uri="{FF2B5EF4-FFF2-40B4-BE49-F238E27FC236}">
                <a16:creationId xmlns:a16="http://schemas.microsoft.com/office/drawing/2014/main" id="{6ED19397-11F4-4BA1-9D99-5F6B34D4E667}"/>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7" name="Slide Number Placeholder 5">
            <a:extLst>
              <a:ext uri="{FF2B5EF4-FFF2-40B4-BE49-F238E27FC236}">
                <a16:creationId xmlns:a16="http://schemas.microsoft.com/office/drawing/2014/main" id="{8509C560-1EB2-4F18-8138-B65A8799AD96}"/>
              </a:ext>
            </a:extLst>
          </p:cNvPr>
          <p:cNvSpPr>
            <a:spLocks noGrp="1"/>
          </p:cNvSpPr>
          <p:nvPr>
            <p:ph type="sldNum" sz="quarter" idx="12"/>
          </p:nvPr>
        </p:nvSpPr>
        <p:spPr/>
        <p:txBody>
          <a:bodyPr/>
          <a:lstStyle>
            <a:lvl1pPr>
              <a:defRPr/>
            </a:lvl1pPr>
          </a:lstStyle>
          <a:p>
            <a:fld id="{6ABC920A-8674-446A-B17C-AABC3D6AFBAE}" type="slidenum">
              <a:rPr lang="en-US" altLang="en-US"/>
              <a:pPr/>
              <a:t>‹#›</a:t>
            </a:fld>
            <a:endParaRPr lang="en-US" altLang="en-US"/>
          </a:p>
        </p:txBody>
      </p:sp>
    </p:spTree>
    <p:extLst>
      <p:ext uri="{BB962C8B-B14F-4D97-AF65-F5344CB8AC3E}">
        <p14:creationId xmlns:p14="http://schemas.microsoft.com/office/powerpoint/2010/main" val="10444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E0FA8D9-4BA5-4F4B-80A1-E73140303ECC}"/>
              </a:ext>
            </a:extLst>
          </p:cNvPr>
          <p:cNvSpPr>
            <a:spLocks noGrp="1"/>
          </p:cNvSpPr>
          <p:nvPr>
            <p:ph type="dt" sz="half" idx="10"/>
          </p:nvPr>
        </p:nvSpPr>
        <p:spPr/>
        <p:txBody>
          <a:bodyPr/>
          <a:lstStyle>
            <a:lvl1pPr>
              <a:defRPr/>
            </a:lvl1pPr>
          </a:lstStyle>
          <a:p>
            <a:pPr>
              <a:defRPr/>
            </a:pPr>
            <a:fld id="{2B847D63-FC4D-4B69-A9C9-2F2EFB85F57C}" type="datetime1">
              <a:rPr lang="en-US"/>
              <a:pPr>
                <a:defRPr/>
              </a:pPr>
              <a:t>2/1/2021</a:t>
            </a:fld>
            <a:endParaRPr lang="en-US"/>
          </a:p>
        </p:txBody>
      </p:sp>
      <p:sp>
        <p:nvSpPr>
          <p:cNvPr id="8" name="Footer Placeholder 4">
            <a:extLst>
              <a:ext uri="{FF2B5EF4-FFF2-40B4-BE49-F238E27FC236}">
                <a16:creationId xmlns:a16="http://schemas.microsoft.com/office/drawing/2014/main" id="{898D464D-B904-4280-8D85-226E86E301F8}"/>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9" name="Slide Number Placeholder 5">
            <a:extLst>
              <a:ext uri="{FF2B5EF4-FFF2-40B4-BE49-F238E27FC236}">
                <a16:creationId xmlns:a16="http://schemas.microsoft.com/office/drawing/2014/main" id="{57EA57C6-A2C6-4E6D-BE2A-D7E77D27E5F2}"/>
              </a:ext>
            </a:extLst>
          </p:cNvPr>
          <p:cNvSpPr>
            <a:spLocks noGrp="1"/>
          </p:cNvSpPr>
          <p:nvPr>
            <p:ph type="sldNum" sz="quarter" idx="12"/>
          </p:nvPr>
        </p:nvSpPr>
        <p:spPr/>
        <p:txBody>
          <a:bodyPr/>
          <a:lstStyle>
            <a:lvl1pPr>
              <a:defRPr/>
            </a:lvl1pPr>
          </a:lstStyle>
          <a:p>
            <a:fld id="{A9A6986C-2F9E-4AE0-AA5F-1E349CD36A02}" type="slidenum">
              <a:rPr lang="en-US" altLang="en-US"/>
              <a:pPr/>
              <a:t>‹#›</a:t>
            </a:fld>
            <a:endParaRPr lang="en-US" altLang="en-US"/>
          </a:p>
        </p:txBody>
      </p:sp>
    </p:spTree>
    <p:extLst>
      <p:ext uri="{BB962C8B-B14F-4D97-AF65-F5344CB8AC3E}">
        <p14:creationId xmlns:p14="http://schemas.microsoft.com/office/powerpoint/2010/main" val="90745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DD94BBD-AB92-4084-91E0-8764D63A3FA8}"/>
              </a:ext>
            </a:extLst>
          </p:cNvPr>
          <p:cNvSpPr>
            <a:spLocks noGrp="1"/>
          </p:cNvSpPr>
          <p:nvPr>
            <p:ph type="dt" sz="half" idx="10"/>
          </p:nvPr>
        </p:nvSpPr>
        <p:spPr/>
        <p:txBody>
          <a:bodyPr/>
          <a:lstStyle>
            <a:lvl1pPr>
              <a:defRPr/>
            </a:lvl1pPr>
          </a:lstStyle>
          <a:p>
            <a:pPr>
              <a:defRPr/>
            </a:pPr>
            <a:fld id="{B0A779F2-F074-45F1-AE5A-B17331CC99BB}" type="datetime1">
              <a:rPr lang="en-US"/>
              <a:pPr>
                <a:defRPr/>
              </a:pPr>
              <a:t>2/1/2021</a:t>
            </a:fld>
            <a:endParaRPr lang="en-US"/>
          </a:p>
        </p:txBody>
      </p:sp>
      <p:sp>
        <p:nvSpPr>
          <p:cNvPr id="4" name="Footer Placeholder 4">
            <a:extLst>
              <a:ext uri="{FF2B5EF4-FFF2-40B4-BE49-F238E27FC236}">
                <a16:creationId xmlns:a16="http://schemas.microsoft.com/office/drawing/2014/main" id="{A0A183C0-AB00-4D42-9BDC-DDA138BED737}"/>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5" name="Slide Number Placeholder 5">
            <a:extLst>
              <a:ext uri="{FF2B5EF4-FFF2-40B4-BE49-F238E27FC236}">
                <a16:creationId xmlns:a16="http://schemas.microsoft.com/office/drawing/2014/main" id="{2E32B320-CA38-4A0C-9548-7A4678CEF136}"/>
              </a:ext>
            </a:extLst>
          </p:cNvPr>
          <p:cNvSpPr>
            <a:spLocks noGrp="1"/>
          </p:cNvSpPr>
          <p:nvPr>
            <p:ph type="sldNum" sz="quarter" idx="12"/>
          </p:nvPr>
        </p:nvSpPr>
        <p:spPr/>
        <p:txBody>
          <a:bodyPr/>
          <a:lstStyle>
            <a:lvl1pPr>
              <a:defRPr/>
            </a:lvl1pPr>
          </a:lstStyle>
          <a:p>
            <a:fld id="{4FF73EEE-A40D-4504-9ADC-900A45E819A5}" type="slidenum">
              <a:rPr lang="en-US" altLang="en-US"/>
              <a:pPr/>
              <a:t>‹#›</a:t>
            </a:fld>
            <a:endParaRPr lang="en-US" altLang="en-US"/>
          </a:p>
        </p:txBody>
      </p:sp>
    </p:spTree>
    <p:extLst>
      <p:ext uri="{BB962C8B-B14F-4D97-AF65-F5344CB8AC3E}">
        <p14:creationId xmlns:p14="http://schemas.microsoft.com/office/powerpoint/2010/main" val="208392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6257F92-30AD-4253-998A-61639CAEB34C}"/>
              </a:ext>
            </a:extLst>
          </p:cNvPr>
          <p:cNvSpPr>
            <a:spLocks noGrp="1"/>
          </p:cNvSpPr>
          <p:nvPr>
            <p:ph type="dt" sz="half" idx="10"/>
          </p:nvPr>
        </p:nvSpPr>
        <p:spPr/>
        <p:txBody>
          <a:bodyPr/>
          <a:lstStyle>
            <a:lvl1pPr>
              <a:defRPr/>
            </a:lvl1pPr>
          </a:lstStyle>
          <a:p>
            <a:pPr>
              <a:defRPr/>
            </a:pPr>
            <a:fld id="{6907832D-24E0-4970-9128-A48DBC663053}" type="datetime1">
              <a:rPr lang="en-US"/>
              <a:pPr>
                <a:defRPr/>
              </a:pPr>
              <a:t>2/1/2021</a:t>
            </a:fld>
            <a:endParaRPr lang="en-US"/>
          </a:p>
        </p:txBody>
      </p:sp>
      <p:sp>
        <p:nvSpPr>
          <p:cNvPr id="3" name="Footer Placeholder 4">
            <a:extLst>
              <a:ext uri="{FF2B5EF4-FFF2-40B4-BE49-F238E27FC236}">
                <a16:creationId xmlns:a16="http://schemas.microsoft.com/office/drawing/2014/main" id="{127C7A3A-553D-4F0D-B3EF-55C78B85670E}"/>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4" name="Slide Number Placeholder 5">
            <a:extLst>
              <a:ext uri="{FF2B5EF4-FFF2-40B4-BE49-F238E27FC236}">
                <a16:creationId xmlns:a16="http://schemas.microsoft.com/office/drawing/2014/main" id="{205C22E8-5975-4D73-A45B-B7FBF837CB6C}"/>
              </a:ext>
            </a:extLst>
          </p:cNvPr>
          <p:cNvSpPr>
            <a:spLocks noGrp="1"/>
          </p:cNvSpPr>
          <p:nvPr>
            <p:ph type="sldNum" sz="quarter" idx="12"/>
          </p:nvPr>
        </p:nvSpPr>
        <p:spPr/>
        <p:txBody>
          <a:bodyPr/>
          <a:lstStyle>
            <a:lvl1pPr>
              <a:defRPr/>
            </a:lvl1pPr>
          </a:lstStyle>
          <a:p>
            <a:fld id="{17E2682C-2847-495E-A088-DFEA04F89EE2}" type="slidenum">
              <a:rPr lang="en-US" altLang="en-US"/>
              <a:pPr/>
              <a:t>‹#›</a:t>
            </a:fld>
            <a:endParaRPr lang="en-US" altLang="en-US"/>
          </a:p>
        </p:txBody>
      </p:sp>
    </p:spTree>
    <p:extLst>
      <p:ext uri="{BB962C8B-B14F-4D97-AF65-F5344CB8AC3E}">
        <p14:creationId xmlns:p14="http://schemas.microsoft.com/office/powerpoint/2010/main" val="378495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09103E1-708F-4B6F-8685-4F5CECBE7F7D}"/>
              </a:ext>
            </a:extLst>
          </p:cNvPr>
          <p:cNvSpPr>
            <a:spLocks noGrp="1"/>
          </p:cNvSpPr>
          <p:nvPr>
            <p:ph type="dt" sz="half" idx="10"/>
          </p:nvPr>
        </p:nvSpPr>
        <p:spPr/>
        <p:txBody>
          <a:bodyPr/>
          <a:lstStyle>
            <a:lvl1pPr>
              <a:defRPr/>
            </a:lvl1pPr>
          </a:lstStyle>
          <a:p>
            <a:pPr>
              <a:defRPr/>
            </a:pPr>
            <a:fld id="{A4FDB5F1-BEF1-40E5-9469-45083145E576}" type="datetime1">
              <a:rPr lang="en-US"/>
              <a:pPr>
                <a:defRPr/>
              </a:pPr>
              <a:t>2/1/2021</a:t>
            </a:fld>
            <a:endParaRPr lang="en-US"/>
          </a:p>
        </p:txBody>
      </p:sp>
      <p:sp>
        <p:nvSpPr>
          <p:cNvPr id="6" name="Footer Placeholder 4">
            <a:extLst>
              <a:ext uri="{FF2B5EF4-FFF2-40B4-BE49-F238E27FC236}">
                <a16:creationId xmlns:a16="http://schemas.microsoft.com/office/drawing/2014/main" id="{80AE0900-EAC7-4A73-800F-7B364C6C772D}"/>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7" name="Slide Number Placeholder 5">
            <a:extLst>
              <a:ext uri="{FF2B5EF4-FFF2-40B4-BE49-F238E27FC236}">
                <a16:creationId xmlns:a16="http://schemas.microsoft.com/office/drawing/2014/main" id="{89CC7677-33FE-46C7-909E-93A5EA204CA4}"/>
              </a:ext>
            </a:extLst>
          </p:cNvPr>
          <p:cNvSpPr>
            <a:spLocks noGrp="1"/>
          </p:cNvSpPr>
          <p:nvPr>
            <p:ph type="sldNum" sz="quarter" idx="12"/>
          </p:nvPr>
        </p:nvSpPr>
        <p:spPr/>
        <p:txBody>
          <a:bodyPr/>
          <a:lstStyle>
            <a:lvl1pPr>
              <a:defRPr/>
            </a:lvl1pPr>
          </a:lstStyle>
          <a:p>
            <a:fld id="{8B22823F-6E74-4BB0-B2F7-6DDD7E562590}" type="slidenum">
              <a:rPr lang="en-US" altLang="en-US"/>
              <a:pPr/>
              <a:t>‹#›</a:t>
            </a:fld>
            <a:endParaRPr lang="en-US" altLang="en-US"/>
          </a:p>
        </p:txBody>
      </p:sp>
    </p:spTree>
    <p:extLst>
      <p:ext uri="{BB962C8B-B14F-4D97-AF65-F5344CB8AC3E}">
        <p14:creationId xmlns:p14="http://schemas.microsoft.com/office/powerpoint/2010/main" val="424986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49239CF-741D-41EB-A06D-5FA1B29DFF21}"/>
              </a:ext>
            </a:extLst>
          </p:cNvPr>
          <p:cNvSpPr>
            <a:spLocks noGrp="1"/>
          </p:cNvSpPr>
          <p:nvPr>
            <p:ph type="dt" sz="half" idx="10"/>
          </p:nvPr>
        </p:nvSpPr>
        <p:spPr/>
        <p:txBody>
          <a:bodyPr/>
          <a:lstStyle>
            <a:lvl1pPr>
              <a:defRPr/>
            </a:lvl1pPr>
          </a:lstStyle>
          <a:p>
            <a:pPr>
              <a:defRPr/>
            </a:pPr>
            <a:fld id="{FA52C52A-8FDD-463A-A962-CFE604295DE4}" type="datetime1">
              <a:rPr lang="en-US"/>
              <a:pPr>
                <a:defRPr/>
              </a:pPr>
              <a:t>2/1/2021</a:t>
            </a:fld>
            <a:endParaRPr lang="en-US"/>
          </a:p>
        </p:txBody>
      </p:sp>
      <p:sp>
        <p:nvSpPr>
          <p:cNvPr id="6" name="Footer Placeholder 4">
            <a:extLst>
              <a:ext uri="{FF2B5EF4-FFF2-40B4-BE49-F238E27FC236}">
                <a16:creationId xmlns:a16="http://schemas.microsoft.com/office/drawing/2014/main" id="{84A70734-66C2-4EB7-9917-4D45264680ED}"/>
              </a:ext>
            </a:extLst>
          </p:cNvPr>
          <p:cNvSpPr>
            <a:spLocks noGrp="1"/>
          </p:cNvSpPr>
          <p:nvPr>
            <p:ph type="ftr" sz="quarter" idx="11"/>
          </p:nvPr>
        </p:nvSpPr>
        <p:spPr/>
        <p:txBody>
          <a:bodyPr/>
          <a:lstStyle>
            <a:lvl1pPr>
              <a:defRPr/>
            </a:lvl1pPr>
          </a:lstStyle>
          <a:p>
            <a:pPr>
              <a:defRPr/>
            </a:pPr>
            <a:r>
              <a:rPr lang="en-US"/>
              <a:t>Operating system, Harish Tiwari,  SPSU, Udaipur</a:t>
            </a:r>
          </a:p>
        </p:txBody>
      </p:sp>
      <p:sp>
        <p:nvSpPr>
          <p:cNvPr id="7" name="Slide Number Placeholder 5">
            <a:extLst>
              <a:ext uri="{FF2B5EF4-FFF2-40B4-BE49-F238E27FC236}">
                <a16:creationId xmlns:a16="http://schemas.microsoft.com/office/drawing/2014/main" id="{98766C9D-8AE2-4D33-94A7-9E3255D37C08}"/>
              </a:ext>
            </a:extLst>
          </p:cNvPr>
          <p:cNvSpPr>
            <a:spLocks noGrp="1"/>
          </p:cNvSpPr>
          <p:nvPr>
            <p:ph type="sldNum" sz="quarter" idx="12"/>
          </p:nvPr>
        </p:nvSpPr>
        <p:spPr/>
        <p:txBody>
          <a:bodyPr/>
          <a:lstStyle>
            <a:lvl1pPr>
              <a:defRPr/>
            </a:lvl1pPr>
          </a:lstStyle>
          <a:p>
            <a:fld id="{7865AA90-D40D-4275-8347-18DD19360F3D}" type="slidenum">
              <a:rPr lang="en-US" altLang="en-US"/>
              <a:pPr/>
              <a:t>‹#›</a:t>
            </a:fld>
            <a:endParaRPr lang="en-US" altLang="en-US"/>
          </a:p>
        </p:txBody>
      </p:sp>
    </p:spTree>
    <p:extLst>
      <p:ext uri="{BB962C8B-B14F-4D97-AF65-F5344CB8AC3E}">
        <p14:creationId xmlns:p14="http://schemas.microsoft.com/office/powerpoint/2010/main" val="138197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66A0656-42D4-41F2-9AE6-96FDC8E26BF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1D78299-417E-4BF7-B63F-C704E34A05D0}"/>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517E3E6-9B7F-4ACC-B59D-A00BC300AD23}"/>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488EABE-DE54-41BD-BC23-CF307D286BB4}" type="datetime1">
              <a:rPr lang="en-US"/>
              <a:pPr>
                <a:defRPr/>
              </a:pPr>
              <a:t>2/1/2021</a:t>
            </a:fld>
            <a:endParaRPr lang="en-US"/>
          </a:p>
        </p:txBody>
      </p:sp>
      <p:sp>
        <p:nvSpPr>
          <p:cNvPr id="5" name="Footer Placeholder 4">
            <a:extLst>
              <a:ext uri="{FF2B5EF4-FFF2-40B4-BE49-F238E27FC236}">
                <a16:creationId xmlns:a16="http://schemas.microsoft.com/office/drawing/2014/main" id="{CE140151-940D-4111-9521-0599B8497B88}"/>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Operating system, Harish Tiwari,  SPSU, Udaipur</a:t>
            </a:r>
          </a:p>
        </p:txBody>
      </p:sp>
      <p:sp>
        <p:nvSpPr>
          <p:cNvPr id="6" name="Slide Number Placeholder 5">
            <a:extLst>
              <a:ext uri="{FF2B5EF4-FFF2-40B4-BE49-F238E27FC236}">
                <a16:creationId xmlns:a16="http://schemas.microsoft.com/office/drawing/2014/main" id="{20A43CA5-7415-44CD-AAFA-701B2DCE790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4235BFC-0700-4C78-8B3F-340064FE7A3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488EABE-DE54-41BD-BC23-CF307D286BB4}" type="datetime1">
              <a:rPr lang="en-US" smtClean="0"/>
              <a:pPr>
                <a:defRPr/>
              </a:pPr>
              <a:t>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Operating system, Harish Tiwari,  SPSU, Udaipur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35BFC-0700-4C78-8B3F-340064FE7A31}" type="slidenum">
              <a:rPr lang="en-US" altLang="en-US" smtClean="0"/>
              <a:pPr/>
              <a:t>‹#›</a:t>
            </a:fld>
            <a:endParaRPr lang="en-US" altLang="en-US"/>
          </a:p>
        </p:txBody>
      </p:sp>
    </p:spTree>
    <p:extLst>
      <p:ext uri="{BB962C8B-B14F-4D97-AF65-F5344CB8AC3E}">
        <p14:creationId xmlns:p14="http://schemas.microsoft.com/office/powerpoint/2010/main" val="2504308547"/>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0FE1C788-C97B-46F0-AF55-BF6D0D5E6D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ECC3137-D316-4F3B-AED9-41ABABA7AA98}"/>
              </a:ext>
            </a:extLst>
          </p:cNvPr>
          <p:cNvSpPr txBox="1"/>
          <p:nvPr/>
        </p:nvSpPr>
        <p:spPr>
          <a:xfrm>
            <a:off x="4294188" y="5529264"/>
            <a:ext cx="5372100" cy="739775"/>
          </a:xfrm>
          <a:prstGeom prst="rect">
            <a:avLst/>
          </a:prstGeom>
          <a:noFill/>
        </p:spPr>
        <p:txBody>
          <a:bodyPr>
            <a:spAutoFit/>
          </a:bodyPr>
          <a:lstStyle/>
          <a:p>
            <a:pP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184DD1D7-C6BD-433E-B0F7-A5DADE382549}"/>
              </a:ext>
            </a:extLst>
          </p:cNvPr>
          <p:cNvSpPr>
            <a:spLocks noGrp="1"/>
          </p:cNvSpPr>
          <p:nvPr>
            <p:ph idx="1"/>
          </p:nvPr>
        </p:nvSpPr>
        <p:spPr>
          <a:xfrm>
            <a:off x="1925638" y="595313"/>
            <a:ext cx="8520112" cy="5778500"/>
          </a:xfrm>
        </p:spPr>
        <p:txBody>
          <a:bodyPr/>
          <a:lstStyle/>
          <a:p>
            <a:pPr marL="0" indent="0" eaLnBrk="1" hangingPunct="1">
              <a:buNone/>
            </a:pPr>
            <a:endParaRPr lang="en-US" altLang="en-US"/>
          </a:p>
        </p:txBody>
      </p:sp>
      <p:sp>
        <p:nvSpPr>
          <p:cNvPr id="11267" name="Footer Placeholder 3">
            <a:extLst>
              <a:ext uri="{FF2B5EF4-FFF2-40B4-BE49-F238E27FC236}">
                <a16:creationId xmlns:a16="http://schemas.microsoft.com/office/drawing/2014/main" id="{A99223B5-9381-405E-B535-2C008CB1A39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a:t>
            </a:r>
          </a:p>
          <a:p>
            <a:r>
              <a:rPr lang="en-US" altLang="en-US"/>
              <a:t>SPSU, Udaipur</a:t>
            </a:r>
          </a:p>
        </p:txBody>
      </p:sp>
      <p:sp>
        <p:nvSpPr>
          <p:cNvPr id="5" name="Rectangle 4">
            <a:extLst>
              <a:ext uri="{FF2B5EF4-FFF2-40B4-BE49-F238E27FC236}">
                <a16:creationId xmlns:a16="http://schemas.microsoft.com/office/drawing/2014/main" id="{640B368B-FB62-4A00-A3AD-4D6EF1E98535}"/>
              </a:ext>
            </a:extLst>
          </p:cNvPr>
          <p:cNvSpPr>
            <a:spLocks noChangeArrowheads="1"/>
          </p:cNvSpPr>
          <p:nvPr/>
        </p:nvSpPr>
        <p:spPr bwMode="auto">
          <a:xfrm>
            <a:off x="2216150" y="3130551"/>
            <a:ext cx="1206500" cy="4159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CPU</a:t>
            </a:r>
          </a:p>
        </p:txBody>
      </p:sp>
      <p:cxnSp>
        <p:nvCxnSpPr>
          <p:cNvPr id="7" name="Straight Arrow Connector 6">
            <a:extLst>
              <a:ext uri="{FF2B5EF4-FFF2-40B4-BE49-F238E27FC236}">
                <a16:creationId xmlns:a16="http://schemas.microsoft.com/office/drawing/2014/main" id="{C87DBF5B-ADB1-40EA-B450-C2B28FB8ECDE}"/>
              </a:ext>
            </a:extLst>
          </p:cNvPr>
          <p:cNvCxnSpPr>
            <a:cxnSpLocks noChangeShapeType="1"/>
            <a:stCxn id="5" idx="3"/>
          </p:cNvCxnSpPr>
          <p:nvPr/>
        </p:nvCxnSpPr>
        <p:spPr bwMode="auto">
          <a:xfrm flipV="1">
            <a:off x="3422650" y="3338513"/>
            <a:ext cx="138430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305166F4-CBE8-4030-8136-3DADCA312E94}"/>
              </a:ext>
            </a:extLst>
          </p:cNvPr>
          <p:cNvSpPr txBox="1">
            <a:spLocks noChangeArrowheads="1"/>
          </p:cNvSpPr>
          <p:nvPr/>
        </p:nvSpPr>
        <p:spPr bwMode="auto">
          <a:xfrm>
            <a:off x="3532188" y="2692401"/>
            <a:ext cx="1274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Logical Address</a:t>
            </a:r>
          </a:p>
        </p:txBody>
      </p:sp>
      <p:sp>
        <p:nvSpPr>
          <p:cNvPr id="10" name="Flowchart: Decision 9">
            <a:extLst>
              <a:ext uri="{FF2B5EF4-FFF2-40B4-BE49-F238E27FC236}">
                <a16:creationId xmlns:a16="http://schemas.microsoft.com/office/drawing/2014/main" id="{7E7469E8-AD17-420D-B179-26A8BD1FC358}"/>
              </a:ext>
            </a:extLst>
          </p:cNvPr>
          <p:cNvSpPr>
            <a:spLocks noChangeArrowheads="1"/>
          </p:cNvSpPr>
          <p:nvPr/>
        </p:nvSpPr>
        <p:spPr bwMode="auto">
          <a:xfrm>
            <a:off x="4806951" y="2906713"/>
            <a:ext cx="1330325" cy="863600"/>
          </a:xfrm>
          <a:prstGeom prst="flowChartDecision">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&gt;=</a:t>
            </a:r>
          </a:p>
        </p:txBody>
      </p:sp>
      <p:sp>
        <p:nvSpPr>
          <p:cNvPr id="12" name="Rectangle 11">
            <a:extLst>
              <a:ext uri="{FF2B5EF4-FFF2-40B4-BE49-F238E27FC236}">
                <a16:creationId xmlns:a16="http://schemas.microsoft.com/office/drawing/2014/main" id="{987EB9EE-1765-4EFE-832E-81668E824F49}"/>
              </a:ext>
            </a:extLst>
          </p:cNvPr>
          <p:cNvSpPr>
            <a:spLocks noChangeArrowheads="1"/>
          </p:cNvSpPr>
          <p:nvPr/>
        </p:nvSpPr>
        <p:spPr bwMode="auto">
          <a:xfrm>
            <a:off x="4870451" y="1441450"/>
            <a:ext cx="1266825" cy="6223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Base</a:t>
            </a:r>
          </a:p>
          <a:p>
            <a:r>
              <a:rPr lang="en-US" altLang="en-US"/>
              <a:t> Register</a:t>
            </a:r>
          </a:p>
        </p:txBody>
      </p:sp>
      <p:cxnSp>
        <p:nvCxnSpPr>
          <p:cNvPr id="14" name="Straight Arrow Connector 13">
            <a:extLst>
              <a:ext uri="{FF2B5EF4-FFF2-40B4-BE49-F238E27FC236}">
                <a16:creationId xmlns:a16="http://schemas.microsoft.com/office/drawing/2014/main" id="{3D9A0635-DC5D-478A-AD89-2A305AF74266}"/>
              </a:ext>
            </a:extLst>
          </p:cNvPr>
          <p:cNvCxnSpPr>
            <a:cxnSpLocks noChangeShapeType="1"/>
            <a:endCxn id="10" idx="0"/>
          </p:cNvCxnSpPr>
          <p:nvPr/>
        </p:nvCxnSpPr>
        <p:spPr bwMode="auto">
          <a:xfrm flipH="1">
            <a:off x="5472113" y="2063751"/>
            <a:ext cx="31750" cy="842963"/>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48CFBB0F-B9BC-4B9E-8A18-7B4FCBC288A1}"/>
              </a:ext>
            </a:extLst>
          </p:cNvPr>
          <p:cNvCxnSpPr>
            <a:cxnSpLocks noChangeShapeType="1"/>
            <a:stCxn id="10" idx="2"/>
          </p:cNvCxnSpPr>
          <p:nvPr/>
        </p:nvCxnSpPr>
        <p:spPr bwMode="auto">
          <a:xfrm>
            <a:off x="5472113" y="3770314"/>
            <a:ext cx="31750" cy="1120775"/>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106055A6-A5C0-4CA2-90CB-81204FF3729C}"/>
              </a:ext>
            </a:extLst>
          </p:cNvPr>
          <p:cNvSpPr txBox="1">
            <a:spLocks noChangeArrowheads="1"/>
          </p:cNvSpPr>
          <p:nvPr/>
        </p:nvSpPr>
        <p:spPr bwMode="auto">
          <a:xfrm>
            <a:off x="5708650" y="4330700"/>
            <a:ext cx="719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NO</a:t>
            </a:r>
          </a:p>
        </p:txBody>
      </p:sp>
      <p:sp>
        <p:nvSpPr>
          <p:cNvPr id="18" name="Rectangle 17">
            <a:extLst>
              <a:ext uri="{FF2B5EF4-FFF2-40B4-BE49-F238E27FC236}">
                <a16:creationId xmlns:a16="http://schemas.microsoft.com/office/drawing/2014/main" id="{E7D26622-13A8-4E7F-87C6-094D081CDAB1}"/>
              </a:ext>
            </a:extLst>
          </p:cNvPr>
          <p:cNvSpPr>
            <a:spLocks noChangeArrowheads="1"/>
          </p:cNvSpPr>
          <p:nvPr/>
        </p:nvSpPr>
        <p:spPr bwMode="auto">
          <a:xfrm>
            <a:off x="8340726" y="1289050"/>
            <a:ext cx="1592263" cy="3836988"/>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Memory</a:t>
            </a:r>
          </a:p>
        </p:txBody>
      </p:sp>
      <p:cxnSp>
        <p:nvCxnSpPr>
          <p:cNvPr id="20" name="Straight Arrow Connector 19">
            <a:extLst>
              <a:ext uri="{FF2B5EF4-FFF2-40B4-BE49-F238E27FC236}">
                <a16:creationId xmlns:a16="http://schemas.microsoft.com/office/drawing/2014/main" id="{15478E9A-840A-4BB1-865F-3D286127C767}"/>
              </a:ext>
            </a:extLst>
          </p:cNvPr>
          <p:cNvCxnSpPr>
            <a:cxnSpLocks noChangeShapeType="1"/>
            <a:stCxn id="10" idx="3"/>
          </p:cNvCxnSpPr>
          <p:nvPr/>
        </p:nvCxnSpPr>
        <p:spPr bwMode="auto">
          <a:xfrm>
            <a:off x="6137275" y="3338513"/>
            <a:ext cx="220345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2B478BAB-62CD-4636-AB4C-87B9EAAB4166}"/>
              </a:ext>
            </a:extLst>
          </p:cNvPr>
          <p:cNvSpPr txBox="1">
            <a:spLocks noChangeArrowheads="1"/>
          </p:cNvSpPr>
          <p:nvPr/>
        </p:nvSpPr>
        <p:spPr bwMode="auto">
          <a:xfrm>
            <a:off x="6969126" y="2697163"/>
            <a:ext cx="12747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Physical Address</a:t>
            </a:r>
          </a:p>
        </p:txBody>
      </p:sp>
      <p:sp>
        <p:nvSpPr>
          <p:cNvPr id="23" name="TextBox 22">
            <a:extLst>
              <a:ext uri="{FF2B5EF4-FFF2-40B4-BE49-F238E27FC236}">
                <a16:creationId xmlns:a16="http://schemas.microsoft.com/office/drawing/2014/main" id="{47479EEB-242D-4C32-8826-34C87CFDC029}"/>
              </a:ext>
            </a:extLst>
          </p:cNvPr>
          <p:cNvSpPr txBox="1">
            <a:spLocks noChangeArrowheads="1"/>
          </p:cNvSpPr>
          <p:nvPr/>
        </p:nvSpPr>
        <p:spPr bwMode="auto">
          <a:xfrm>
            <a:off x="4835526" y="5116514"/>
            <a:ext cx="240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Trap Addressing error</a:t>
            </a:r>
          </a:p>
        </p:txBody>
      </p:sp>
      <p:sp>
        <p:nvSpPr>
          <p:cNvPr id="24" name="TextBox 23">
            <a:extLst>
              <a:ext uri="{FF2B5EF4-FFF2-40B4-BE49-F238E27FC236}">
                <a16:creationId xmlns:a16="http://schemas.microsoft.com/office/drawing/2014/main" id="{48E46812-8C6B-402C-B87C-65C2ECE2F670}"/>
              </a:ext>
            </a:extLst>
          </p:cNvPr>
          <p:cNvSpPr txBox="1">
            <a:spLocks noChangeArrowheads="1"/>
          </p:cNvSpPr>
          <p:nvPr/>
        </p:nvSpPr>
        <p:spPr bwMode="auto">
          <a:xfrm>
            <a:off x="6040439" y="2646364"/>
            <a:ext cx="720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YES</a:t>
            </a:r>
          </a:p>
        </p:txBody>
      </p:sp>
      <p:sp>
        <p:nvSpPr>
          <p:cNvPr id="2" name="Slide Number Placeholder 1">
            <a:extLst>
              <a:ext uri="{FF2B5EF4-FFF2-40B4-BE49-F238E27FC236}">
                <a16:creationId xmlns:a16="http://schemas.microsoft.com/office/drawing/2014/main" id="{327D006F-4AAC-4378-B928-DB8B47911461}"/>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9579FAB1-5D10-4FF6-B9CC-42B5868D5D99}" type="slidenum">
              <a:rPr lang="en-US" altLang="en-US">
                <a:solidFill>
                  <a:srgbClr val="898989"/>
                </a:solidFill>
              </a:rPr>
              <a:pPr/>
              <a:t>10</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ppt_x"/>
                                          </p:val>
                                        </p:tav>
                                        <p:tav tm="100000">
                                          <p:val>
                                            <p:strVal val="#ppt_x"/>
                                          </p:val>
                                        </p:tav>
                                      </p:tavLst>
                                    </p:anim>
                                    <p:anim calcmode="lin" valueType="num">
                                      <p:cBhvr additive="base">
                                        <p:cTn id="4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10" grpId="0" animBg="1"/>
      <p:bldP spid="12" grpId="0" animBg="1"/>
      <p:bldP spid="17" grpId="0"/>
      <p:bldP spid="18" grpId="0" animBg="1"/>
      <p:bldP spid="21"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29836F-2BB7-4899-B4D6-AFF582239ADC}"/>
              </a:ext>
            </a:extLst>
          </p:cNvPr>
          <p:cNvSpPr>
            <a:spLocks noGrp="1"/>
          </p:cNvSpPr>
          <p:nvPr>
            <p:ph type="title"/>
          </p:nvPr>
        </p:nvSpPr>
        <p:spPr>
          <a:xfrm>
            <a:off x="1256146" y="416789"/>
            <a:ext cx="8229600" cy="679450"/>
          </a:xfrm>
        </p:spPr>
        <p:txBody>
          <a:bodyPr/>
          <a:lstStyle/>
          <a:p>
            <a:pPr algn="l" eaLnBrk="1" hangingPunct="1"/>
            <a:r>
              <a:rPr lang="en-US" altLang="en-US" dirty="0"/>
              <a:t>Single Relocatable Partitions</a:t>
            </a:r>
          </a:p>
        </p:txBody>
      </p:sp>
      <p:sp>
        <p:nvSpPr>
          <p:cNvPr id="3" name="Content Placeholder 2">
            <a:extLst>
              <a:ext uri="{FF2B5EF4-FFF2-40B4-BE49-F238E27FC236}">
                <a16:creationId xmlns:a16="http://schemas.microsoft.com/office/drawing/2014/main" id="{270B0065-A5CD-45ED-8488-B7A12CC92978}"/>
              </a:ext>
            </a:extLst>
          </p:cNvPr>
          <p:cNvSpPr>
            <a:spLocks noGrp="1"/>
          </p:cNvSpPr>
          <p:nvPr>
            <p:ph idx="1"/>
          </p:nvPr>
        </p:nvSpPr>
        <p:spPr>
          <a:xfrm>
            <a:off x="1256146" y="1357744"/>
            <a:ext cx="10326254" cy="3796147"/>
          </a:xfrm>
        </p:spPr>
        <p:txBody>
          <a:bodyPr rtlCol="0">
            <a:normAutofit fontScale="70000" lnSpcReduction="20000"/>
          </a:bodyPr>
          <a:lstStyle/>
          <a:p>
            <a:pPr eaLnBrk="1" fontAlgn="auto" hangingPunct="1">
              <a:spcAft>
                <a:spcPts val="0"/>
              </a:spcAft>
              <a:defRPr/>
            </a:pPr>
            <a:r>
              <a:rPr lang="en-US" dirty="0"/>
              <a:t>In this scheme instead of Base register , we use relocation register.</a:t>
            </a:r>
          </a:p>
          <a:p>
            <a:pPr marL="0" indent="0" eaLnBrk="1" fontAlgn="auto" hangingPunct="1">
              <a:spcAft>
                <a:spcPts val="0"/>
              </a:spcAft>
              <a:buNone/>
              <a:defRPr/>
            </a:pPr>
            <a:endParaRPr lang="en-US" dirty="0"/>
          </a:p>
          <a:p>
            <a:pPr eaLnBrk="1" fontAlgn="auto" hangingPunct="1">
              <a:spcAft>
                <a:spcPts val="0"/>
              </a:spcAft>
              <a:defRPr/>
            </a:pPr>
            <a:r>
              <a:rPr lang="en-US" dirty="0"/>
              <a:t>Operating system loads this register with the starting address of the process.</a:t>
            </a:r>
          </a:p>
          <a:p>
            <a:pPr marL="0" indent="0" eaLnBrk="1" fontAlgn="auto" hangingPunct="1">
              <a:spcAft>
                <a:spcPts val="0"/>
              </a:spcAft>
              <a:buNone/>
              <a:defRPr/>
            </a:pPr>
            <a:endParaRPr lang="en-US" dirty="0"/>
          </a:p>
          <a:p>
            <a:pPr eaLnBrk="1" fontAlgn="auto" hangingPunct="1">
              <a:spcAft>
                <a:spcPts val="0"/>
              </a:spcAft>
              <a:defRPr/>
            </a:pPr>
            <a:r>
              <a:rPr lang="en-US" dirty="0"/>
              <a:t>We add the contents of the relocation register to the address generated by the program code(logical address).</a:t>
            </a:r>
          </a:p>
          <a:p>
            <a:pPr marL="0" indent="0" eaLnBrk="1" fontAlgn="auto" hangingPunct="1">
              <a:spcAft>
                <a:spcPts val="0"/>
              </a:spcAft>
              <a:buNone/>
              <a:defRPr/>
            </a:pPr>
            <a:endParaRPr lang="en-US" dirty="0"/>
          </a:p>
          <a:p>
            <a:pPr eaLnBrk="1" fontAlgn="auto" hangingPunct="1">
              <a:spcAft>
                <a:spcPts val="0"/>
              </a:spcAft>
              <a:defRPr/>
            </a:pPr>
            <a:r>
              <a:rPr lang="en-US" dirty="0"/>
              <a:t> example: </a:t>
            </a:r>
          </a:p>
          <a:p>
            <a:pPr lvl="1" eaLnBrk="1" fontAlgn="auto" hangingPunct="1">
              <a:spcAft>
                <a:spcPts val="0"/>
              </a:spcAft>
              <a:defRPr/>
            </a:pPr>
            <a:r>
              <a:rPr lang="en-US" dirty="0"/>
              <a:t>logical address 300</a:t>
            </a:r>
          </a:p>
          <a:p>
            <a:pPr lvl="1" eaLnBrk="1" fontAlgn="auto" hangingPunct="1">
              <a:spcAft>
                <a:spcPts val="0"/>
              </a:spcAft>
              <a:defRPr/>
            </a:pPr>
            <a:r>
              <a:rPr lang="en-US" dirty="0"/>
              <a:t>Relocation register=16000</a:t>
            </a:r>
          </a:p>
          <a:p>
            <a:pPr lvl="1" eaLnBrk="1" fontAlgn="auto" hangingPunct="1">
              <a:spcAft>
                <a:spcPts val="0"/>
              </a:spcAft>
              <a:defRPr/>
            </a:pPr>
            <a:r>
              <a:rPr lang="en-US" dirty="0"/>
              <a:t>Physical address=16000+300=16300.</a:t>
            </a:r>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p:txBody>
      </p:sp>
      <p:sp>
        <p:nvSpPr>
          <p:cNvPr id="12292" name="Footer Placeholder 3">
            <a:extLst>
              <a:ext uri="{FF2B5EF4-FFF2-40B4-BE49-F238E27FC236}">
                <a16:creationId xmlns:a16="http://schemas.microsoft.com/office/drawing/2014/main" id="{B6B15D7B-0EFE-4782-B575-1D1C16EE9B2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a:t>
            </a:r>
          </a:p>
          <a:p>
            <a:r>
              <a:rPr lang="en-US" altLang="en-US"/>
              <a:t>SPSU, Udaipur</a:t>
            </a:r>
          </a:p>
        </p:txBody>
      </p:sp>
      <p:sp>
        <p:nvSpPr>
          <p:cNvPr id="2" name="Slide Number Placeholder 1">
            <a:extLst>
              <a:ext uri="{FF2B5EF4-FFF2-40B4-BE49-F238E27FC236}">
                <a16:creationId xmlns:a16="http://schemas.microsoft.com/office/drawing/2014/main" id="{B2708C59-F75E-4521-8305-A7DF2EEF9F49}"/>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912FB81F-B7D3-44E3-BAAF-FF88BD5183D3}" type="slidenum">
              <a:rPr lang="en-US" altLang="en-US">
                <a:solidFill>
                  <a:srgbClr val="898989"/>
                </a:solidFill>
              </a:rPr>
              <a:pPr/>
              <a:t>11</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1" dur="500"/>
                                        <p:tgtEl>
                                          <p:spTgt spid="3">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4" dur="500"/>
                                        <p:tgtEl>
                                          <p:spTgt spid="3">
                                            <p:txEl>
                                              <p:pRg st="7" end="7"/>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7" dur="500"/>
                                        <p:tgtEl>
                                          <p:spTgt spid="3">
                                            <p:txEl>
                                              <p:pRg st="8" end="8"/>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E583DFAA-770C-4DA3-A2AA-EFE32C7131CF}"/>
              </a:ext>
            </a:extLst>
          </p:cNvPr>
          <p:cNvSpPr>
            <a:spLocks noGrp="1"/>
          </p:cNvSpPr>
          <p:nvPr>
            <p:ph idx="1"/>
          </p:nvPr>
        </p:nvSpPr>
        <p:spPr>
          <a:xfrm>
            <a:off x="1925638" y="595313"/>
            <a:ext cx="8520112" cy="5778500"/>
          </a:xfrm>
        </p:spPr>
        <p:txBody>
          <a:bodyPr/>
          <a:lstStyle/>
          <a:p>
            <a:pPr marL="0" indent="0" eaLnBrk="1" hangingPunct="1">
              <a:buNone/>
            </a:pPr>
            <a:endParaRPr lang="en-US" altLang="en-US"/>
          </a:p>
        </p:txBody>
      </p:sp>
      <p:sp>
        <p:nvSpPr>
          <p:cNvPr id="13315" name="Footer Placeholder 3">
            <a:extLst>
              <a:ext uri="{FF2B5EF4-FFF2-40B4-BE49-F238E27FC236}">
                <a16:creationId xmlns:a16="http://schemas.microsoft.com/office/drawing/2014/main" id="{C0A8D20C-943F-47E1-B72C-F76DEFB1F11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a:t>
            </a:r>
          </a:p>
          <a:p>
            <a:r>
              <a:rPr lang="en-US" altLang="en-US"/>
              <a:t>SPSU, Udaipur</a:t>
            </a:r>
          </a:p>
        </p:txBody>
      </p:sp>
      <p:sp>
        <p:nvSpPr>
          <p:cNvPr id="5" name="Rectangle 4">
            <a:extLst>
              <a:ext uri="{FF2B5EF4-FFF2-40B4-BE49-F238E27FC236}">
                <a16:creationId xmlns:a16="http://schemas.microsoft.com/office/drawing/2014/main" id="{6A9027F7-6157-47B8-8E8A-BFBE1C1F40A3}"/>
              </a:ext>
            </a:extLst>
          </p:cNvPr>
          <p:cNvSpPr>
            <a:spLocks noChangeArrowheads="1"/>
          </p:cNvSpPr>
          <p:nvPr/>
        </p:nvSpPr>
        <p:spPr bwMode="auto">
          <a:xfrm>
            <a:off x="2216150" y="3130551"/>
            <a:ext cx="1206500" cy="4159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CPU</a:t>
            </a:r>
          </a:p>
        </p:txBody>
      </p:sp>
      <p:cxnSp>
        <p:nvCxnSpPr>
          <p:cNvPr id="7" name="Straight Arrow Connector 6">
            <a:extLst>
              <a:ext uri="{FF2B5EF4-FFF2-40B4-BE49-F238E27FC236}">
                <a16:creationId xmlns:a16="http://schemas.microsoft.com/office/drawing/2014/main" id="{39EC3582-F05A-4821-886E-D824610FBA06}"/>
              </a:ext>
            </a:extLst>
          </p:cNvPr>
          <p:cNvCxnSpPr>
            <a:cxnSpLocks noChangeShapeType="1"/>
            <a:stCxn id="5" idx="3"/>
          </p:cNvCxnSpPr>
          <p:nvPr/>
        </p:nvCxnSpPr>
        <p:spPr bwMode="auto">
          <a:xfrm flipV="1">
            <a:off x="3422650" y="3338513"/>
            <a:ext cx="138430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69B05CF7-9F9E-4258-93C3-EA1938BCAC2D}"/>
              </a:ext>
            </a:extLst>
          </p:cNvPr>
          <p:cNvSpPr txBox="1">
            <a:spLocks noChangeArrowheads="1"/>
          </p:cNvSpPr>
          <p:nvPr/>
        </p:nvSpPr>
        <p:spPr bwMode="auto">
          <a:xfrm>
            <a:off x="3532188" y="2692401"/>
            <a:ext cx="1274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Logical Address</a:t>
            </a:r>
          </a:p>
        </p:txBody>
      </p:sp>
      <p:sp>
        <p:nvSpPr>
          <p:cNvPr id="12" name="Rectangle 11">
            <a:extLst>
              <a:ext uri="{FF2B5EF4-FFF2-40B4-BE49-F238E27FC236}">
                <a16:creationId xmlns:a16="http://schemas.microsoft.com/office/drawing/2014/main" id="{9C1EA9C7-3304-4873-83B4-77056942CC11}"/>
              </a:ext>
            </a:extLst>
          </p:cNvPr>
          <p:cNvSpPr>
            <a:spLocks noChangeArrowheads="1"/>
          </p:cNvSpPr>
          <p:nvPr/>
        </p:nvSpPr>
        <p:spPr bwMode="auto">
          <a:xfrm>
            <a:off x="4870451" y="1441450"/>
            <a:ext cx="1266825" cy="6223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16000</a:t>
            </a:r>
          </a:p>
        </p:txBody>
      </p:sp>
      <p:cxnSp>
        <p:nvCxnSpPr>
          <p:cNvPr id="14" name="Straight Arrow Connector 13">
            <a:extLst>
              <a:ext uri="{FF2B5EF4-FFF2-40B4-BE49-F238E27FC236}">
                <a16:creationId xmlns:a16="http://schemas.microsoft.com/office/drawing/2014/main" id="{3F71369B-E93E-43F0-B36C-98D4DB7F673C}"/>
              </a:ext>
            </a:extLst>
          </p:cNvPr>
          <p:cNvCxnSpPr>
            <a:cxnSpLocks noChangeShapeType="1"/>
          </p:cNvCxnSpPr>
          <p:nvPr/>
        </p:nvCxnSpPr>
        <p:spPr bwMode="auto">
          <a:xfrm flipH="1">
            <a:off x="5472113" y="2063751"/>
            <a:ext cx="31750" cy="842963"/>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37E7B6CF-F492-401E-8965-119DFFE7CC64}"/>
              </a:ext>
            </a:extLst>
          </p:cNvPr>
          <p:cNvSpPr>
            <a:spLocks noChangeArrowheads="1"/>
          </p:cNvSpPr>
          <p:nvPr/>
        </p:nvSpPr>
        <p:spPr bwMode="auto">
          <a:xfrm>
            <a:off x="8340726" y="1289050"/>
            <a:ext cx="1592263" cy="3836988"/>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Memory</a:t>
            </a:r>
          </a:p>
        </p:txBody>
      </p:sp>
      <p:cxnSp>
        <p:nvCxnSpPr>
          <p:cNvPr id="20" name="Straight Arrow Connector 19">
            <a:extLst>
              <a:ext uri="{FF2B5EF4-FFF2-40B4-BE49-F238E27FC236}">
                <a16:creationId xmlns:a16="http://schemas.microsoft.com/office/drawing/2014/main" id="{E48C6F41-65AA-4675-81A3-E0E5B2A9FB7F}"/>
              </a:ext>
            </a:extLst>
          </p:cNvPr>
          <p:cNvCxnSpPr>
            <a:cxnSpLocks noChangeShapeType="1"/>
          </p:cNvCxnSpPr>
          <p:nvPr/>
        </p:nvCxnSpPr>
        <p:spPr bwMode="auto">
          <a:xfrm>
            <a:off x="6137275" y="3338513"/>
            <a:ext cx="220345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7686478A-9B32-422B-AE20-347946F066BD}"/>
              </a:ext>
            </a:extLst>
          </p:cNvPr>
          <p:cNvSpPr txBox="1">
            <a:spLocks noChangeArrowheads="1"/>
          </p:cNvSpPr>
          <p:nvPr/>
        </p:nvSpPr>
        <p:spPr bwMode="auto">
          <a:xfrm>
            <a:off x="6969126" y="2697163"/>
            <a:ext cx="12747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Physical Address</a:t>
            </a:r>
          </a:p>
        </p:txBody>
      </p:sp>
      <p:sp>
        <p:nvSpPr>
          <p:cNvPr id="25" name="TextBox 24">
            <a:extLst>
              <a:ext uri="{FF2B5EF4-FFF2-40B4-BE49-F238E27FC236}">
                <a16:creationId xmlns:a16="http://schemas.microsoft.com/office/drawing/2014/main" id="{F867E913-20CF-4CE1-B534-50245AAAFCBE}"/>
              </a:ext>
            </a:extLst>
          </p:cNvPr>
          <p:cNvSpPr txBox="1">
            <a:spLocks noChangeArrowheads="1"/>
          </p:cNvSpPr>
          <p:nvPr/>
        </p:nvSpPr>
        <p:spPr bwMode="auto">
          <a:xfrm>
            <a:off x="3532188" y="3546475"/>
            <a:ext cx="1274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solidFill>
                  <a:srgbClr val="FF0000"/>
                </a:solidFill>
              </a:rPr>
              <a:t>300</a:t>
            </a:r>
          </a:p>
        </p:txBody>
      </p:sp>
      <p:sp>
        <p:nvSpPr>
          <p:cNvPr id="26" name="TextBox 25">
            <a:extLst>
              <a:ext uri="{FF2B5EF4-FFF2-40B4-BE49-F238E27FC236}">
                <a16:creationId xmlns:a16="http://schemas.microsoft.com/office/drawing/2014/main" id="{825D4B03-C3FB-4BBC-858A-53B862D91A4F}"/>
              </a:ext>
            </a:extLst>
          </p:cNvPr>
          <p:cNvSpPr txBox="1">
            <a:spLocks noChangeArrowheads="1"/>
          </p:cNvSpPr>
          <p:nvPr/>
        </p:nvSpPr>
        <p:spPr bwMode="auto">
          <a:xfrm>
            <a:off x="4835526" y="793750"/>
            <a:ext cx="12747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Relocation</a:t>
            </a:r>
          </a:p>
          <a:p>
            <a:r>
              <a:rPr lang="en-US" altLang="en-US"/>
              <a:t>Register</a:t>
            </a:r>
          </a:p>
        </p:txBody>
      </p:sp>
      <p:sp>
        <p:nvSpPr>
          <p:cNvPr id="2" name="Oval 1">
            <a:extLst>
              <a:ext uri="{FF2B5EF4-FFF2-40B4-BE49-F238E27FC236}">
                <a16:creationId xmlns:a16="http://schemas.microsoft.com/office/drawing/2014/main" id="{D8F55829-A27D-40DE-BB1E-EBA250D54F3C}"/>
              </a:ext>
            </a:extLst>
          </p:cNvPr>
          <p:cNvSpPr>
            <a:spLocks noChangeArrowheads="1"/>
          </p:cNvSpPr>
          <p:nvPr/>
        </p:nvSpPr>
        <p:spPr bwMode="auto">
          <a:xfrm>
            <a:off x="4835525" y="2906713"/>
            <a:ext cx="1301750" cy="8255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sz="3600"/>
              <a:t>+</a:t>
            </a:r>
          </a:p>
        </p:txBody>
      </p:sp>
      <p:sp>
        <p:nvSpPr>
          <p:cNvPr id="27" name="TextBox 26">
            <a:extLst>
              <a:ext uri="{FF2B5EF4-FFF2-40B4-BE49-F238E27FC236}">
                <a16:creationId xmlns:a16="http://schemas.microsoft.com/office/drawing/2014/main" id="{2EFDEE81-46F2-4DEC-9446-242C4BF2A67A}"/>
              </a:ext>
            </a:extLst>
          </p:cNvPr>
          <p:cNvSpPr txBox="1">
            <a:spLocks noChangeArrowheads="1"/>
          </p:cNvSpPr>
          <p:nvPr/>
        </p:nvSpPr>
        <p:spPr bwMode="auto">
          <a:xfrm>
            <a:off x="6927851" y="3500439"/>
            <a:ext cx="12747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solidFill>
                  <a:srgbClr val="FF0000"/>
                </a:solidFill>
              </a:rPr>
              <a:t>16300</a:t>
            </a:r>
          </a:p>
        </p:txBody>
      </p:sp>
      <p:sp>
        <p:nvSpPr>
          <p:cNvPr id="28" name="TextBox 27">
            <a:extLst>
              <a:ext uri="{FF2B5EF4-FFF2-40B4-BE49-F238E27FC236}">
                <a16:creationId xmlns:a16="http://schemas.microsoft.com/office/drawing/2014/main" id="{49EEFFCD-01BB-4A5D-A786-B4B7596CFB05}"/>
              </a:ext>
            </a:extLst>
          </p:cNvPr>
          <p:cNvSpPr txBox="1">
            <a:spLocks noChangeArrowheads="1"/>
          </p:cNvSpPr>
          <p:nvPr/>
        </p:nvSpPr>
        <p:spPr bwMode="auto">
          <a:xfrm>
            <a:off x="2411414" y="5624514"/>
            <a:ext cx="7051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solidFill>
                  <a:srgbClr val="FF0000"/>
                </a:solidFill>
              </a:rPr>
              <a:t>Dynamic Relocation using Relocation Register</a:t>
            </a:r>
          </a:p>
        </p:txBody>
      </p:sp>
      <p:sp>
        <p:nvSpPr>
          <p:cNvPr id="3" name="Slide Number Placeholder 2">
            <a:extLst>
              <a:ext uri="{FF2B5EF4-FFF2-40B4-BE49-F238E27FC236}">
                <a16:creationId xmlns:a16="http://schemas.microsoft.com/office/drawing/2014/main" id="{43AEA229-8262-46EE-B299-D736615ECEDA}"/>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059A4180-D292-4E3E-AA98-7BC4F4F97079}" type="slidenum">
              <a:rPr lang="en-US" altLang="en-US">
                <a:solidFill>
                  <a:srgbClr val="898989"/>
                </a:solidFill>
              </a:rPr>
              <a:pPr/>
              <a:t>12</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12" grpId="0" animBg="1"/>
      <p:bldP spid="18" grpId="0" animBg="1"/>
      <p:bldP spid="21" grpId="0"/>
      <p:bldP spid="25" grpId="0"/>
      <p:bldP spid="26" grpId="0"/>
      <p:bldP spid="2" grpId="0" animBg="1"/>
      <p:bldP spid="2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34506DD-88AD-41CA-B8BD-7779137093A3}"/>
              </a:ext>
            </a:extLst>
          </p:cNvPr>
          <p:cNvSpPr>
            <a:spLocks noGrp="1"/>
          </p:cNvSpPr>
          <p:nvPr>
            <p:ph type="title"/>
          </p:nvPr>
        </p:nvSpPr>
        <p:spPr>
          <a:xfrm>
            <a:off x="1981200" y="274638"/>
            <a:ext cx="8229600" cy="569912"/>
          </a:xfrm>
        </p:spPr>
        <p:txBody>
          <a:bodyPr/>
          <a:lstStyle/>
          <a:p>
            <a:pPr eaLnBrk="1" hangingPunct="1"/>
            <a:r>
              <a:rPr lang="en-US" altLang="en-US" dirty="0"/>
              <a:t>Multiple Partitions</a:t>
            </a:r>
          </a:p>
        </p:txBody>
      </p:sp>
      <p:sp>
        <p:nvSpPr>
          <p:cNvPr id="13315" name="Content Placeholder 2">
            <a:extLst>
              <a:ext uri="{FF2B5EF4-FFF2-40B4-BE49-F238E27FC236}">
                <a16:creationId xmlns:a16="http://schemas.microsoft.com/office/drawing/2014/main" id="{E5ED98E3-3929-49A3-995D-D8A02BBFC610}"/>
              </a:ext>
            </a:extLst>
          </p:cNvPr>
          <p:cNvSpPr>
            <a:spLocks noGrp="1"/>
          </p:cNvSpPr>
          <p:nvPr>
            <p:ph idx="1"/>
          </p:nvPr>
        </p:nvSpPr>
        <p:spPr>
          <a:xfrm>
            <a:off x="1034473" y="1385455"/>
            <a:ext cx="10095345" cy="4405745"/>
          </a:xfrm>
        </p:spPr>
        <p:txBody>
          <a:bodyPr rtlCol="0">
            <a:normAutofit fontScale="70000" lnSpcReduction="20000"/>
          </a:bodyPr>
          <a:lstStyle/>
          <a:p>
            <a:pPr algn="just" eaLnBrk="1" fontAlgn="auto" hangingPunct="1">
              <a:spcAft>
                <a:spcPts val="0"/>
              </a:spcAft>
              <a:defRPr/>
            </a:pPr>
            <a:r>
              <a:rPr lang="en-US" dirty="0"/>
              <a:t>In single partition scheme, only one process can execute at a time.</a:t>
            </a:r>
          </a:p>
          <a:p>
            <a:pPr algn="just" eaLnBrk="1" fontAlgn="auto" hangingPunct="1">
              <a:spcAft>
                <a:spcPts val="0"/>
              </a:spcAft>
              <a:defRPr/>
            </a:pPr>
            <a:endParaRPr lang="en-US" dirty="0"/>
          </a:p>
          <a:p>
            <a:pPr algn="just" eaLnBrk="1" fontAlgn="auto" hangingPunct="1">
              <a:spcAft>
                <a:spcPts val="0"/>
              </a:spcAft>
              <a:defRPr/>
            </a:pPr>
            <a:r>
              <a:rPr lang="en-US" dirty="0"/>
              <a:t>In multiprogramming environment, multiple processes must be available in the memory simultaneously.</a:t>
            </a:r>
          </a:p>
          <a:p>
            <a:pPr algn="just" eaLnBrk="1" fontAlgn="auto" hangingPunct="1">
              <a:spcAft>
                <a:spcPts val="0"/>
              </a:spcAft>
              <a:defRPr/>
            </a:pPr>
            <a:endParaRPr lang="en-US" dirty="0"/>
          </a:p>
          <a:p>
            <a:pPr algn="just" eaLnBrk="1" fontAlgn="auto" hangingPunct="1">
              <a:spcAft>
                <a:spcPts val="0"/>
              </a:spcAft>
              <a:defRPr/>
            </a:pPr>
            <a:r>
              <a:rPr lang="en-US" dirty="0"/>
              <a:t>In multiple partition scheme- multiple partitions are created to allow multiple processes to reside in the memory simultaneously.</a:t>
            </a:r>
          </a:p>
          <a:p>
            <a:pPr algn="just" eaLnBrk="1" fontAlgn="auto" hangingPunct="1">
              <a:spcAft>
                <a:spcPts val="0"/>
              </a:spcAft>
              <a:defRPr/>
            </a:pPr>
            <a:endParaRPr lang="en-US" dirty="0"/>
          </a:p>
          <a:p>
            <a:pPr algn="just" eaLnBrk="1" fontAlgn="auto" hangingPunct="1">
              <a:spcAft>
                <a:spcPts val="0"/>
              </a:spcAft>
              <a:defRPr/>
            </a:pPr>
            <a:r>
              <a:rPr lang="en-US" dirty="0"/>
              <a:t>Second hardware register is used-  to marks the end of the partition (either size of the partition or last address in the partition) .</a:t>
            </a:r>
          </a:p>
          <a:p>
            <a:pPr algn="just" eaLnBrk="1" fontAlgn="auto" hangingPunct="1">
              <a:spcAft>
                <a:spcPts val="0"/>
              </a:spcAft>
              <a:defRPr/>
            </a:pPr>
            <a:endParaRPr lang="en-US" dirty="0"/>
          </a:p>
          <a:p>
            <a:pPr algn="just" eaLnBrk="1" fontAlgn="auto" hangingPunct="1">
              <a:spcAft>
                <a:spcPts val="0"/>
              </a:spcAft>
              <a:defRPr/>
            </a:pPr>
            <a:r>
              <a:rPr lang="en-US" dirty="0"/>
              <a:t>This register may contains </a:t>
            </a:r>
            <a:r>
              <a:rPr lang="en-US" b="1" dirty="0"/>
              <a:t>- size of the partition  </a:t>
            </a:r>
            <a:r>
              <a:rPr lang="en-US" dirty="0"/>
              <a:t>, called “</a:t>
            </a:r>
            <a:r>
              <a:rPr lang="en-US" b="1" dirty="0"/>
              <a:t>Size Register</a:t>
            </a:r>
            <a:r>
              <a:rPr lang="en-US" dirty="0"/>
              <a:t>” or “</a:t>
            </a:r>
            <a:r>
              <a:rPr lang="en-US" b="1" dirty="0"/>
              <a:t>limit Register</a:t>
            </a:r>
            <a:r>
              <a:rPr lang="en-US" dirty="0"/>
              <a:t>”.</a:t>
            </a:r>
          </a:p>
          <a:p>
            <a:pPr eaLnBrk="1" fontAlgn="auto" hangingPunct="1">
              <a:spcAft>
                <a:spcPts val="0"/>
              </a:spcAft>
              <a:defRPr/>
            </a:pPr>
            <a:endParaRPr lang="en-US" dirty="0"/>
          </a:p>
        </p:txBody>
      </p:sp>
      <p:sp>
        <p:nvSpPr>
          <p:cNvPr id="14340" name="Footer Placeholder 3">
            <a:extLst>
              <a:ext uri="{FF2B5EF4-FFF2-40B4-BE49-F238E27FC236}">
                <a16:creationId xmlns:a16="http://schemas.microsoft.com/office/drawing/2014/main" id="{D385A9BA-D57B-49EE-85C2-B0EFF8F09F2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2" name="Slide Number Placeholder 1">
            <a:extLst>
              <a:ext uri="{FF2B5EF4-FFF2-40B4-BE49-F238E27FC236}">
                <a16:creationId xmlns:a16="http://schemas.microsoft.com/office/drawing/2014/main" id="{4721AB46-B727-4573-8635-984192A98CEB}"/>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551FA87B-5A14-477B-8C05-B6AAFBB4E892}" type="slidenum">
              <a:rPr lang="en-US" altLang="en-US">
                <a:solidFill>
                  <a:srgbClr val="898989"/>
                </a:solidFill>
              </a:rPr>
              <a:pPr/>
              <a:t>13</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inVertic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arn(inVertical)">
                                      <p:cBhvr>
                                        <p:cTn id="12" dur="500"/>
                                        <p:tgtEl>
                                          <p:spTgt spid="13315">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barn(inVertical)">
                                      <p:cBhvr>
                                        <p:cTn id="15" dur="500"/>
                                        <p:tgtEl>
                                          <p:spTgt spid="1331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3315">
                                            <p:txEl>
                                              <p:pRg st="4" end="4"/>
                                            </p:txEl>
                                          </p:spTgt>
                                        </p:tgtEl>
                                        <p:attrNameLst>
                                          <p:attrName>style.visibility</p:attrName>
                                        </p:attrNameLst>
                                      </p:cBhvr>
                                      <p:to>
                                        <p:strVal val="visible"/>
                                      </p:to>
                                    </p:set>
                                    <p:animEffect transition="in" filter="barn(inVertical)">
                                      <p:cBhvr>
                                        <p:cTn id="18" dur="500"/>
                                        <p:tgtEl>
                                          <p:spTgt spid="13315">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13315">
                                            <p:txEl>
                                              <p:pRg st="6" end="6"/>
                                            </p:txEl>
                                          </p:spTgt>
                                        </p:tgtEl>
                                        <p:attrNameLst>
                                          <p:attrName>style.visibility</p:attrName>
                                        </p:attrNameLst>
                                      </p:cBhvr>
                                      <p:to>
                                        <p:strVal val="visible"/>
                                      </p:to>
                                    </p:set>
                                    <p:animEffect transition="in" filter="barn(inVertical)">
                                      <p:cBhvr>
                                        <p:cTn id="21" dur="500"/>
                                        <p:tgtEl>
                                          <p:spTgt spid="13315">
                                            <p:txEl>
                                              <p:pRg st="6" end="6"/>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13315">
                                            <p:txEl>
                                              <p:pRg st="8" end="8"/>
                                            </p:txEl>
                                          </p:spTgt>
                                        </p:tgtEl>
                                        <p:attrNameLst>
                                          <p:attrName>style.visibility</p:attrName>
                                        </p:attrNameLst>
                                      </p:cBhvr>
                                      <p:to>
                                        <p:strVal val="visible"/>
                                      </p:to>
                                    </p:set>
                                    <p:animEffect transition="in" filter="barn(inVertical)">
                                      <p:cBhvr>
                                        <p:cTn id="24"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08F6E898-853D-4F3B-979B-53D2ED08375B}"/>
              </a:ext>
            </a:extLst>
          </p:cNvPr>
          <p:cNvSpPr>
            <a:spLocks noGrp="1"/>
          </p:cNvSpPr>
          <p:nvPr>
            <p:ph idx="1"/>
          </p:nvPr>
        </p:nvSpPr>
        <p:spPr>
          <a:xfrm>
            <a:off x="1925638" y="595313"/>
            <a:ext cx="8520112" cy="5778500"/>
          </a:xfrm>
        </p:spPr>
        <p:txBody>
          <a:bodyPr/>
          <a:lstStyle/>
          <a:p>
            <a:pPr marL="0" indent="0" eaLnBrk="1" hangingPunct="1">
              <a:buNone/>
            </a:pPr>
            <a:endParaRPr lang="en-US" altLang="en-US"/>
          </a:p>
        </p:txBody>
      </p:sp>
      <p:sp>
        <p:nvSpPr>
          <p:cNvPr id="15363" name="Footer Placeholder 3">
            <a:extLst>
              <a:ext uri="{FF2B5EF4-FFF2-40B4-BE49-F238E27FC236}">
                <a16:creationId xmlns:a16="http://schemas.microsoft.com/office/drawing/2014/main" id="{F884F24D-9653-4604-989A-B68375AFB14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5" name="Rectangle 4">
            <a:extLst>
              <a:ext uri="{FF2B5EF4-FFF2-40B4-BE49-F238E27FC236}">
                <a16:creationId xmlns:a16="http://schemas.microsoft.com/office/drawing/2014/main" id="{CF17521B-195F-45FD-8E50-8ECAE3B59726}"/>
              </a:ext>
            </a:extLst>
          </p:cNvPr>
          <p:cNvSpPr>
            <a:spLocks noChangeArrowheads="1"/>
          </p:cNvSpPr>
          <p:nvPr/>
        </p:nvSpPr>
        <p:spPr bwMode="auto">
          <a:xfrm>
            <a:off x="2216150" y="3130551"/>
            <a:ext cx="1206500" cy="4159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CPU</a:t>
            </a:r>
          </a:p>
        </p:txBody>
      </p:sp>
      <p:cxnSp>
        <p:nvCxnSpPr>
          <p:cNvPr id="7" name="Straight Arrow Connector 6">
            <a:extLst>
              <a:ext uri="{FF2B5EF4-FFF2-40B4-BE49-F238E27FC236}">
                <a16:creationId xmlns:a16="http://schemas.microsoft.com/office/drawing/2014/main" id="{94DDE719-9ECA-49F9-9755-2B1A19E8114F}"/>
              </a:ext>
            </a:extLst>
          </p:cNvPr>
          <p:cNvCxnSpPr>
            <a:cxnSpLocks noChangeShapeType="1"/>
            <a:stCxn id="5" idx="3"/>
          </p:cNvCxnSpPr>
          <p:nvPr/>
        </p:nvCxnSpPr>
        <p:spPr bwMode="auto">
          <a:xfrm>
            <a:off x="3422651" y="3338513"/>
            <a:ext cx="747713" cy="4762"/>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80773D71-CFE6-4AB3-8018-D80E55CF857A}"/>
              </a:ext>
            </a:extLst>
          </p:cNvPr>
          <p:cNvSpPr txBox="1">
            <a:spLocks noChangeArrowheads="1"/>
          </p:cNvSpPr>
          <p:nvPr/>
        </p:nvSpPr>
        <p:spPr bwMode="auto">
          <a:xfrm>
            <a:off x="3422651" y="2697164"/>
            <a:ext cx="1274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sz="1400" b="1"/>
              <a:t>Logical Address</a:t>
            </a:r>
          </a:p>
        </p:txBody>
      </p:sp>
      <p:sp>
        <p:nvSpPr>
          <p:cNvPr id="10" name="Flowchart: Decision 9">
            <a:extLst>
              <a:ext uri="{FF2B5EF4-FFF2-40B4-BE49-F238E27FC236}">
                <a16:creationId xmlns:a16="http://schemas.microsoft.com/office/drawing/2014/main" id="{6AD8B1F2-1A56-4B42-9FCF-6E2EC5B65C9C}"/>
              </a:ext>
            </a:extLst>
          </p:cNvPr>
          <p:cNvSpPr>
            <a:spLocks noChangeArrowheads="1"/>
          </p:cNvSpPr>
          <p:nvPr/>
        </p:nvSpPr>
        <p:spPr bwMode="auto">
          <a:xfrm>
            <a:off x="4170364" y="2911475"/>
            <a:ext cx="1330325" cy="863600"/>
          </a:xfrm>
          <a:prstGeom prst="flowChartDecision">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&lt;</a:t>
            </a:r>
          </a:p>
        </p:txBody>
      </p:sp>
      <p:sp>
        <p:nvSpPr>
          <p:cNvPr id="12" name="Rectangle 11">
            <a:extLst>
              <a:ext uri="{FF2B5EF4-FFF2-40B4-BE49-F238E27FC236}">
                <a16:creationId xmlns:a16="http://schemas.microsoft.com/office/drawing/2014/main" id="{335C1762-B23F-4C00-B4A5-17D3A4653C8F}"/>
              </a:ext>
            </a:extLst>
          </p:cNvPr>
          <p:cNvSpPr>
            <a:spLocks noChangeArrowheads="1"/>
          </p:cNvSpPr>
          <p:nvPr/>
        </p:nvSpPr>
        <p:spPr bwMode="auto">
          <a:xfrm>
            <a:off x="4235451" y="1446213"/>
            <a:ext cx="1268413" cy="6223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Size </a:t>
            </a:r>
          </a:p>
          <a:p>
            <a:r>
              <a:rPr lang="en-US" altLang="en-US"/>
              <a:t>Register</a:t>
            </a:r>
          </a:p>
        </p:txBody>
      </p:sp>
      <p:cxnSp>
        <p:nvCxnSpPr>
          <p:cNvPr id="14" name="Straight Arrow Connector 13">
            <a:extLst>
              <a:ext uri="{FF2B5EF4-FFF2-40B4-BE49-F238E27FC236}">
                <a16:creationId xmlns:a16="http://schemas.microsoft.com/office/drawing/2014/main" id="{C1136A83-587F-43E5-8C42-D4D7572B6261}"/>
              </a:ext>
            </a:extLst>
          </p:cNvPr>
          <p:cNvCxnSpPr>
            <a:cxnSpLocks noChangeShapeType="1"/>
          </p:cNvCxnSpPr>
          <p:nvPr/>
        </p:nvCxnSpPr>
        <p:spPr bwMode="auto">
          <a:xfrm flipH="1">
            <a:off x="4803776" y="2068513"/>
            <a:ext cx="4763" cy="842962"/>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19D39426-8794-4B86-A520-956A47C58695}"/>
              </a:ext>
            </a:extLst>
          </p:cNvPr>
          <p:cNvCxnSpPr>
            <a:cxnSpLocks noChangeShapeType="1"/>
            <a:stCxn id="10" idx="2"/>
          </p:cNvCxnSpPr>
          <p:nvPr/>
        </p:nvCxnSpPr>
        <p:spPr bwMode="auto">
          <a:xfrm>
            <a:off x="4835526" y="3775076"/>
            <a:ext cx="30163" cy="1120775"/>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8D62D307-A99A-439D-8913-7EB604E9C2F1}"/>
              </a:ext>
            </a:extLst>
          </p:cNvPr>
          <p:cNvSpPr txBox="1">
            <a:spLocks noChangeArrowheads="1"/>
          </p:cNvSpPr>
          <p:nvPr/>
        </p:nvSpPr>
        <p:spPr bwMode="auto">
          <a:xfrm>
            <a:off x="4870450" y="4302125"/>
            <a:ext cx="719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NO</a:t>
            </a:r>
          </a:p>
        </p:txBody>
      </p:sp>
      <p:sp>
        <p:nvSpPr>
          <p:cNvPr id="18" name="Rectangle 17">
            <a:extLst>
              <a:ext uri="{FF2B5EF4-FFF2-40B4-BE49-F238E27FC236}">
                <a16:creationId xmlns:a16="http://schemas.microsoft.com/office/drawing/2014/main" id="{A3EB72CC-5985-4112-8B7E-74022CBB3C96}"/>
              </a:ext>
            </a:extLst>
          </p:cNvPr>
          <p:cNvSpPr>
            <a:spLocks noChangeArrowheads="1"/>
          </p:cNvSpPr>
          <p:nvPr/>
        </p:nvSpPr>
        <p:spPr bwMode="auto">
          <a:xfrm>
            <a:off x="8340726" y="1289050"/>
            <a:ext cx="1592263" cy="3836988"/>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Memory</a:t>
            </a:r>
          </a:p>
        </p:txBody>
      </p:sp>
      <p:sp>
        <p:nvSpPr>
          <p:cNvPr id="21" name="TextBox 20">
            <a:extLst>
              <a:ext uri="{FF2B5EF4-FFF2-40B4-BE49-F238E27FC236}">
                <a16:creationId xmlns:a16="http://schemas.microsoft.com/office/drawing/2014/main" id="{FF3A14F4-877B-4F22-A8E5-C6A025A21589}"/>
              </a:ext>
            </a:extLst>
          </p:cNvPr>
          <p:cNvSpPr txBox="1">
            <a:spLocks noChangeArrowheads="1"/>
          </p:cNvSpPr>
          <p:nvPr/>
        </p:nvSpPr>
        <p:spPr bwMode="auto">
          <a:xfrm>
            <a:off x="7204076" y="2692401"/>
            <a:ext cx="1274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Physical Address</a:t>
            </a:r>
          </a:p>
        </p:txBody>
      </p:sp>
      <p:sp>
        <p:nvSpPr>
          <p:cNvPr id="23" name="TextBox 22">
            <a:extLst>
              <a:ext uri="{FF2B5EF4-FFF2-40B4-BE49-F238E27FC236}">
                <a16:creationId xmlns:a16="http://schemas.microsoft.com/office/drawing/2014/main" id="{A8EEC7B9-8C0C-43EA-B5C7-A9CFB45DE8A5}"/>
              </a:ext>
            </a:extLst>
          </p:cNvPr>
          <p:cNvSpPr txBox="1">
            <a:spLocks noChangeArrowheads="1"/>
          </p:cNvSpPr>
          <p:nvPr/>
        </p:nvSpPr>
        <p:spPr bwMode="auto">
          <a:xfrm>
            <a:off x="3706814" y="4951414"/>
            <a:ext cx="240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Trap Addressing error</a:t>
            </a:r>
          </a:p>
        </p:txBody>
      </p:sp>
      <p:sp>
        <p:nvSpPr>
          <p:cNvPr id="24" name="TextBox 23">
            <a:extLst>
              <a:ext uri="{FF2B5EF4-FFF2-40B4-BE49-F238E27FC236}">
                <a16:creationId xmlns:a16="http://schemas.microsoft.com/office/drawing/2014/main" id="{5BF93E17-5670-4142-9C8A-A9223E526D07}"/>
              </a:ext>
            </a:extLst>
          </p:cNvPr>
          <p:cNvSpPr txBox="1">
            <a:spLocks noChangeArrowheads="1"/>
          </p:cNvSpPr>
          <p:nvPr/>
        </p:nvSpPr>
        <p:spPr bwMode="auto">
          <a:xfrm>
            <a:off x="5500689" y="2946400"/>
            <a:ext cx="72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YES</a:t>
            </a:r>
          </a:p>
        </p:txBody>
      </p:sp>
      <p:sp>
        <p:nvSpPr>
          <p:cNvPr id="19" name="Rectangle 18">
            <a:extLst>
              <a:ext uri="{FF2B5EF4-FFF2-40B4-BE49-F238E27FC236}">
                <a16:creationId xmlns:a16="http://schemas.microsoft.com/office/drawing/2014/main" id="{275F5BA6-53EB-4FAF-AF92-00C5E6884521}"/>
              </a:ext>
            </a:extLst>
          </p:cNvPr>
          <p:cNvSpPr>
            <a:spLocks noChangeArrowheads="1"/>
          </p:cNvSpPr>
          <p:nvPr/>
        </p:nvSpPr>
        <p:spPr bwMode="auto">
          <a:xfrm>
            <a:off x="6069014" y="1446213"/>
            <a:ext cx="1266825" cy="6223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Relocation</a:t>
            </a:r>
          </a:p>
        </p:txBody>
      </p:sp>
      <p:cxnSp>
        <p:nvCxnSpPr>
          <p:cNvPr id="9" name="Straight Arrow Connector 8">
            <a:extLst>
              <a:ext uri="{FF2B5EF4-FFF2-40B4-BE49-F238E27FC236}">
                <a16:creationId xmlns:a16="http://schemas.microsoft.com/office/drawing/2014/main" id="{7B72127A-B9F5-4B68-A7E3-81306D538BA3}"/>
              </a:ext>
            </a:extLst>
          </p:cNvPr>
          <p:cNvCxnSpPr>
            <a:cxnSpLocks noChangeShapeType="1"/>
            <a:stCxn id="10" idx="3"/>
          </p:cNvCxnSpPr>
          <p:nvPr/>
        </p:nvCxnSpPr>
        <p:spPr bwMode="auto">
          <a:xfrm>
            <a:off x="5500688" y="3343275"/>
            <a:ext cx="900112"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Oval 10">
            <a:extLst>
              <a:ext uri="{FF2B5EF4-FFF2-40B4-BE49-F238E27FC236}">
                <a16:creationId xmlns:a16="http://schemas.microsoft.com/office/drawing/2014/main" id="{7B3C7722-B1A7-4421-AD12-89FC0D022071}"/>
              </a:ext>
            </a:extLst>
          </p:cNvPr>
          <p:cNvSpPr>
            <a:spLocks noChangeArrowheads="1"/>
          </p:cNvSpPr>
          <p:nvPr/>
        </p:nvSpPr>
        <p:spPr bwMode="auto">
          <a:xfrm>
            <a:off x="6400801" y="2911475"/>
            <a:ext cx="803275" cy="8636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sz="3200"/>
              <a:t>+</a:t>
            </a:r>
            <a:endParaRPr lang="en-US" altLang="en-US"/>
          </a:p>
        </p:txBody>
      </p:sp>
      <p:cxnSp>
        <p:nvCxnSpPr>
          <p:cNvPr id="15" name="Straight Arrow Connector 14">
            <a:extLst>
              <a:ext uri="{FF2B5EF4-FFF2-40B4-BE49-F238E27FC236}">
                <a16:creationId xmlns:a16="http://schemas.microsoft.com/office/drawing/2014/main" id="{16DAA595-559B-4892-92F9-66194D80D4CD}"/>
              </a:ext>
            </a:extLst>
          </p:cNvPr>
          <p:cNvCxnSpPr>
            <a:cxnSpLocks noChangeShapeType="1"/>
          </p:cNvCxnSpPr>
          <p:nvPr/>
        </p:nvCxnSpPr>
        <p:spPr bwMode="auto">
          <a:xfrm flipH="1">
            <a:off x="6799263" y="2068514"/>
            <a:ext cx="0" cy="87788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B96B8190-956C-4BC9-A997-E31BF2B5199B}"/>
              </a:ext>
            </a:extLst>
          </p:cNvPr>
          <p:cNvCxnSpPr>
            <a:cxnSpLocks noChangeShapeType="1"/>
            <a:stCxn id="11" idx="6"/>
          </p:cNvCxnSpPr>
          <p:nvPr/>
        </p:nvCxnSpPr>
        <p:spPr bwMode="auto">
          <a:xfrm>
            <a:off x="7204075" y="3343275"/>
            <a:ext cx="113665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63C2F8EB-8789-4F5A-AF30-87FEE5E22D69}"/>
              </a:ext>
            </a:extLst>
          </p:cNvPr>
          <p:cNvSpPr txBox="1">
            <a:spLocks noChangeArrowheads="1"/>
          </p:cNvSpPr>
          <p:nvPr/>
        </p:nvSpPr>
        <p:spPr bwMode="auto">
          <a:xfrm>
            <a:off x="2406651" y="5865814"/>
            <a:ext cx="557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b="1" u="sng"/>
              <a:t>Relocation and size register</a:t>
            </a:r>
          </a:p>
        </p:txBody>
      </p:sp>
      <p:sp>
        <p:nvSpPr>
          <p:cNvPr id="2" name="Slide Number Placeholder 1">
            <a:extLst>
              <a:ext uri="{FF2B5EF4-FFF2-40B4-BE49-F238E27FC236}">
                <a16:creationId xmlns:a16="http://schemas.microsoft.com/office/drawing/2014/main" id="{59E525F9-E7D9-4EE3-8B7F-F25900B883B4}"/>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E6DA8A3A-7D0A-48CA-BBA8-8BC1BD175117}" type="slidenum">
              <a:rPr lang="en-US" altLang="en-US">
                <a:solidFill>
                  <a:srgbClr val="898989"/>
                </a:solidFill>
              </a:rPr>
              <a:pPr/>
              <a:t>14</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ppt_x"/>
                                          </p:val>
                                        </p:tav>
                                        <p:tav tm="100000">
                                          <p:val>
                                            <p:strVal val="#ppt_x"/>
                                          </p:val>
                                        </p:tav>
                                      </p:tavLst>
                                    </p:anim>
                                    <p:anim calcmode="lin" valueType="num">
                                      <p:cBhvr additive="base">
                                        <p:cTn id="4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25"/>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26">
                                            <p:txEl>
                                              <p:pRg st="0" end="0"/>
                                            </p:txEl>
                                          </p:spTgt>
                                        </p:tgtEl>
                                        <p:attrNameLst>
                                          <p:attrName>style.visibility</p:attrName>
                                        </p:attrNameLst>
                                      </p:cBhvr>
                                      <p:to>
                                        <p:strVal val="visible"/>
                                      </p:to>
                                    </p:set>
                                    <p:animEffect transition="in" filter="fade">
                                      <p:cBhvr>
                                        <p:cTn id="8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10" grpId="0" animBg="1"/>
      <p:bldP spid="12" grpId="0" animBg="1"/>
      <p:bldP spid="17" grpId="0"/>
      <p:bldP spid="18" grpId="0" animBg="1"/>
      <p:bldP spid="21" grpId="0"/>
      <p:bldP spid="23" grpId="0"/>
      <p:bldP spid="24" grpId="0"/>
      <p:bldP spid="19" grpId="0" animBg="1"/>
      <p:bldP spid="11" grpId="0" animBg="1"/>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CB1CAE1-3C79-4AFC-A792-E734D983565F}"/>
              </a:ext>
            </a:extLst>
          </p:cNvPr>
          <p:cNvSpPr>
            <a:spLocks noGrp="1" noChangeArrowheads="1"/>
          </p:cNvSpPr>
          <p:nvPr>
            <p:ph type="title"/>
          </p:nvPr>
        </p:nvSpPr>
        <p:spPr>
          <a:xfrm>
            <a:off x="1043709" y="449260"/>
            <a:ext cx="8134350" cy="457200"/>
          </a:xfrm>
        </p:spPr>
        <p:txBody>
          <a:bodyPr/>
          <a:lstStyle/>
          <a:p>
            <a:pPr algn="l" eaLnBrk="1" hangingPunct="1"/>
            <a:r>
              <a:rPr lang="en-US" altLang="en-US" sz="3600" b="1" u="sng" dirty="0"/>
              <a:t>Address Binding</a:t>
            </a:r>
          </a:p>
        </p:txBody>
      </p:sp>
      <p:sp>
        <p:nvSpPr>
          <p:cNvPr id="5124" name="Rectangle 3">
            <a:extLst>
              <a:ext uri="{FF2B5EF4-FFF2-40B4-BE49-F238E27FC236}">
                <a16:creationId xmlns:a16="http://schemas.microsoft.com/office/drawing/2014/main" id="{4A463DF4-6203-4E65-ABFD-4E86FFB9BF55}"/>
              </a:ext>
            </a:extLst>
          </p:cNvPr>
          <p:cNvSpPr>
            <a:spLocks noGrp="1" noChangeArrowheads="1"/>
          </p:cNvSpPr>
          <p:nvPr>
            <p:ph idx="1"/>
          </p:nvPr>
        </p:nvSpPr>
        <p:spPr>
          <a:xfrm>
            <a:off x="1043709" y="1339850"/>
            <a:ext cx="10104582" cy="4583111"/>
          </a:xfrm>
        </p:spPr>
        <p:txBody>
          <a:bodyPr rtlCol="0">
            <a:normAutofit/>
          </a:bodyPr>
          <a:lstStyle/>
          <a:p>
            <a:pPr eaLnBrk="1" fontAlgn="auto" hangingPunct="1">
              <a:spcAft>
                <a:spcPts val="0"/>
              </a:spcAft>
              <a:defRPr/>
            </a:pPr>
            <a:r>
              <a:rPr lang="en-US" sz="2200" dirty="0"/>
              <a:t>A program resides on a disk(secondary storage) as a binary executable file. </a:t>
            </a:r>
          </a:p>
          <a:p>
            <a:pPr eaLnBrk="1" fontAlgn="auto" hangingPunct="1">
              <a:spcAft>
                <a:spcPts val="0"/>
              </a:spcAft>
              <a:defRPr/>
            </a:pPr>
            <a:r>
              <a:rPr lang="en-US" sz="2200" dirty="0"/>
              <a:t>To be executed the program must be brought into memory and placed within a process.</a:t>
            </a:r>
          </a:p>
          <a:p>
            <a:pPr eaLnBrk="1" fontAlgn="auto" hangingPunct="1">
              <a:spcAft>
                <a:spcPts val="0"/>
              </a:spcAft>
              <a:defRPr/>
            </a:pPr>
            <a:r>
              <a:rPr lang="en-US" sz="2200" dirty="0"/>
              <a:t>Depending on the memory management in use, the process may be moved between disk and memory during its execution.</a:t>
            </a:r>
          </a:p>
          <a:p>
            <a:pPr eaLnBrk="1" fontAlgn="auto" hangingPunct="1">
              <a:spcAft>
                <a:spcPts val="0"/>
              </a:spcAft>
              <a:defRPr/>
            </a:pPr>
            <a:r>
              <a:rPr lang="en-US" sz="2200" dirty="0"/>
              <a:t>Input Queue: The processes on the disk that are waiting to be brought into memory for execution form the input queue.(long term scheduler).</a:t>
            </a:r>
          </a:p>
          <a:p>
            <a:pPr eaLnBrk="1" fontAlgn="auto" hangingPunct="1">
              <a:spcAft>
                <a:spcPts val="0"/>
              </a:spcAft>
              <a:defRPr/>
            </a:pPr>
            <a:r>
              <a:rPr lang="en-US" sz="2200" dirty="0"/>
              <a:t>a user program will go through several steps before being executed. (some of which maybe optional).</a:t>
            </a:r>
          </a:p>
          <a:p>
            <a:pPr eaLnBrk="1" fontAlgn="auto" hangingPunct="1">
              <a:spcAft>
                <a:spcPts val="0"/>
              </a:spcAft>
              <a:defRPr/>
            </a:pPr>
            <a:endParaRPr lang="en-US" dirty="0"/>
          </a:p>
          <a:p>
            <a:pPr eaLnBrk="1" fontAlgn="auto" hangingPunct="1">
              <a:spcAft>
                <a:spcPts val="0"/>
              </a:spcAft>
              <a:defRPr/>
            </a:pPr>
            <a:endParaRPr lang="en-US" dirty="0"/>
          </a:p>
        </p:txBody>
      </p:sp>
      <p:sp>
        <p:nvSpPr>
          <p:cNvPr id="16388" name="Footer Placeholder 3">
            <a:extLst>
              <a:ext uri="{FF2B5EF4-FFF2-40B4-BE49-F238E27FC236}">
                <a16:creationId xmlns:a16="http://schemas.microsoft.com/office/drawing/2014/main" id="{0F540A21-7B72-4A57-AA79-AEB5DC1CCA5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solidFill>
                  <a:srgbClr val="660066"/>
                </a:solidFill>
              </a:rPr>
              <a:t>Operating system, Harish Tiwari,  SPSU, Udaipur</a:t>
            </a:r>
          </a:p>
        </p:txBody>
      </p:sp>
      <p:sp>
        <p:nvSpPr>
          <p:cNvPr id="16389" name="Text Box 4">
            <a:extLst>
              <a:ext uri="{FF2B5EF4-FFF2-40B4-BE49-F238E27FC236}">
                <a16:creationId xmlns:a16="http://schemas.microsoft.com/office/drawing/2014/main" id="{2C06C16A-86E7-48DB-AE14-017CAF3B155A}"/>
              </a:ext>
            </a:extLst>
          </p:cNvPr>
          <p:cNvSpPr txBox="1">
            <a:spLocks noChangeArrowheads="1"/>
          </p:cNvSpPr>
          <p:nvPr/>
        </p:nvSpPr>
        <p:spPr bwMode="auto">
          <a:xfrm>
            <a:off x="2286000" y="1339850"/>
            <a:ext cx="255588" cy="400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pPr algn="l">
              <a:spcBef>
                <a:spcPct val="50000"/>
              </a:spcBef>
            </a:pPr>
            <a:r>
              <a:rPr lang="en-US" altLang="en-US" sz="2000">
                <a:solidFill>
                  <a:srgbClr val="660066"/>
                </a:solidFill>
              </a:rPr>
              <a:t> </a:t>
            </a:r>
          </a:p>
        </p:txBody>
      </p:sp>
      <p:sp>
        <p:nvSpPr>
          <p:cNvPr id="2" name="Slide Number Placeholder 1">
            <a:extLst>
              <a:ext uri="{FF2B5EF4-FFF2-40B4-BE49-F238E27FC236}">
                <a16:creationId xmlns:a16="http://schemas.microsoft.com/office/drawing/2014/main" id="{BFAD355A-C737-4515-9BB5-D76188AEA748}"/>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F5A833FC-EF99-4CDD-AC0F-F9C48707F3F3}" type="slidenum">
              <a:rPr lang="en-US" altLang="en-US">
                <a:solidFill>
                  <a:srgbClr val="898989"/>
                </a:solidFill>
              </a:rPr>
              <a:pPr/>
              <a:t>15</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5124">
                                            <p:txEl>
                                              <p:pRg st="0" end="0"/>
                                            </p:txEl>
                                          </p:spTgt>
                                        </p:tgtEl>
                                        <p:attrNameLst>
                                          <p:attrName>style.visibility</p:attrName>
                                        </p:attrNameLst>
                                      </p:cBhvr>
                                      <p:to>
                                        <p:strVal val="visible"/>
                                      </p:to>
                                    </p:set>
                                    <p:animEffect transition="in" filter="randombar(horizontal)">
                                      <p:cBhvr>
                                        <p:cTn id="13" dur="500"/>
                                        <p:tgtEl>
                                          <p:spTgt spid="5124">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5124">
                                            <p:txEl>
                                              <p:pRg st="1" end="1"/>
                                            </p:txEl>
                                          </p:spTgt>
                                        </p:tgtEl>
                                        <p:attrNameLst>
                                          <p:attrName>style.visibility</p:attrName>
                                        </p:attrNameLst>
                                      </p:cBhvr>
                                      <p:to>
                                        <p:strVal val="visible"/>
                                      </p:to>
                                    </p:set>
                                    <p:animEffect transition="in" filter="randombar(horizontal)">
                                      <p:cBhvr>
                                        <p:cTn id="16" dur="500"/>
                                        <p:tgtEl>
                                          <p:spTgt spid="5124">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124">
                                            <p:txEl>
                                              <p:pRg st="2" end="2"/>
                                            </p:txEl>
                                          </p:spTgt>
                                        </p:tgtEl>
                                        <p:attrNameLst>
                                          <p:attrName>style.visibility</p:attrName>
                                        </p:attrNameLst>
                                      </p:cBhvr>
                                      <p:to>
                                        <p:strVal val="visible"/>
                                      </p:to>
                                    </p:set>
                                    <p:animEffect transition="in" filter="randombar(horizontal)">
                                      <p:cBhvr>
                                        <p:cTn id="19" dur="500"/>
                                        <p:tgtEl>
                                          <p:spTgt spid="5124">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randombar(horizontal)">
                                      <p:cBhvr>
                                        <p:cTn id="22" dur="500"/>
                                        <p:tgtEl>
                                          <p:spTgt spid="5124">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5124">
                                            <p:txEl>
                                              <p:pRg st="4" end="4"/>
                                            </p:txEl>
                                          </p:spTgt>
                                        </p:tgtEl>
                                        <p:attrNameLst>
                                          <p:attrName>style.visibility</p:attrName>
                                        </p:attrNameLst>
                                      </p:cBhvr>
                                      <p:to>
                                        <p:strVal val="visible"/>
                                      </p:to>
                                    </p:set>
                                    <p:animEffect transition="in" filter="randombar(horizontal)">
                                      <p:cBhvr>
                                        <p:cTn id="25" dur="500"/>
                                        <p:tgtEl>
                                          <p:spTgt spid="51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5C80DAE-9B76-44EC-814C-D38E020AE5CE}"/>
              </a:ext>
            </a:extLst>
          </p:cNvPr>
          <p:cNvSpPr>
            <a:spLocks noGrp="1" noChangeArrowheads="1"/>
          </p:cNvSpPr>
          <p:nvPr>
            <p:ph type="title"/>
          </p:nvPr>
        </p:nvSpPr>
        <p:spPr>
          <a:xfrm>
            <a:off x="1981200" y="274638"/>
            <a:ext cx="8229600" cy="673100"/>
          </a:xfrm>
        </p:spPr>
        <p:txBody>
          <a:bodyPr/>
          <a:lstStyle/>
          <a:p>
            <a:pPr eaLnBrk="1" hangingPunct="1"/>
            <a:r>
              <a:rPr lang="en-US" altLang="en-US" sz="2800" dirty="0"/>
              <a:t>Multistep Processing of a User Program </a:t>
            </a:r>
          </a:p>
        </p:txBody>
      </p:sp>
      <p:sp>
        <p:nvSpPr>
          <p:cNvPr id="17411" name="Footer Placeholder 2">
            <a:extLst>
              <a:ext uri="{FF2B5EF4-FFF2-40B4-BE49-F238E27FC236}">
                <a16:creationId xmlns:a16="http://schemas.microsoft.com/office/drawing/2014/main" id="{70E760C7-E5ED-41D7-9C1A-0D28E74988C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pic>
        <p:nvPicPr>
          <p:cNvPr id="17412" name="Picture 3">
            <a:extLst>
              <a:ext uri="{FF2B5EF4-FFF2-40B4-BE49-F238E27FC236}">
                <a16:creationId xmlns:a16="http://schemas.microsoft.com/office/drawing/2014/main" id="{ED5BECD8-B465-4358-A542-690E48943D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768" t="2631" r="32141" b="1295"/>
          <a:stretch>
            <a:fillRect/>
          </a:stretch>
        </p:blipFill>
        <p:spPr bwMode="auto">
          <a:xfrm>
            <a:off x="3643314" y="947738"/>
            <a:ext cx="4987925" cy="542925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FB953D12-E99D-4648-BBE1-D41C1876CF1C}"/>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5E617483-468A-49A7-BF87-59320F389BFD}" type="slidenum">
              <a:rPr lang="en-US" altLang="en-US">
                <a:solidFill>
                  <a:srgbClr val="898989"/>
                </a:solidFill>
              </a:rPr>
              <a:pPr/>
              <a:t>16</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ipe(down)">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E4A81C3-9A30-41D9-BCC4-16306DA70705}"/>
              </a:ext>
            </a:extLst>
          </p:cNvPr>
          <p:cNvSpPr>
            <a:spLocks noGrp="1"/>
          </p:cNvSpPr>
          <p:nvPr>
            <p:ph type="title"/>
          </p:nvPr>
        </p:nvSpPr>
        <p:spPr>
          <a:xfrm>
            <a:off x="1981200" y="274639"/>
            <a:ext cx="8229600" cy="750887"/>
          </a:xfrm>
        </p:spPr>
        <p:txBody>
          <a:bodyPr/>
          <a:lstStyle/>
          <a:p>
            <a:pPr eaLnBrk="1" hangingPunct="1"/>
            <a:r>
              <a:rPr lang="en-US" altLang="en-US" dirty="0"/>
              <a:t>Address Binding Conti…..</a:t>
            </a:r>
          </a:p>
        </p:txBody>
      </p:sp>
      <p:sp>
        <p:nvSpPr>
          <p:cNvPr id="3" name="Content Placeholder 2">
            <a:extLst>
              <a:ext uri="{FF2B5EF4-FFF2-40B4-BE49-F238E27FC236}">
                <a16:creationId xmlns:a16="http://schemas.microsoft.com/office/drawing/2014/main" id="{3CF9B5E4-1F1D-4236-AAB4-B9037BA2756F}"/>
              </a:ext>
            </a:extLst>
          </p:cNvPr>
          <p:cNvSpPr>
            <a:spLocks noGrp="1"/>
          </p:cNvSpPr>
          <p:nvPr>
            <p:ph idx="1"/>
          </p:nvPr>
        </p:nvSpPr>
        <p:spPr>
          <a:xfrm>
            <a:off x="1163782" y="1228726"/>
            <a:ext cx="10113817" cy="4239201"/>
          </a:xfrm>
        </p:spPr>
        <p:txBody>
          <a:bodyPr rtlCol="0">
            <a:normAutofit fontScale="85000" lnSpcReduction="20000"/>
          </a:bodyPr>
          <a:lstStyle/>
          <a:p>
            <a:pPr eaLnBrk="1" fontAlgn="auto" hangingPunct="1">
              <a:spcAft>
                <a:spcPts val="0"/>
              </a:spcAft>
              <a:defRPr/>
            </a:pPr>
            <a:r>
              <a:rPr lang="en-US" dirty="0"/>
              <a:t>Addresses in the source program are generally symbolic (such as </a:t>
            </a:r>
            <a:r>
              <a:rPr lang="en-US" i="1" dirty="0"/>
              <a:t>count). </a:t>
            </a:r>
          </a:p>
          <a:p>
            <a:pPr marL="0" indent="0" eaLnBrk="1" fontAlgn="auto" hangingPunct="1">
              <a:spcAft>
                <a:spcPts val="0"/>
              </a:spcAft>
              <a:buNone/>
              <a:defRPr/>
            </a:pPr>
            <a:endParaRPr lang="en-US" i="1" dirty="0"/>
          </a:p>
          <a:p>
            <a:pPr eaLnBrk="1" fontAlgn="auto" hangingPunct="1">
              <a:spcAft>
                <a:spcPts val="0"/>
              </a:spcAft>
              <a:defRPr/>
            </a:pPr>
            <a:r>
              <a:rPr lang="en-US" i="1" dirty="0"/>
              <a:t>A </a:t>
            </a:r>
            <a:r>
              <a:rPr lang="en-US" dirty="0"/>
              <a:t>compiler will typically </a:t>
            </a:r>
            <a:r>
              <a:rPr lang="en-US" b="1" dirty="0"/>
              <a:t>bind </a:t>
            </a:r>
            <a:r>
              <a:rPr lang="en-US" dirty="0"/>
              <a:t>these symbolic addresses to relocatable addresses (such as "14 bytes from the beginning of this module'').</a:t>
            </a:r>
          </a:p>
          <a:p>
            <a:pPr marL="0" indent="0" eaLnBrk="1" fontAlgn="auto" hangingPunct="1">
              <a:spcAft>
                <a:spcPts val="0"/>
              </a:spcAft>
              <a:buNone/>
              <a:defRPr/>
            </a:pPr>
            <a:r>
              <a:rPr lang="en-US" dirty="0"/>
              <a:t> </a:t>
            </a:r>
          </a:p>
          <a:p>
            <a:pPr eaLnBrk="1" fontAlgn="auto" hangingPunct="1">
              <a:spcAft>
                <a:spcPts val="0"/>
              </a:spcAft>
              <a:defRPr/>
            </a:pPr>
            <a:r>
              <a:rPr lang="en-US" dirty="0"/>
              <a:t>The linkage editor or loader will in turn bind the relocatable addresses to absolute addresses (such as 74014). </a:t>
            </a:r>
          </a:p>
          <a:p>
            <a:pPr marL="0" indent="0" eaLnBrk="1" fontAlgn="auto" hangingPunct="1">
              <a:spcAft>
                <a:spcPts val="0"/>
              </a:spcAft>
              <a:buNone/>
              <a:defRPr/>
            </a:pPr>
            <a:endParaRPr lang="en-US" dirty="0"/>
          </a:p>
          <a:p>
            <a:pPr eaLnBrk="1" fontAlgn="auto" hangingPunct="1">
              <a:spcAft>
                <a:spcPts val="0"/>
              </a:spcAft>
              <a:defRPr/>
            </a:pPr>
            <a:r>
              <a:rPr lang="en-US" dirty="0"/>
              <a:t>Each binding is a mapping from one address space to another.</a:t>
            </a:r>
          </a:p>
        </p:txBody>
      </p:sp>
      <p:sp>
        <p:nvSpPr>
          <p:cNvPr id="18436" name="Footer Placeholder 3">
            <a:extLst>
              <a:ext uri="{FF2B5EF4-FFF2-40B4-BE49-F238E27FC236}">
                <a16:creationId xmlns:a16="http://schemas.microsoft.com/office/drawing/2014/main" id="{63FECC96-AA1B-4E51-BD12-6181C6D72F7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2" name="Slide Number Placeholder 1">
            <a:extLst>
              <a:ext uri="{FF2B5EF4-FFF2-40B4-BE49-F238E27FC236}">
                <a16:creationId xmlns:a16="http://schemas.microsoft.com/office/drawing/2014/main" id="{7C6C4C50-1FE9-4936-95F8-410013FE20A9}"/>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FBEFB10A-86EC-42BB-B68D-8FCDCB0C97CD}" type="slidenum">
              <a:rPr lang="en-US" altLang="en-US">
                <a:solidFill>
                  <a:srgbClr val="898989"/>
                </a:solidFill>
              </a:rPr>
              <a:pPr/>
              <a:t>17</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down)">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2D84871A-5606-4303-80DD-EF700592D13D}"/>
              </a:ext>
            </a:extLst>
          </p:cNvPr>
          <p:cNvSpPr>
            <a:spLocks noGrp="1" noChangeArrowheads="1"/>
          </p:cNvSpPr>
          <p:nvPr>
            <p:ph type="title"/>
          </p:nvPr>
        </p:nvSpPr>
        <p:spPr>
          <a:xfrm>
            <a:off x="2533650" y="307975"/>
            <a:ext cx="8134350" cy="457200"/>
          </a:xfrm>
        </p:spPr>
        <p:txBody>
          <a:bodyPr rtlCol="0">
            <a:normAutofit fontScale="90000"/>
          </a:bodyPr>
          <a:lstStyle/>
          <a:p>
            <a:pPr algn="l" eaLnBrk="1" fontAlgn="auto" hangingPunct="1">
              <a:spcAft>
                <a:spcPts val="0"/>
              </a:spcAft>
              <a:defRPr/>
            </a:pPr>
            <a:r>
              <a:rPr lang="en-US" sz="2800" u="sng" dirty="0"/>
              <a:t>Binding of Instructions and Data to Memory</a:t>
            </a:r>
          </a:p>
        </p:txBody>
      </p:sp>
      <p:sp>
        <p:nvSpPr>
          <p:cNvPr id="5124" name="Rectangle 3">
            <a:extLst>
              <a:ext uri="{FF2B5EF4-FFF2-40B4-BE49-F238E27FC236}">
                <a16:creationId xmlns:a16="http://schemas.microsoft.com/office/drawing/2014/main" id="{9C5B0887-48AC-4047-BF4E-5C84CCE4AF00}"/>
              </a:ext>
            </a:extLst>
          </p:cNvPr>
          <p:cNvSpPr>
            <a:spLocks noGrp="1" noChangeArrowheads="1"/>
          </p:cNvSpPr>
          <p:nvPr>
            <p:ph idx="1"/>
          </p:nvPr>
        </p:nvSpPr>
        <p:spPr>
          <a:xfrm>
            <a:off x="1246909" y="2057400"/>
            <a:ext cx="10141527" cy="3068782"/>
          </a:xfrm>
        </p:spPr>
        <p:txBody>
          <a:bodyPr rtlCol="0">
            <a:normAutofit fontScale="70000" lnSpcReduction="20000"/>
          </a:bodyPr>
          <a:lstStyle/>
          <a:p>
            <a:pPr eaLnBrk="1" fontAlgn="auto" hangingPunct="1">
              <a:spcAft>
                <a:spcPts val="0"/>
              </a:spcAft>
              <a:defRPr/>
            </a:pPr>
            <a:r>
              <a:rPr lang="en-US" b="1" dirty="0"/>
              <a:t>Compile time</a:t>
            </a:r>
            <a:r>
              <a:rPr lang="en-US" dirty="0"/>
              <a:t>:  If memory location known a priori, absolute code can be generated; must recompile code if starting location changes.</a:t>
            </a:r>
          </a:p>
          <a:p>
            <a:pPr marL="0" indent="0" eaLnBrk="1" fontAlgn="auto" hangingPunct="1">
              <a:spcAft>
                <a:spcPts val="0"/>
              </a:spcAft>
              <a:buNone/>
              <a:defRPr/>
            </a:pPr>
            <a:endParaRPr lang="en-US" dirty="0"/>
          </a:p>
          <a:p>
            <a:pPr eaLnBrk="1" fontAlgn="auto" hangingPunct="1">
              <a:spcAft>
                <a:spcPts val="0"/>
              </a:spcAft>
              <a:defRPr/>
            </a:pPr>
            <a:r>
              <a:rPr lang="en-US" b="1" dirty="0"/>
              <a:t>Load time</a:t>
            </a:r>
            <a:r>
              <a:rPr lang="en-US" dirty="0"/>
              <a:t>:  Must generate </a:t>
            </a:r>
            <a:r>
              <a:rPr lang="en-US" i="1" dirty="0"/>
              <a:t>relocatable</a:t>
            </a:r>
            <a:r>
              <a:rPr lang="en-US" dirty="0"/>
              <a:t> code if memory location is not known at compile time.</a:t>
            </a:r>
          </a:p>
          <a:p>
            <a:pPr marL="0" indent="0" eaLnBrk="1" fontAlgn="auto" hangingPunct="1">
              <a:spcAft>
                <a:spcPts val="0"/>
              </a:spcAft>
              <a:buNone/>
              <a:defRPr/>
            </a:pPr>
            <a:endParaRPr lang="en-US" dirty="0"/>
          </a:p>
          <a:p>
            <a:pPr eaLnBrk="1" fontAlgn="auto" hangingPunct="1">
              <a:spcAft>
                <a:spcPts val="0"/>
              </a:spcAft>
              <a:defRPr/>
            </a:pPr>
            <a:r>
              <a:rPr lang="en-US" b="1" dirty="0"/>
              <a:t>Execution time</a:t>
            </a:r>
            <a:r>
              <a:rPr lang="en-US" dirty="0"/>
              <a:t>:  Binding delayed until run time if the process can be moved during its execution from one memory segment to another.  Need hardware support for address maps (e.g., </a:t>
            </a:r>
            <a:r>
              <a:rPr lang="en-US" i="1" dirty="0"/>
              <a:t>base</a:t>
            </a:r>
            <a:r>
              <a:rPr lang="en-US" dirty="0"/>
              <a:t> and </a:t>
            </a:r>
            <a:r>
              <a:rPr lang="en-US" i="1" dirty="0"/>
              <a:t>limit registers</a:t>
            </a:r>
            <a:r>
              <a:rPr lang="en-US" dirty="0"/>
              <a:t>). </a:t>
            </a:r>
          </a:p>
        </p:txBody>
      </p:sp>
      <p:sp>
        <p:nvSpPr>
          <p:cNvPr id="19460" name="Footer Placeholder 3">
            <a:extLst>
              <a:ext uri="{FF2B5EF4-FFF2-40B4-BE49-F238E27FC236}">
                <a16:creationId xmlns:a16="http://schemas.microsoft.com/office/drawing/2014/main" id="{BD21514D-9019-445E-B158-6323F6970CB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19461" name="Text Box 4">
            <a:extLst>
              <a:ext uri="{FF2B5EF4-FFF2-40B4-BE49-F238E27FC236}">
                <a16:creationId xmlns:a16="http://schemas.microsoft.com/office/drawing/2014/main" id="{E1476772-8469-45A0-B23E-BE916FCCD448}"/>
              </a:ext>
            </a:extLst>
          </p:cNvPr>
          <p:cNvSpPr txBox="1">
            <a:spLocks noChangeArrowheads="1"/>
          </p:cNvSpPr>
          <p:nvPr/>
        </p:nvSpPr>
        <p:spPr bwMode="auto">
          <a:xfrm>
            <a:off x="1550277" y="1091478"/>
            <a:ext cx="10032123"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pPr algn="l">
              <a:spcBef>
                <a:spcPct val="50000"/>
              </a:spcBef>
            </a:pPr>
            <a:r>
              <a:rPr lang="en-US" altLang="en-US" sz="2000" dirty="0"/>
              <a:t>Address binding of instructions and data to memory addresses can happen at three different stages.</a:t>
            </a:r>
          </a:p>
        </p:txBody>
      </p:sp>
      <p:sp>
        <p:nvSpPr>
          <p:cNvPr id="2" name="Slide Number Placeholder 1">
            <a:extLst>
              <a:ext uri="{FF2B5EF4-FFF2-40B4-BE49-F238E27FC236}">
                <a16:creationId xmlns:a16="http://schemas.microsoft.com/office/drawing/2014/main" id="{AA187E12-ADF6-47B4-9E78-C97FCB02ABE4}"/>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4F2A13BA-9F1F-4AA4-B0F2-A9D398EE2C05}" type="slidenum">
              <a:rPr lang="en-US" altLang="en-US">
                <a:solidFill>
                  <a:srgbClr val="898989"/>
                </a:solidFill>
              </a:rPr>
              <a:pPr/>
              <a:t>18</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down)">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5124">
                                            <p:txEl>
                                              <p:pRg st="0" end="0"/>
                                            </p:txEl>
                                          </p:spTgt>
                                        </p:tgtEl>
                                        <p:attrNameLst>
                                          <p:attrName>style.visibility</p:attrName>
                                        </p:attrNameLst>
                                      </p:cBhvr>
                                      <p:to>
                                        <p:strVal val="visible"/>
                                      </p:to>
                                    </p:set>
                                    <p:animEffect transition="in" filter="randombar(horizontal)">
                                      <p:cBhvr>
                                        <p:cTn id="16" dur="500"/>
                                        <p:tgtEl>
                                          <p:spTgt spid="5124">
                                            <p:txEl>
                                              <p:pRg st="0" end="0"/>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5124">
                                            <p:txEl>
                                              <p:pRg st="2" end="2"/>
                                            </p:txEl>
                                          </p:spTgt>
                                        </p:tgtEl>
                                        <p:attrNameLst>
                                          <p:attrName>style.visibility</p:attrName>
                                        </p:attrNameLst>
                                      </p:cBhvr>
                                      <p:to>
                                        <p:strVal val="visible"/>
                                      </p:to>
                                    </p:set>
                                    <p:animEffect transition="in" filter="randombar(horizontal)">
                                      <p:cBhvr>
                                        <p:cTn id="19" dur="500"/>
                                        <p:tgtEl>
                                          <p:spTgt spid="5124">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5124">
                                            <p:txEl>
                                              <p:pRg st="4" end="4"/>
                                            </p:txEl>
                                          </p:spTgt>
                                        </p:tgtEl>
                                        <p:attrNameLst>
                                          <p:attrName>style.visibility</p:attrName>
                                        </p:attrNameLst>
                                      </p:cBhvr>
                                      <p:to>
                                        <p:strVal val="visible"/>
                                      </p:to>
                                    </p:set>
                                    <p:animEffect transition="in" filter="randombar(horizontal)">
                                      <p:cBhvr>
                                        <p:cTn id="22" dur="500"/>
                                        <p:tgtEl>
                                          <p:spTgt spid="51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BAF7A2-9078-4BEB-B022-B561AA227CF5}"/>
              </a:ext>
            </a:extLst>
          </p:cNvPr>
          <p:cNvSpPr>
            <a:spLocks noGrp="1"/>
          </p:cNvSpPr>
          <p:nvPr>
            <p:ph type="subTitle" idx="1"/>
          </p:nvPr>
        </p:nvSpPr>
        <p:spPr>
          <a:xfrm>
            <a:off x="1131691" y="3222976"/>
            <a:ext cx="3046990" cy="1293606"/>
          </a:xfrm>
        </p:spPr>
        <p:txBody>
          <a:bodyPr>
            <a:normAutofit/>
          </a:bodyPr>
          <a:lstStyle/>
          <a:p>
            <a:pPr algn="l"/>
            <a:r>
              <a:rPr lang="en-US" sz="1800" dirty="0"/>
              <a:t>Topic – Memory Concept</a:t>
            </a:r>
          </a:p>
          <a:p>
            <a:pPr algn="l"/>
            <a:r>
              <a:rPr lang="en-US" sz="1800" dirty="0"/>
              <a:t>CS-2013 (Operating System)</a:t>
            </a:r>
          </a:p>
          <a:p>
            <a:pPr algn="l"/>
            <a:r>
              <a:rPr lang="en-US" sz="1800" dirty="0"/>
              <a:t>Lecture -20</a:t>
            </a:r>
          </a:p>
          <a:p>
            <a:pPr algn="l"/>
            <a:endParaRPr lang="en-IN" sz="1125" dirty="0"/>
          </a:p>
        </p:txBody>
      </p:sp>
      <p:pic>
        <p:nvPicPr>
          <p:cNvPr id="16" name="Picture 4">
            <a:extLst>
              <a:ext uri="{FF2B5EF4-FFF2-40B4-BE49-F238E27FC236}">
                <a16:creationId xmlns:a16="http://schemas.microsoft.com/office/drawing/2014/main" id="{2A4C1229-0A47-43C7-8DEB-DFFFAEBBAE17}"/>
              </a:ext>
            </a:extLst>
          </p:cNvPr>
          <p:cNvPicPr>
            <a:picLocks noChangeAspect="1"/>
          </p:cNvPicPr>
          <p:nvPr/>
        </p:nvPicPr>
        <p:blipFill rotWithShape="1">
          <a:blip r:embed="rId2"/>
          <a:srcRect r="15627" b="-1"/>
          <a:stretch/>
        </p:blipFill>
        <p:spPr>
          <a:xfrm>
            <a:off x="5447908" y="1006038"/>
            <a:ext cx="6125255" cy="4845923"/>
          </a:xfrm>
          <a:prstGeom prst="rect">
            <a:avLst/>
          </a:prstGeom>
        </p:spPr>
      </p:pic>
      <p:sp>
        <p:nvSpPr>
          <p:cNvPr id="2" name="Title 1">
            <a:extLst>
              <a:ext uri="{FF2B5EF4-FFF2-40B4-BE49-F238E27FC236}">
                <a16:creationId xmlns:a16="http://schemas.microsoft.com/office/drawing/2014/main" id="{359A66CF-D56C-4A6E-9395-E8F5A834EB1D}"/>
              </a:ext>
            </a:extLst>
          </p:cNvPr>
          <p:cNvSpPr>
            <a:spLocks noGrp="1"/>
          </p:cNvSpPr>
          <p:nvPr>
            <p:ph type="ctrTitle"/>
          </p:nvPr>
        </p:nvSpPr>
        <p:spPr>
          <a:xfrm>
            <a:off x="1131691" y="1588653"/>
            <a:ext cx="3748954" cy="928771"/>
          </a:xfrm>
        </p:spPr>
        <p:txBody>
          <a:bodyPr anchor="b">
            <a:normAutofit/>
          </a:bodyPr>
          <a:lstStyle/>
          <a:p>
            <a:pPr algn="l"/>
            <a:r>
              <a:rPr lang="en-US" sz="2700" dirty="0"/>
              <a:t>Module 4: Memory Management</a:t>
            </a:r>
            <a:endParaRPr lang="en-IN" sz="2700" dirty="0"/>
          </a:p>
        </p:txBody>
      </p:sp>
    </p:spTree>
    <p:extLst>
      <p:ext uri="{BB962C8B-B14F-4D97-AF65-F5344CB8AC3E}">
        <p14:creationId xmlns:p14="http://schemas.microsoft.com/office/powerpoint/2010/main" val="6066154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F6D96-D1E2-4040-ACFD-C572CC0CDD26}"/>
              </a:ext>
            </a:extLst>
          </p:cNvPr>
          <p:cNvSpPr>
            <a:spLocks noGrp="1"/>
          </p:cNvSpPr>
          <p:nvPr>
            <p:ph type="title"/>
          </p:nvPr>
        </p:nvSpPr>
        <p:spPr>
          <a:xfrm>
            <a:off x="840510" y="282021"/>
            <a:ext cx="5915025" cy="745629"/>
          </a:xfrm>
        </p:spPr>
        <p:txBody>
          <a:bodyPr/>
          <a:lstStyle/>
          <a:p>
            <a:r>
              <a:rPr lang="en-US" dirty="0"/>
              <a:t>Topic to be Cover</a:t>
            </a:r>
            <a:endParaRPr lang="en-IN" dirty="0"/>
          </a:p>
        </p:txBody>
      </p:sp>
      <p:graphicFrame>
        <p:nvGraphicFramePr>
          <p:cNvPr id="4" name="Content Placeholder 3">
            <a:extLst>
              <a:ext uri="{FF2B5EF4-FFF2-40B4-BE49-F238E27FC236}">
                <a16:creationId xmlns:a16="http://schemas.microsoft.com/office/drawing/2014/main" id="{9A9C9EA1-D872-44EE-A120-AD05BDC7C060}"/>
              </a:ext>
            </a:extLst>
          </p:cNvPr>
          <p:cNvGraphicFramePr>
            <a:graphicFrameLocks noGrp="1"/>
          </p:cNvGraphicFramePr>
          <p:nvPr>
            <p:ph idx="1"/>
            <p:extLst>
              <p:ext uri="{D42A27DB-BD31-4B8C-83A1-F6EECF244321}">
                <p14:modId xmlns:p14="http://schemas.microsoft.com/office/powerpoint/2010/main" val="1537824976"/>
              </p:ext>
            </p:extLst>
          </p:nvPr>
        </p:nvGraphicFramePr>
        <p:xfrm>
          <a:off x="646545" y="840509"/>
          <a:ext cx="11194473" cy="5735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03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5E138807-EE25-4BEC-BA84-4A50D84D777B}"/>
              </a:ext>
            </a:extLst>
          </p:cNvPr>
          <p:cNvSpPr>
            <a:spLocks noGrp="1" noChangeArrowheads="1"/>
          </p:cNvSpPr>
          <p:nvPr>
            <p:ph type="title"/>
          </p:nvPr>
        </p:nvSpPr>
        <p:spPr>
          <a:xfrm>
            <a:off x="817259" y="388882"/>
            <a:ext cx="6958013" cy="844550"/>
          </a:xfrm>
        </p:spPr>
        <p:txBody>
          <a:bodyPr/>
          <a:lstStyle/>
          <a:p>
            <a:pPr algn="l" eaLnBrk="1" hangingPunct="1"/>
            <a:r>
              <a:rPr lang="en-US" altLang="en-US" dirty="0"/>
              <a:t>Background</a:t>
            </a:r>
          </a:p>
        </p:txBody>
      </p:sp>
      <p:sp>
        <p:nvSpPr>
          <p:cNvPr id="4100" name="Rectangle 1027">
            <a:extLst>
              <a:ext uri="{FF2B5EF4-FFF2-40B4-BE49-F238E27FC236}">
                <a16:creationId xmlns:a16="http://schemas.microsoft.com/office/drawing/2014/main" id="{F8CEB4A3-7790-4CBD-9699-C8BCFDA51AB8}"/>
              </a:ext>
            </a:extLst>
          </p:cNvPr>
          <p:cNvSpPr>
            <a:spLocks noGrp="1" noChangeArrowheads="1"/>
          </p:cNvSpPr>
          <p:nvPr>
            <p:ph idx="1"/>
          </p:nvPr>
        </p:nvSpPr>
        <p:spPr>
          <a:xfrm>
            <a:off x="817259" y="1471942"/>
            <a:ext cx="10344727" cy="4738397"/>
          </a:xfrm>
        </p:spPr>
        <p:txBody>
          <a:bodyPr rtlCol="0">
            <a:normAutofit fontScale="70000" lnSpcReduction="20000"/>
          </a:bodyPr>
          <a:lstStyle/>
          <a:p>
            <a:pPr algn="just" eaLnBrk="1" fontAlgn="auto" hangingPunct="1">
              <a:spcAft>
                <a:spcPts val="0"/>
              </a:spcAft>
              <a:defRPr/>
            </a:pPr>
            <a:r>
              <a:rPr lang="en-US" dirty="0"/>
              <a:t>Memory consists of a large array of words or bytes, each with its own address. </a:t>
            </a:r>
          </a:p>
          <a:p>
            <a:pPr marL="0" indent="0" algn="just" eaLnBrk="1" fontAlgn="auto" hangingPunct="1">
              <a:spcAft>
                <a:spcPts val="0"/>
              </a:spcAft>
              <a:buNone/>
              <a:defRPr/>
            </a:pPr>
            <a:endParaRPr lang="en-US" dirty="0"/>
          </a:p>
          <a:p>
            <a:pPr algn="just" eaLnBrk="1" fontAlgn="auto" hangingPunct="1">
              <a:spcAft>
                <a:spcPts val="0"/>
              </a:spcAft>
              <a:defRPr/>
            </a:pPr>
            <a:r>
              <a:rPr lang="en-US" dirty="0"/>
              <a:t>The CPU fetches instructions from memory according to the value of the program counter. </a:t>
            </a:r>
          </a:p>
          <a:p>
            <a:pPr marL="0" indent="0" algn="just" eaLnBrk="1" fontAlgn="auto" hangingPunct="1">
              <a:spcAft>
                <a:spcPts val="0"/>
              </a:spcAft>
              <a:buNone/>
              <a:defRPr/>
            </a:pPr>
            <a:endParaRPr lang="en-US" dirty="0"/>
          </a:p>
          <a:p>
            <a:pPr algn="just" eaLnBrk="1" fontAlgn="auto" hangingPunct="1">
              <a:spcAft>
                <a:spcPts val="0"/>
              </a:spcAft>
              <a:defRPr/>
            </a:pPr>
            <a:r>
              <a:rPr lang="en-US" dirty="0"/>
              <a:t>These instructions may cause additional loading from and storing to specific memory addresses.</a:t>
            </a:r>
          </a:p>
          <a:p>
            <a:pPr marL="0" indent="0" algn="just" eaLnBrk="1" fontAlgn="auto" hangingPunct="1">
              <a:spcAft>
                <a:spcPts val="0"/>
              </a:spcAft>
              <a:buNone/>
              <a:defRPr/>
            </a:pPr>
            <a:endParaRPr lang="en-US" dirty="0"/>
          </a:p>
          <a:p>
            <a:pPr algn="just" eaLnBrk="1" fontAlgn="auto" hangingPunct="1">
              <a:spcAft>
                <a:spcPts val="0"/>
              </a:spcAft>
              <a:defRPr/>
            </a:pPr>
            <a:r>
              <a:rPr lang="en-US" dirty="0"/>
              <a:t>Program must be brought into memory and placed within a process for it to be run.</a:t>
            </a:r>
          </a:p>
          <a:p>
            <a:pPr algn="just" eaLnBrk="1" fontAlgn="auto" hangingPunct="1">
              <a:spcAft>
                <a:spcPts val="0"/>
              </a:spcAft>
              <a:defRPr/>
            </a:pPr>
            <a:r>
              <a:rPr lang="en-US" dirty="0"/>
              <a:t>A typical instruction-execution cycle- </a:t>
            </a:r>
          </a:p>
          <a:p>
            <a:pPr lvl="1" algn="just">
              <a:buFont typeface="Arial" charset="0"/>
              <a:buChar char="–"/>
              <a:defRPr/>
            </a:pPr>
            <a:r>
              <a:rPr lang="en-US" dirty="0"/>
              <a:t>first fetches an instruction from memory.</a:t>
            </a:r>
          </a:p>
          <a:p>
            <a:pPr lvl="1" algn="just">
              <a:buFont typeface="Arial" charset="0"/>
              <a:buChar char="–"/>
              <a:defRPr/>
            </a:pPr>
            <a:r>
              <a:rPr lang="en-US" dirty="0"/>
              <a:t>The instruction is then decoded and may cause operands to be fetched from memory. </a:t>
            </a:r>
          </a:p>
          <a:p>
            <a:pPr lvl="1" algn="just">
              <a:buFont typeface="Arial" charset="0"/>
              <a:buChar char="–"/>
              <a:defRPr/>
            </a:pPr>
            <a:r>
              <a:rPr lang="en-US" dirty="0"/>
              <a:t>After the instruction has been executed on the operands, results may be stored back in memory. </a:t>
            </a:r>
          </a:p>
          <a:p>
            <a:pPr marL="0" indent="0">
              <a:buNone/>
              <a:defRPr/>
            </a:pPr>
            <a:endParaRPr lang="en-US" dirty="0"/>
          </a:p>
        </p:txBody>
      </p:sp>
      <p:sp>
        <p:nvSpPr>
          <p:cNvPr id="5124" name="Footer Placeholder 3">
            <a:extLst>
              <a:ext uri="{FF2B5EF4-FFF2-40B4-BE49-F238E27FC236}">
                <a16:creationId xmlns:a16="http://schemas.microsoft.com/office/drawing/2014/main" id="{294DC3C9-E6CB-4FC1-A19C-AFFD9825176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2" name="Slide Number Placeholder 1">
            <a:extLst>
              <a:ext uri="{FF2B5EF4-FFF2-40B4-BE49-F238E27FC236}">
                <a16:creationId xmlns:a16="http://schemas.microsoft.com/office/drawing/2014/main" id="{F0C5FA5A-7CEA-4FD3-BDCB-EB3AC4B2C091}"/>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676843B6-E71B-43DF-A2AA-E337BBC0FC9D}" type="slidenum">
              <a:rPr lang="en-US" altLang="en-US">
                <a:solidFill>
                  <a:srgbClr val="898989"/>
                </a:solidFill>
              </a:rPr>
              <a:pPr/>
              <a:t>4</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iterate type="lt">
                                    <p:tmPct val="10000"/>
                                  </p:iterate>
                                  <p:childTnLst>
                                    <p:set>
                                      <p:cBhvr>
                                        <p:cTn id="11" dur="1" fill="hold">
                                          <p:stCondLst>
                                            <p:cond delay="0"/>
                                          </p:stCondLst>
                                        </p:cTn>
                                        <p:tgtEl>
                                          <p:spTgt spid="4100">
                                            <p:txEl>
                                              <p:pRg st="0" end="0"/>
                                            </p:txEl>
                                          </p:spTgt>
                                        </p:tgtEl>
                                        <p:attrNameLst>
                                          <p:attrName>style.visibility</p:attrName>
                                        </p:attrNameLst>
                                      </p:cBhvr>
                                      <p:to>
                                        <p:strVal val="visible"/>
                                      </p:to>
                                    </p:set>
                                    <p:animEffect transition="in" filter="randombar(horizontal)">
                                      <p:cBhvr>
                                        <p:cTn id="12" dur="500"/>
                                        <p:tgtEl>
                                          <p:spTgt spid="4100">
                                            <p:txEl>
                                              <p:pRg st="0" end="0"/>
                                            </p:txEl>
                                          </p:spTgt>
                                        </p:tgtEl>
                                      </p:cBhvr>
                                    </p:animEffect>
                                  </p:childTnLst>
                                </p:cTn>
                              </p:par>
                            </p:childTnLst>
                          </p:cTn>
                        </p:par>
                        <p:par>
                          <p:cTn id="13" fill="hold">
                            <p:stCondLst>
                              <p:cond delay="4150"/>
                            </p:stCondLst>
                            <p:childTnLst>
                              <p:par>
                                <p:cTn id="14" presetID="14" presetClass="entr" presetSubtype="10" fill="hold" nodeType="afterEffect">
                                  <p:stCondLst>
                                    <p:cond delay="0"/>
                                  </p:stCondLst>
                                  <p:iterate type="lt">
                                    <p:tmPct val="10000"/>
                                  </p:iterate>
                                  <p:childTnLst>
                                    <p:set>
                                      <p:cBhvr>
                                        <p:cTn id="15" dur="1" fill="hold">
                                          <p:stCondLst>
                                            <p:cond delay="0"/>
                                          </p:stCondLst>
                                        </p:cTn>
                                        <p:tgtEl>
                                          <p:spTgt spid="4100">
                                            <p:txEl>
                                              <p:pRg st="2" end="2"/>
                                            </p:txEl>
                                          </p:spTgt>
                                        </p:tgtEl>
                                        <p:attrNameLst>
                                          <p:attrName>style.visibility</p:attrName>
                                        </p:attrNameLst>
                                      </p:cBhvr>
                                      <p:to>
                                        <p:strVal val="visible"/>
                                      </p:to>
                                    </p:set>
                                    <p:animEffect transition="in" filter="randombar(horizontal)">
                                      <p:cBhvr>
                                        <p:cTn id="16" dur="500"/>
                                        <p:tgtEl>
                                          <p:spTgt spid="4100">
                                            <p:txEl>
                                              <p:pRg st="2" end="2"/>
                                            </p:txEl>
                                          </p:spTgt>
                                        </p:tgtEl>
                                      </p:cBhvr>
                                    </p:animEffect>
                                  </p:childTnLst>
                                </p:cTn>
                              </p:par>
                            </p:childTnLst>
                          </p:cTn>
                        </p:par>
                        <p:par>
                          <p:cTn id="17" fill="hold">
                            <p:stCondLst>
                              <p:cond delay="8300"/>
                            </p:stCondLst>
                            <p:childTnLst>
                              <p:par>
                                <p:cTn id="18" presetID="14" presetClass="entr" presetSubtype="10" fill="hold" nodeType="afterEffect">
                                  <p:stCondLst>
                                    <p:cond delay="0"/>
                                  </p:stCondLst>
                                  <p:iterate type="lt">
                                    <p:tmPct val="10000"/>
                                  </p:iterate>
                                  <p:childTnLst>
                                    <p:set>
                                      <p:cBhvr>
                                        <p:cTn id="19" dur="1" fill="hold">
                                          <p:stCondLst>
                                            <p:cond delay="0"/>
                                          </p:stCondLst>
                                        </p:cTn>
                                        <p:tgtEl>
                                          <p:spTgt spid="4100">
                                            <p:txEl>
                                              <p:pRg st="4" end="4"/>
                                            </p:txEl>
                                          </p:spTgt>
                                        </p:tgtEl>
                                        <p:attrNameLst>
                                          <p:attrName>style.visibility</p:attrName>
                                        </p:attrNameLst>
                                      </p:cBhvr>
                                      <p:to>
                                        <p:strVal val="visible"/>
                                      </p:to>
                                    </p:set>
                                    <p:animEffect transition="in" filter="randombar(horizontal)">
                                      <p:cBhvr>
                                        <p:cTn id="20" dur="500"/>
                                        <p:tgtEl>
                                          <p:spTgt spid="4100">
                                            <p:txEl>
                                              <p:pRg st="4" end="4"/>
                                            </p:txEl>
                                          </p:spTgt>
                                        </p:tgtEl>
                                      </p:cBhvr>
                                    </p:animEffect>
                                  </p:childTnLst>
                                </p:cTn>
                              </p:par>
                            </p:childTnLst>
                          </p:cTn>
                        </p:par>
                        <p:par>
                          <p:cTn id="21" fill="hold">
                            <p:stCondLst>
                              <p:cond delay="12850"/>
                            </p:stCondLst>
                            <p:childTnLst>
                              <p:par>
                                <p:cTn id="22" presetID="14" presetClass="entr" presetSubtype="10" fill="hold" nodeType="afterEffect">
                                  <p:stCondLst>
                                    <p:cond delay="0"/>
                                  </p:stCondLst>
                                  <p:iterate type="lt">
                                    <p:tmPct val="10000"/>
                                  </p:iterate>
                                  <p:childTnLst>
                                    <p:set>
                                      <p:cBhvr>
                                        <p:cTn id="23" dur="1" fill="hold">
                                          <p:stCondLst>
                                            <p:cond delay="0"/>
                                          </p:stCondLst>
                                        </p:cTn>
                                        <p:tgtEl>
                                          <p:spTgt spid="4100">
                                            <p:txEl>
                                              <p:pRg st="6" end="6"/>
                                            </p:txEl>
                                          </p:spTgt>
                                        </p:tgtEl>
                                        <p:attrNameLst>
                                          <p:attrName>style.visibility</p:attrName>
                                        </p:attrNameLst>
                                      </p:cBhvr>
                                      <p:to>
                                        <p:strVal val="visible"/>
                                      </p:to>
                                    </p:set>
                                    <p:animEffect transition="in" filter="randombar(horizontal)">
                                      <p:cBhvr>
                                        <p:cTn id="24" dur="500"/>
                                        <p:tgtEl>
                                          <p:spTgt spid="4100">
                                            <p:txEl>
                                              <p:pRg st="6" end="6"/>
                                            </p:txEl>
                                          </p:spTgt>
                                        </p:tgtEl>
                                      </p:cBhvr>
                                    </p:animEffect>
                                  </p:childTnLst>
                                </p:cTn>
                              </p:par>
                            </p:childTnLst>
                          </p:cTn>
                        </p:par>
                        <p:par>
                          <p:cTn id="25" fill="hold">
                            <p:stCondLst>
                              <p:cond delay="16600"/>
                            </p:stCondLst>
                            <p:childTnLst>
                              <p:par>
                                <p:cTn id="26" presetID="14" presetClass="entr" presetSubtype="10" fill="hold" nodeType="afterEffect">
                                  <p:stCondLst>
                                    <p:cond delay="0"/>
                                  </p:stCondLst>
                                  <p:iterate type="lt">
                                    <p:tmPct val="10000"/>
                                  </p:iterate>
                                  <p:childTnLst>
                                    <p:set>
                                      <p:cBhvr>
                                        <p:cTn id="27" dur="1" fill="hold">
                                          <p:stCondLst>
                                            <p:cond delay="0"/>
                                          </p:stCondLst>
                                        </p:cTn>
                                        <p:tgtEl>
                                          <p:spTgt spid="4100">
                                            <p:txEl>
                                              <p:pRg st="7" end="7"/>
                                            </p:txEl>
                                          </p:spTgt>
                                        </p:tgtEl>
                                        <p:attrNameLst>
                                          <p:attrName>style.visibility</p:attrName>
                                        </p:attrNameLst>
                                      </p:cBhvr>
                                      <p:to>
                                        <p:strVal val="visible"/>
                                      </p:to>
                                    </p:set>
                                    <p:animEffect transition="in" filter="randombar(horizontal)">
                                      <p:cBhvr>
                                        <p:cTn id="28" dur="500"/>
                                        <p:tgtEl>
                                          <p:spTgt spid="4100">
                                            <p:txEl>
                                              <p:pRg st="7" end="7"/>
                                            </p:txEl>
                                          </p:spTgt>
                                        </p:tgtEl>
                                      </p:cBhvr>
                                    </p:animEffect>
                                  </p:childTnLst>
                                </p:cTn>
                              </p:par>
                            </p:childTnLst>
                          </p:cTn>
                        </p:par>
                        <p:par>
                          <p:cTn id="29" fill="hold">
                            <p:stCondLst>
                              <p:cond delay="18800"/>
                            </p:stCondLst>
                            <p:childTnLst>
                              <p:par>
                                <p:cTn id="30" presetID="14" presetClass="entr" presetSubtype="10" fill="hold" nodeType="afterEffect">
                                  <p:stCondLst>
                                    <p:cond delay="0"/>
                                  </p:stCondLst>
                                  <p:iterate type="lt">
                                    <p:tmPct val="10000"/>
                                  </p:iterate>
                                  <p:childTnLst>
                                    <p:set>
                                      <p:cBhvr>
                                        <p:cTn id="31" dur="1" fill="hold">
                                          <p:stCondLst>
                                            <p:cond delay="0"/>
                                          </p:stCondLst>
                                        </p:cTn>
                                        <p:tgtEl>
                                          <p:spTgt spid="4100">
                                            <p:txEl>
                                              <p:pRg st="8" end="8"/>
                                            </p:txEl>
                                          </p:spTgt>
                                        </p:tgtEl>
                                        <p:attrNameLst>
                                          <p:attrName>style.visibility</p:attrName>
                                        </p:attrNameLst>
                                      </p:cBhvr>
                                      <p:to>
                                        <p:strVal val="visible"/>
                                      </p:to>
                                    </p:set>
                                    <p:animEffect transition="in" filter="randombar(horizontal)">
                                      <p:cBhvr>
                                        <p:cTn id="32" dur="500"/>
                                        <p:tgtEl>
                                          <p:spTgt spid="4100">
                                            <p:txEl>
                                              <p:pRg st="8" end="8"/>
                                            </p:txEl>
                                          </p:spTgt>
                                        </p:tgtEl>
                                      </p:cBhvr>
                                    </p:animEffect>
                                  </p:childTnLst>
                                </p:cTn>
                              </p:par>
                            </p:childTnLst>
                          </p:cTn>
                        </p:par>
                        <p:par>
                          <p:cTn id="33" fill="hold">
                            <p:stCondLst>
                              <p:cond delay="21050"/>
                            </p:stCondLst>
                            <p:childTnLst>
                              <p:par>
                                <p:cTn id="34" presetID="14" presetClass="entr" presetSubtype="10" fill="hold" nodeType="afterEffect">
                                  <p:stCondLst>
                                    <p:cond delay="0"/>
                                  </p:stCondLst>
                                  <p:iterate type="lt">
                                    <p:tmPct val="10000"/>
                                  </p:iterate>
                                  <p:childTnLst>
                                    <p:set>
                                      <p:cBhvr>
                                        <p:cTn id="35" dur="1" fill="hold">
                                          <p:stCondLst>
                                            <p:cond delay="0"/>
                                          </p:stCondLst>
                                        </p:cTn>
                                        <p:tgtEl>
                                          <p:spTgt spid="4100">
                                            <p:txEl>
                                              <p:pRg st="9" end="9"/>
                                            </p:txEl>
                                          </p:spTgt>
                                        </p:tgtEl>
                                        <p:attrNameLst>
                                          <p:attrName>style.visibility</p:attrName>
                                        </p:attrNameLst>
                                      </p:cBhvr>
                                      <p:to>
                                        <p:strVal val="visible"/>
                                      </p:to>
                                    </p:set>
                                    <p:animEffect transition="in" filter="randombar(horizontal)">
                                      <p:cBhvr>
                                        <p:cTn id="36" dur="500"/>
                                        <p:tgtEl>
                                          <p:spTgt spid="4100">
                                            <p:txEl>
                                              <p:pRg st="9" end="9"/>
                                            </p:txEl>
                                          </p:spTgt>
                                        </p:tgtEl>
                                      </p:cBhvr>
                                    </p:animEffect>
                                  </p:childTnLst>
                                </p:cTn>
                              </p:par>
                            </p:childTnLst>
                          </p:cTn>
                        </p:par>
                        <p:par>
                          <p:cTn id="37" fill="hold">
                            <p:stCondLst>
                              <p:cond delay="24900"/>
                            </p:stCondLst>
                            <p:childTnLst>
                              <p:par>
                                <p:cTn id="38" presetID="14" presetClass="entr" presetSubtype="10" fill="hold" nodeType="afterEffect">
                                  <p:stCondLst>
                                    <p:cond delay="0"/>
                                  </p:stCondLst>
                                  <p:iterate type="lt">
                                    <p:tmPct val="10000"/>
                                  </p:iterate>
                                  <p:childTnLst>
                                    <p:set>
                                      <p:cBhvr>
                                        <p:cTn id="39" dur="1" fill="hold">
                                          <p:stCondLst>
                                            <p:cond delay="0"/>
                                          </p:stCondLst>
                                        </p:cTn>
                                        <p:tgtEl>
                                          <p:spTgt spid="4100">
                                            <p:txEl>
                                              <p:pRg st="10" end="10"/>
                                            </p:txEl>
                                          </p:spTgt>
                                        </p:tgtEl>
                                        <p:attrNameLst>
                                          <p:attrName>style.visibility</p:attrName>
                                        </p:attrNameLst>
                                      </p:cBhvr>
                                      <p:to>
                                        <p:strVal val="visible"/>
                                      </p:to>
                                    </p:set>
                                    <p:animEffect transition="in" filter="randombar(horizontal)">
                                      <p:cBhvr>
                                        <p:cTn id="40" dur="500"/>
                                        <p:tgtEl>
                                          <p:spTgt spid="410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875BD6A-BADA-4B1A-9095-17204B15C322}"/>
              </a:ext>
            </a:extLst>
          </p:cNvPr>
          <p:cNvSpPr>
            <a:spLocks noGrp="1"/>
          </p:cNvSpPr>
          <p:nvPr>
            <p:ph type="title"/>
          </p:nvPr>
        </p:nvSpPr>
        <p:spPr>
          <a:xfrm>
            <a:off x="674255" y="85727"/>
            <a:ext cx="10972800" cy="1143000"/>
          </a:xfrm>
        </p:spPr>
        <p:txBody>
          <a:bodyPr/>
          <a:lstStyle/>
          <a:p>
            <a:pPr algn="l" eaLnBrk="1" hangingPunct="1"/>
            <a:r>
              <a:rPr lang="en-US" altLang="en-US" dirty="0"/>
              <a:t>Basic Hardware.</a:t>
            </a:r>
          </a:p>
        </p:txBody>
      </p:sp>
      <p:sp>
        <p:nvSpPr>
          <p:cNvPr id="3" name="Content Placeholder 2">
            <a:extLst>
              <a:ext uri="{FF2B5EF4-FFF2-40B4-BE49-F238E27FC236}">
                <a16:creationId xmlns:a16="http://schemas.microsoft.com/office/drawing/2014/main" id="{D38651BF-754E-47BE-920F-460E9BA4587C}"/>
              </a:ext>
            </a:extLst>
          </p:cNvPr>
          <p:cNvSpPr>
            <a:spLocks noGrp="1"/>
          </p:cNvSpPr>
          <p:nvPr>
            <p:ph idx="1"/>
          </p:nvPr>
        </p:nvSpPr>
        <p:spPr>
          <a:xfrm>
            <a:off x="1061546" y="1295545"/>
            <a:ext cx="9627476" cy="4266910"/>
          </a:xfrm>
        </p:spPr>
        <p:txBody>
          <a:bodyPr rtlCol="0">
            <a:normAutofit fontScale="40000" lnSpcReduction="20000"/>
          </a:bodyPr>
          <a:lstStyle/>
          <a:p>
            <a:pPr algn="just" eaLnBrk="1" fontAlgn="auto" hangingPunct="1">
              <a:spcAft>
                <a:spcPts val="0"/>
              </a:spcAft>
              <a:defRPr/>
            </a:pPr>
            <a:r>
              <a:rPr lang="en-US" sz="4300" dirty="0"/>
              <a:t>CPU can access the Main memory and the registers directly.</a:t>
            </a:r>
          </a:p>
          <a:p>
            <a:pPr marL="0" indent="0" algn="just" eaLnBrk="1" fontAlgn="auto" hangingPunct="1">
              <a:spcAft>
                <a:spcPts val="0"/>
              </a:spcAft>
              <a:buNone/>
              <a:defRPr/>
            </a:pPr>
            <a:endParaRPr lang="en-US" sz="4300" dirty="0"/>
          </a:p>
          <a:p>
            <a:pPr algn="just" eaLnBrk="1" fontAlgn="auto" hangingPunct="1">
              <a:spcAft>
                <a:spcPts val="0"/>
              </a:spcAft>
              <a:defRPr/>
            </a:pPr>
            <a:r>
              <a:rPr lang="en-US" sz="4300" dirty="0"/>
              <a:t>If required operands/data available in the either main Memory or in the one of the register than CPU need not to refer secondary memory.</a:t>
            </a:r>
          </a:p>
          <a:p>
            <a:pPr marL="0" indent="0" algn="just" eaLnBrk="1" fontAlgn="auto" hangingPunct="1">
              <a:spcAft>
                <a:spcPts val="0"/>
              </a:spcAft>
              <a:buNone/>
              <a:defRPr/>
            </a:pPr>
            <a:endParaRPr lang="en-US" sz="4300" dirty="0"/>
          </a:p>
          <a:p>
            <a:pPr algn="just" eaLnBrk="1" fontAlgn="auto" hangingPunct="1">
              <a:spcAft>
                <a:spcPts val="0"/>
              </a:spcAft>
              <a:defRPr/>
            </a:pPr>
            <a:r>
              <a:rPr lang="en-US" sz="4300" dirty="0"/>
              <a:t>If the data are not in memory, they must be moved there before the CPU can operate on them.</a:t>
            </a:r>
          </a:p>
          <a:p>
            <a:pPr marL="0" indent="0" algn="just" eaLnBrk="1" fontAlgn="auto" hangingPunct="1">
              <a:spcAft>
                <a:spcPts val="0"/>
              </a:spcAft>
              <a:buNone/>
              <a:defRPr/>
            </a:pPr>
            <a:endParaRPr lang="en-US" sz="4300" dirty="0"/>
          </a:p>
          <a:p>
            <a:pPr algn="just" eaLnBrk="1" fontAlgn="auto" hangingPunct="1">
              <a:spcAft>
                <a:spcPts val="0"/>
              </a:spcAft>
              <a:defRPr/>
            </a:pPr>
            <a:r>
              <a:rPr lang="en-US" sz="4300" dirty="0"/>
              <a:t>we must ensure correct operation, has to protect the operating system from access by user processes.</a:t>
            </a:r>
          </a:p>
          <a:p>
            <a:pPr marL="0" indent="0" algn="just" eaLnBrk="1" fontAlgn="auto" hangingPunct="1">
              <a:spcAft>
                <a:spcPts val="0"/>
              </a:spcAft>
              <a:buNone/>
              <a:defRPr/>
            </a:pPr>
            <a:endParaRPr lang="en-US" sz="4300" dirty="0"/>
          </a:p>
          <a:p>
            <a:pPr algn="just" eaLnBrk="1" fontAlgn="auto" hangingPunct="1">
              <a:spcAft>
                <a:spcPts val="0"/>
              </a:spcAft>
              <a:defRPr/>
            </a:pPr>
            <a:r>
              <a:rPr lang="en-US" sz="4300" dirty="0"/>
              <a:t>We must also ensure to protect user processes from one another. We need to know the range of legal addresses that the process may access and to ensure that the process can access only these legal addresses.</a:t>
            </a:r>
          </a:p>
          <a:p>
            <a:pPr marL="0" indent="0" algn="just" eaLnBrk="1" fontAlgn="auto" hangingPunct="1">
              <a:spcAft>
                <a:spcPts val="0"/>
              </a:spcAft>
              <a:buNone/>
              <a:defRPr/>
            </a:pPr>
            <a:endParaRPr lang="en-US" sz="4300" dirty="0"/>
          </a:p>
          <a:p>
            <a:pPr algn="just" eaLnBrk="1" fontAlgn="auto" hangingPunct="1">
              <a:spcAft>
                <a:spcPts val="0"/>
              </a:spcAft>
              <a:defRPr/>
            </a:pPr>
            <a:r>
              <a:rPr lang="en-US" sz="4300" dirty="0"/>
              <a:t>This protection must be provided by the hardware, that can be implemented in several ways.</a:t>
            </a:r>
            <a:endParaRPr lang="en-US" sz="3700" dirty="0"/>
          </a:p>
          <a:p>
            <a:pPr eaLnBrk="1" fontAlgn="auto" hangingPunct="1">
              <a:spcAft>
                <a:spcPts val="0"/>
              </a:spcAft>
              <a:defRPr/>
            </a:pPr>
            <a:endParaRPr lang="en-US" dirty="0"/>
          </a:p>
        </p:txBody>
      </p:sp>
      <p:sp>
        <p:nvSpPr>
          <p:cNvPr id="6148" name="Footer Placeholder 3">
            <a:extLst>
              <a:ext uri="{FF2B5EF4-FFF2-40B4-BE49-F238E27FC236}">
                <a16:creationId xmlns:a16="http://schemas.microsoft.com/office/drawing/2014/main" id="{EECCC918-5858-4209-B05B-184763FAF14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2" name="Slide Number Placeholder 1">
            <a:extLst>
              <a:ext uri="{FF2B5EF4-FFF2-40B4-BE49-F238E27FC236}">
                <a16:creationId xmlns:a16="http://schemas.microsoft.com/office/drawing/2014/main" id="{CEDF34B0-54EA-48BD-AFB2-80FAAEE6DD00}"/>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4701067E-39E5-4972-B493-FE3A1516CE6F}" type="slidenum">
              <a:rPr lang="en-US" altLang="en-US">
                <a:solidFill>
                  <a:srgbClr val="898989"/>
                </a:solidFill>
              </a:rPr>
              <a:pPr/>
              <a:t>5</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2500"/>
                            </p:stCondLst>
                            <p:childTnLst>
                              <p:par>
                                <p:cTn id="23" presetID="10"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par>
                          <p:cTn id="30" fill="hold">
                            <p:stCondLst>
                              <p:cond delay="3500"/>
                            </p:stCondLst>
                            <p:childTnLst>
                              <p:par>
                                <p:cTn id="31" presetID="10" presetClass="entr" presetSubtype="0" fill="hold" nodeType="after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76D50E-74D5-4958-930F-11056F64D44A}"/>
              </a:ext>
            </a:extLst>
          </p:cNvPr>
          <p:cNvSpPr>
            <a:spLocks noGrp="1"/>
          </p:cNvSpPr>
          <p:nvPr>
            <p:ph idx="1"/>
          </p:nvPr>
        </p:nvSpPr>
        <p:spPr>
          <a:xfrm>
            <a:off x="1096580" y="1719920"/>
            <a:ext cx="10390909" cy="4069051"/>
          </a:xfrm>
        </p:spPr>
        <p:txBody>
          <a:bodyPr rtlCol="0">
            <a:normAutofit fontScale="70000" lnSpcReduction="20000"/>
          </a:bodyPr>
          <a:lstStyle/>
          <a:p>
            <a:pPr>
              <a:buFont typeface="Arial" charset="0"/>
              <a:buChar char="•"/>
              <a:defRPr/>
            </a:pPr>
            <a:r>
              <a:rPr lang="en-US" dirty="0"/>
              <a:t>We can provide this protection by using two registers.</a:t>
            </a:r>
          </a:p>
          <a:p>
            <a:pPr lvl="1">
              <a:buFont typeface="Arial" charset="0"/>
              <a:buChar char="–"/>
              <a:defRPr/>
            </a:pPr>
            <a:r>
              <a:rPr lang="en-US" dirty="0"/>
              <a:t>Base Register.</a:t>
            </a:r>
          </a:p>
          <a:p>
            <a:pPr lvl="1">
              <a:buFont typeface="Arial" charset="0"/>
              <a:buChar char="–"/>
              <a:defRPr/>
            </a:pPr>
            <a:r>
              <a:rPr lang="en-US" dirty="0"/>
              <a:t>Limit Register.</a:t>
            </a:r>
          </a:p>
          <a:p>
            <a:pPr>
              <a:buFont typeface="Arial" charset="0"/>
              <a:buChar char="•"/>
              <a:defRPr/>
            </a:pPr>
            <a:r>
              <a:rPr lang="en-US" dirty="0"/>
              <a:t>The base register holds the smallest legal physical memory address.</a:t>
            </a:r>
          </a:p>
          <a:p>
            <a:pPr>
              <a:buFont typeface="Arial" charset="0"/>
              <a:buChar char="•"/>
              <a:defRPr/>
            </a:pPr>
            <a:endParaRPr lang="en-US" dirty="0"/>
          </a:p>
          <a:p>
            <a:pPr>
              <a:buFont typeface="Arial" charset="0"/>
              <a:buChar char="•"/>
              <a:defRPr/>
            </a:pPr>
            <a:r>
              <a:rPr lang="en-US" dirty="0"/>
              <a:t>The </a:t>
            </a:r>
            <a:r>
              <a:rPr lang="en-US" b="1" dirty="0"/>
              <a:t>limit register </a:t>
            </a:r>
            <a:r>
              <a:rPr lang="en-US" dirty="0"/>
              <a:t>specifies the size of the range.</a:t>
            </a:r>
          </a:p>
          <a:p>
            <a:pPr marL="0" indent="0" eaLnBrk="1" fontAlgn="auto" hangingPunct="1">
              <a:spcAft>
                <a:spcPts val="0"/>
              </a:spcAft>
              <a:buNone/>
              <a:defRPr/>
            </a:pPr>
            <a:r>
              <a:rPr lang="en-US" dirty="0"/>
              <a:t> </a:t>
            </a:r>
          </a:p>
          <a:p>
            <a:pPr eaLnBrk="1" fontAlgn="auto" hangingPunct="1">
              <a:spcAft>
                <a:spcPts val="0"/>
              </a:spcAft>
              <a:defRPr/>
            </a:pPr>
            <a:r>
              <a:rPr lang="en-US" dirty="0"/>
              <a:t>For example.</a:t>
            </a:r>
          </a:p>
          <a:p>
            <a:pPr marL="0" indent="0" eaLnBrk="1" fontAlgn="auto" hangingPunct="1">
              <a:spcAft>
                <a:spcPts val="0"/>
              </a:spcAft>
              <a:buNone/>
              <a:defRPr/>
            </a:pPr>
            <a:endParaRPr lang="en-US" dirty="0"/>
          </a:p>
          <a:p>
            <a:pPr lvl="1" eaLnBrk="1" fontAlgn="auto" hangingPunct="1">
              <a:spcAft>
                <a:spcPts val="0"/>
              </a:spcAft>
              <a:defRPr/>
            </a:pPr>
            <a:r>
              <a:rPr lang="en-US" dirty="0"/>
              <a:t>if  base register holds 300040.</a:t>
            </a:r>
          </a:p>
          <a:p>
            <a:pPr lvl="1" eaLnBrk="1" fontAlgn="auto" hangingPunct="1">
              <a:spcAft>
                <a:spcPts val="0"/>
              </a:spcAft>
              <a:defRPr/>
            </a:pPr>
            <a:r>
              <a:rPr lang="en-US" dirty="0"/>
              <a:t>limit register is 120900.</a:t>
            </a:r>
          </a:p>
          <a:p>
            <a:pPr lvl="1" eaLnBrk="1" fontAlgn="auto" hangingPunct="1">
              <a:spcAft>
                <a:spcPts val="0"/>
              </a:spcAft>
              <a:defRPr/>
            </a:pPr>
            <a:r>
              <a:rPr lang="en-US" dirty="0"/>
              <a:t>then the program can legally access all addresses from 300040 through 420940 (inclusive).</a:t>
            </a:r>
          </a:p>
        </p:txBody>
      </p:sp>
      <p:sp>
        <p:nvSpPr>
          <p:cNvPr id="7171" name="Footer Placeholder 3">
            <a:extLst>
              <a:ext uri="{FF2B5EF4-FFF2-40B4-BE49-F238E27FC236}">
                <a16:creationId xmlns:a16="http://schemas.microsoft.com/office/drawing/2014/main" id="{1A0AB616-68FA-4207-90E0-C2F189E3C5E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SPSU, Udaipur</a:t>
            </a:r>
          </a:p>
        </p:txBody>
      </p:sp>
      <p:sp>
        <p:nvSpPr>
          <p:cNvPr id="2" name="Slide Number Placeholder 1">
            <a:extLst>
              <a:ext uri="{FF2B5EF4-FFF2-40B4-BE49-F238E27FC236}">
                <a16:creationId xmlns:a16="http://schemas.microsoft.com/office/drawing/2014/main" id="{AE41F924-2D13-4036-8677-86081A304C86}"/>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208A80A4-9A17-477F-8EBA-595A0C9E9080}" type="slidenum">
              <a:rPr lang="en-US" altLang="en-US">
                <a:solidFill>
                  <a:srgbClr val="898989"/>
                </a:solidFill>
              </a:rPr>
              <a:pPr/>
              <a:t>6</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par>
                          <p:cTn id="35" fill="hold">
                            <p:stCondLst>
                              <p:cond delay="500"/>
                            </p:stCondLst>
                            <p:childTnLst>
                              <p:par>
                                <p:cTn id="36" presetID="14" presetClass="entr" presetSubtype="10" fill="hold" nodeType="after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8" dur="500"/>
                                        <p:tgtEl>
                                          <p:spTgt spid="3">
                                            <p:txEl>
                                              <p:pRg st="9" end="9"/>
                                            </p:txEl>
                                          </p:spTgt>
                                        </p:tgtEl>
                                      </p:cBhvr>
                                    </p:animEffect>
                                  </p:childTnLst>
                                </p:cTn>
                              </p:par>
                            </p:childTnLst>
                          </p:cTn>
                        </p:par>
                        <p:par>
                          <p:cTn id="39" fill="hold">
                            <p:stCondLst>
                              <p:cond delay="1000"/>
                            </p:stCondLst>
                            <p:childTnLst>
                              <p:par>
                                <p:cTn id="40" presetID="14" presetClass="entr" presetSubtype="10"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2" dur="500"/>
                                        <p:tgtEl>
                                          <p:spTgt spid="3">
                                            <p:txEl>
                                              <p:pRg st="10" end="10"/>
                                            </p:txEl>
                                          </p:spTgt>
                                        </p:tgtEl>
                                      </p:cBhvr>
                                    </p:animEffect>
                                  </p:childTnLst>
                                </p:cTn>
                              </p:par>
                            </p:childTnLst>
                          </p:cTn>
                        </p:par>
                        <p:par>
                          <p:cTn id="43" fill="hold">
                            <p:stCondLst>
                              <p:cond delay="1500"/>
                            </p:stCondLst>
                            <p:childTnLst>
                              <p:par>
                                <p:cTn id="44" presetID="14" presetClass="entr" presetSubtype="10" fill="hold" nodeType="after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969548D-9096-4852-97AC-F2CC7A99BDF6}"/>
              </a:ext>
            </a:extLst>
          </p:cNvPr>
          <p:cNvSpPr>
            <a:spLocks noGrp="1"/>
          </p:cNvSpPr>
          <p:nvPr>
            <p:ph type="title"/>
          </p:nvPr>
        </p:nvSpPr>
        <p:spPr/>
        <p:txBody>
          <a:bodyPr/>
          <a:lstStyle/>
          <a:p>
            <a:pPr eaLnBrk="1" hangingPunct="1"/>
            <a:endParaRPr lang="en-US" altLang="en-US"/>
          </a:p>
        </p:txBody>
      </p:sp>
      <p:sp>
        <p:nvSpPr>
          <p:cNvPr id="8195" name="Content Placeholder 2">
            <a:extLst>
              <a:ext uri="{FF2B5EF4-FFF2-40B4-BE49-F238E27FC236}">
                <a16:creationId xmlns:a16="http://schemas.microsoft.com/office/drawing/2014/main" id="{73D23BCE-CB19-40F8-8214-730C78DD9506}"/>
              </a:ext>
            </a:extLst>
          </p:cNvPr>
          <p:cNvSpPr>
            <a:spLocks noGrp="1"/>
          </p:cNvSpPr>
          <p:nvPr>
            <p:ph idx="1"/>
          </p:nvPr>
        </p:nvSpPr>
        <p:spPr/>
        <p:txBody>
          <a:bodyPr/>
          <a:lstStyle/>
          <a:p>
            <a:pPr eaLnBrk="1" hangingPunct="1"/>
            <a:endParaRPr lang="en-US" altLang="en-US"/>
          </a:p>
        </p:txBody>
      </p:sp>
      <p:sp>
        <p:nvSpPr>
          <p:cNvPr id="8196" name="Footer Placeholder 3">
            <a:extLst>
              <a:ext uri="{FF2B5EF4-FFF2-40B4-BE49-F238E27FC236}">
                <a16:creationId xmlns:a16="http://schemas.microsoft.com/office/drawing/2014/main" id="{E7265AE4-733E-44B3-AC8F-6991BF4A92B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a:t>
            </a:r>
          </a:p>
          <a:p>
            <a:r>
              <a:rPr lang="en-US" altLang="en-US"/>
              <a:t>SPSU, Udaipur</a:t>
            </a:r>
          </a:p>
        </p:txBody>
      </p:sp>
      <p:pic>
        <p:nvPicPr>
          <p:cNvPr id="8197" name="Picture 2">
            <a:extLst>
              <a:ext uri="{FF2B5EF4-FFF2-40B4-BE49-F238E27FC236}">
                <a16:creationId xmlns:a16="http://schemas.microsoft.com/office/drawing/2014/main" id="{4E5A1174-4A25-4467-B1C8-63AE1DB999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1788" y="1576388"/>
            <a:ext cx="3810000" cy="439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776F6DD1-A657-43D7-A90E-674FE5E46C57}"/>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9D5C7A52-BEFB-4717-8637-A3ED1C440953}" type="slidenum">
              <a:rPr lang="en-US" altLang="en-US">
                <a:solidFill>
                  <a:srgbClr val="898989"/>
                </a:solidFill>
              </a:rPr>
              <a:pPr/>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0E640F8-2393-4EB0-9ED5-085EC8B64917}"/>
              </a:ext>
            </a:extLst>
          </p:cNvPr>
          <p:cNvSpPr>
            <a:spLocks noGrp="1"/>
          </p:cNvSpPr>
          <p:nvPr>
            <p:ph type="title"/>
          </p:nvPr>
        </p:nvSpPr>
        <p:spPr>
          <a:xfrm>
            <a:off x="1981200" y="0"/>
            <a:ext cx="8229600" cy="1143000"/>
          </a:xfrm>
        </p:spPr>
        <p:txBody>
          <a:bodyPr rtlCol="0">
            <a:normAutofit fontScale="90000"/>
          </a:bodyPr>
          <a:lstStyle/>
          <a:p>
            <a:pPr eaLnBrk="1" fontAlgn="auto" hangingPunct="1">
              <a:spcAft>
                <a:spcPts val="0"/>
              </a:spcAft>
              <a:defRPr/>
            </a:pPr>
            <a:br>
              <a:rPr lang="en-US" dirty="0"/>
            </a:br>
            <a:r>
              <a:rPr lang="en-US" dirty="0"/>
              <a:t>Single Absolute Partitions</a:t>
            </a:r>
            <a:br>
              <a:rPr lang="en-US" dirty="0"/>
            </a:br>
            <a:endParaRPr lang="en-US" dirty="0"/>
          </a:p>
        </p:txBody>
      </p:sp>
      <p:sp>
        <p:nvSpPr>
          <p:cNvPr id="3" name="Content Placeholder 2">
            <a:extLst>
              <a:ext uri="{FF2B5EF4-FFF2-40B4-BE49-F238E27FC236}">
                <a16:creationId xmlns:a16="http://schemas.microsoft.com/office/drawing/2014/main" id="{38214021-63CC-48E4-8714-8FA32733059B}"/>
              </a:ext>
            </a:extLst>
          </p:cNvPr>
          <p:cNvSpPr>
            <a:spLocks noGrp="1"/>
          </p:cNvSpPr>
          <p:nvPr>
            <p:ph idx="1"/>
          </p:nvPr>
        </p:nvSpPr>
        <p:spPr>
          <a:xfrm>
            <a:off x="812800" y="1339274"/>
            <a:ext cx="10769600" cy="4479636"/>
          </a:xfrm>
        </p:spPr>
        <p:txBody>
          <a:bodyPr rtlCol="0">
            <a:normAutofit fontScale="85000" lnSpcReduction="20000"/>
          </a:bodyPr>
          <a:lstStyle/>
          <a:p>
            <a:pPr eaLnBrk="1" fontAlgn="auto" hangingPunct="1">
              <a:spcAft>
                <a:spcPts val="0"/>
              </a:spcAft>
              <a:defRPr/>
            </a:pPr>
            <a:r>
              <a:rPr lang="en-US" sz="2400" dirty="0"/>
              <a:t>Simplest Memory Management Scheme requires no hardware support.</a:t>
            </a:r>
          </a:p>
          <a:p>
            <a:pPr eaLnBrk="1" fontAlgn="auto" hangingPunct="1">
              <a:spcAft>
                <a:spcPts val="0"/>
              </a:spcAft>
              <a:defRPr/>
            </a:pPr>
            <a:r>
              <a:rPr lang="en-US" sz="2400" dirty="0"/>
              <a:t>Memory is divided into 2 parts:</a:t>
            </a:r>
          </a:p>
          <a:p>
            <a:pPr lvl="1" eaLnBrk="1" fontAlgn="auto" hangingPunct="1">
              <a:spcAft>
                <a:spcPts val="0"/>
              </a:spcAft>
              <a:defRPr/>
            </a:pPr>
            <a:r>
              <a:rPr lang="en-US" sz="2400" dirty="0"/>
              <a:t>One part for Operating System</a:t>
            </a:r>
          </a:p>
          <a:p>
            <a:pPr lvl="1" eaLnBrk="1" fontAlgn="auto" hangingPunct="1">
              <a:spcAft>
                <a:spcPts val="0"/>
              </a:spcAft>
              <a:defRPr/>
            </a:pPr>
            <a:r>
              <a:rPr lang="en-US" sz="2400" dirty="0"/>
              <a:t>Another Part for an executing program.</a:t>
            </a:r>
          </a:p>
          <a:p>
            <a:pPr eaLnBrk="1" fontAlgn="auto" hangingPunct="1">
              <a:spcAft>
                <a:spcPts val="0"/>
              </a:spcAft>
              <a:defRPr/>
            </a:pPr>
            <a:r>
              <a:rPr lang="en-US" sz="2400" dirty="0"/>
              <a:t>Due to absence of hardware – there is nothing to prevent programs from corrupting the operating System.</a:t>
            </a:r>
          </a:p>
          <a:p>
            <a:pPr marL="0" indent="0" eaLnBrk="1" fontAlgn="auto" hangingPunct="1">
              <a:spcAft>
                <a:spcPts val="0"/>
              </a:spcAft>
              <a:buNone/>
              <a:defRPr/>
            </a:pPr>
            <a:endParaRPr lang="en-US" sz="2400" dirty="0"/>
          </a:p>
          <a:p>
            <a:pPr eaLnBrk="1" fontAlgn="auto" hangingPunct="1">
              <a:spcAft>
                <a:spcPts val="0"/>
              </a:spcAft>
              <a:defRPr/>
            </a:pPr>
            <a:r>
              <a:rPr lang="en-US" sz="2400" dirty="0"/>
              <a:t>Addresses in the code may be bounded to the particular memory location at either compile time or load time.</a:t>
            </a:r>
          </a:p>
          <a:p>
            <a:pPr marL="0" indent="0" eaLnBrk="1" fontAlgn="auto" hangingPunct="1">
              <a:spcAft>
                <a:spcPts val="0"/>
              </a:spcAft>
              <a:buNone/>
              <a:defRPr/>
            </a:pPr>
            <a:endParaRPr lang="en-US" sz="2400" dirty="0"/>
          </a:p>
          <a:p>
            <a:pPr eaLnBrk="1" fontAlgn="auto" hangingPunct="1">
              <a:spcAft>
                <a:spcPts val="0"/>
              </a:spcAft>
              <a:defRPr/>
            </a:pPr>
            <a:r>
              <a:rPr lang="en-US" sz="2400" dirty="0"/>
              <a:t>Program that have been bound to the memory location at the compile time are called Absolute code.</a:t>
            </a:r>
          </a:p>
          <a:p>
            <a:pPr marL="0" indent="0" eaLnBrk="1" fontAlgn="auto" hangingPunct="1">
              <a:spcAft>
                <a:spcPts val="0"/>
              </a:spcAft>
              <a:buNone/>
              <a:defRPr/>
            </a:pPr>
            <a:endParaRPr lang="en-US" sz="2400" dirty="0"/>
          </a:p>
          <a:p>
            <a:pPr eaLnBrk="1" fontAlgn="auto" hangingPunct="1">
              <a:spcAft>
                <a:spcPts val="0"/>
              </a:spcAft>
              <a:defRPr/>
            </a:pPr>
            <a:r>
              <a:rPr lang="en-US" sz="2400" dirty="0"/>
              <a:t>If the binding occurs at the load time the program is called as Re-locatable code.</a:t>
            </a:r>
          </a:p>
        </p:txBody>
      </p:sp>
      <p:sp>
        <p:nvSpPr>
          <p:cNvPr id="9220" name="Footer Placeholder 3">
            <a:extLst>
              <a:ext uri="{FF2B5EF4-FFF2-40B4-BE49-F238E27FC236}">
                <a16:creationId xmlns:a16="http://schemas.microsoft.com/office/drawing/2014/main" id="{AF8F8FB9-BB83-49AE-B01D-2CCBD3C10A6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a:t>
            </a:r>
          </a:p>
          <a:p>
            <a:r>
              <a:rPr lang="en-US" altLang="en-US"/>
              <a:t>SPSU, Udaipur</a:t>
            </a:r>
          </a:p>
        </p:txBody>
      </p:sp>
      <p:sp>
        <p:nvSpPr>
          <p:cNvPr id="2" name="Slide Number Placeholder 1">
            <a:extLst>
              <a:ext uri="{FF2B5EF4-FFF2-40B4-BE49-F238E27FC236}">
                <a16:creationId xmlns:a16="http://schemas.microsoft.com/office/drawing/2014/main" id="{668B1913-1F0A-4509-9418-81662F42E417}"/>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B4A418F8-1F9B-4207-8185-E3B19221A19F}" type="slidenum">
              <a:rPr lang="en-US" altLang="en-US">
                <a:solidFill>
                  <a:srgbClr val="898989"/>
                </a:solidFill>
              </a:rPr>
              <a:pPr/>
              <a:t>8</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8" dur="500"/>
                                        <p:tgtEl>
                                          <p:spTgt spid="3">
                                            <p:txEl>
                                              <p:pRg st="6" end="6"/>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FD2219B-751D-4B3F-9F47-0DE1042D3C8C}"/>
              </a:ext>
            </a:extLst>
          </p:cNvPr>
          <p:cNvSpPr>
            <a:spLocks noGrp="1"/>
          </p:cNvSpPr>
          <p:nvPr>
            <p:ph type="title"/>
          </p:nvPr>
        </p:nvSpPr>
        <p:spPr/>
        <p:txBody>
          <a:bodyPr/>
          <a:lstStyle/>
          <a:p>
            <a:pPr eaLnBrk="1" hangingPunct="1"/>
            <a:r>
              <a:rPr lang="en-US" altLang="en-US" dirty="0"/>
              <a:t>Single Absolute Partitions  Conti…</a:t>
            </a:r>
          </a:p>
        </p:txBody>
      </p:sp>
      <p:sp>
        <p:nvSpPr>
          <p:cNvPr id="9219" name="Content Placeholder 2">
            <a:extLst>
              <a:ext uri="{FF2B5EF4-FFF2-40B4-BE49-F238E27FC236}">
                <a16:creationId xmlns:a16="http://schemas.microsoft.com/office/drawing/2014/main" id="{60E60AA3-8BF2-496B-B230-0C386C8AE881}"/>
              </a:ext>
            </a:extLst>
          </p:cNvPr>
          <p:cNvSpPr>
            <a:spLocks noGrp="1"/>
          </p:cNvSpPr>
          <p:nvPr>
            <p:ph idx="1"/>
          </p:nvPr>
        </p:nvSpPr>
        <p:spPr>
          <a:xfrm>
            <a:off x="1136072" y="1307957"/>
            <a:ext cx="10076873" cy="4557135"/>
          </a:xfrm>
        </p:spPr>
        <p:txBody>
          <a:bodyPr rtlCol="0">
            <a:normAutofit fontScale="70000" lnSpcReduction="20000"/>
          </a:bodyPr>
          <a:lstStyle/>
          <a:p>
            <a:pPr eaLnBrk="1" fontAlgn="auto" hangingPunct="1">
              <a:spcAft>
                <a:spcPts val="0"/>
              </a:spcAft>
              <a:defRPr/>
            </a:pPr>
            <a:endParaRPr lang="en-US" dirty="0"/>
          </a:p>
          <a:p>
            <a:pPr eaLnBrk="1" fontAlgn="auto" hangingPunct="1">
              <a:spcAft>
                <a:spcPts val="0"/>
              </a:spcAft>
              <a:defRPr/>
            </a:pPr>
            <a:r>
              <a:rPr lang="en-US" dirty="0"/>
              <a:t>Protection can be incorporated by adding a hardware” Base Register”.</a:t>
            </a:r>
          </a:p>
          <a:p>
            <a:pPr marL="0" indent="0" eaLnBrk="1" fontAlgn="auto" hangingPunct="1">
              <a:spcAft>
                <a:spcPts val="0"/>
              </a:spcAft>
              <a:buNone/>
              <a:defRPr/>
            </a:pPr>
            <a:endParaRPr lang="en-US" dirty="0"/>
          </a:p>
          <a:p>
            <a:pPr eaLnBrk="1" fontAlgn="auto" hangingPunct="1">
              <a:spcAft>
                <a:spcPts val="0"/>
              </a:spcAft>
              <a:defRPr/>
            </a:pPr>
            <a:r>
              <a:rPr lang="en-US" dirty="0"/>
              <a:t>Operating system loads the Base register.</a:t>
            </a:r>
          </a:p>
          <a:p>
            <a:pPr marL="0" indent="0" eaLnBrk="1" fontAlgn="auto" hangingPunct="1">
              <a:spcAft>
                <a:spcPts val="0"/>
              </a:spcAft>
              <a:buNone/>
              <a:defRPr/>
            </a:pPr>
            <a:endParaRPr lang="en-US" dirty="0"/>
          </a:p>
          <a:p>
            <a:pPr eaLnBrk="1" fontAlgn="auto" hangingPunct="1">
              <a:spcAft>
                <a:spcPts val="0"/>
              </a:spcAft>
              <a:defRPr/>
            </a:pPr>
            <a:r>
              <a:rPr lang="en-US" dirty="0"/>
              <a:t>Base register contains the lowest legal address accessible by the user program.</a:t>
            </a:r>
          </a:p>
          <a:p>
            <a:pPr eaLnBrk="1" fontAlgn="auto" hangingPunct="1">
              <a:spcAft>
                <a:spcPts val="0"/>
              </a:spcAft>
              <a:defRPr/>
            </a:pPr>
            <a:endParaRPr lang="en-US" dirty="0"/>
          </a:p>
          <a:p>
            <a:pPr eaLnBrk="1" fontAlgn="auto" hangingPunct="1">
              <a:spcAft>
                <a:spcPts val="0"/>
              </a:spcAft>
              <a:defRPr/>
            </a:pPr>
            <a:r>
              <a:rPr lang="en-US" dirty="0"/>
              <a:t>Hardware compares each address generated by the user program with the base register.</a:t>
            </a:r>
          </a:p>
          <a:p>
            <a:pPr eaLnBrk="1" fontAlgn="auto" hangingPunct="1">
              <a:spcAft>
                <a:spcPts val="0"/>
              </a:spcAft>
              <a:defRPr/>
            </a:pPr>
            <a:endParaRPr lang="en-US" dirty="0"/>
          </a:p>
          <a:p>
            <a:pPr eaLnBrk="1" fontAlgn="auto" hangingPunct="1">
              <a:spcAft>
                <a:spcPts val="0"/>
              </a:spcAft>
              <a:defRPr/>
            </a:pPr>
            <a:r>
              <a:rPr lang="en-US" dirty="0"/>
              <a:t>Address less than base register causes the Memory – Fault Trap in to the operating System.</a:t>
            </a:r>
          </a:p>
        </p:txBody>
      </p:sp>
      <p:sp>
        <p:nvSpPr>
          <p:cNvPr id="10244" name="Footer Placeholder 3">
            <a:extLst>
              <a:ext uri="{FF2B5EF4-FFF2-40B4-BE49-F238E27FC236}">
                <a16:creationId xmlns:a16="http://schemas.microsoft.com/office/drawing/2014/main" id="{595957D0-6591-4A11-92C1-892E9BFA314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r>
              <a:rPr lang="en-US" altLang="en-US"/>
              <a:t>Operating system, Harish Tiwari, </a:t>
            </a:r>
          </a:p>
          <a:p>
            <a:r>
              <a:rPr lang="en-US" altLang="en-US"/>
              <a:t>SPSU, Udaipur</a:t>
            </a:r>
          </a:p>
        </p:txBody>
      </p:sp>
      <p:sp>
        <p:nvSpPr>
          <p:cNvPr id="2" name="Slide Number Placeholder 1">
            <a:extLst>
              <a:ext uri="{FF2B5EF4-FFF2-40B4-BE49-F238E27FC236}">
                <a16:creationId xmlns:a16="http://schemas.microsoft.com/office/drawing/2014/main" id="{C22CBCB5-FA7C-4843-AA2E-9AADF7E5095E}"/>
              </a:ext>
            </a:extLst>
          </p:cNvPr>
          <p:cNvSpPr>
            <a:spLocks noGrp="1"/>
          </p:cNvSpPr>
          <p:nvPr>
            <p:ph type="sldNum" sz="quarter" idx="12"/>
          </p:nvPr>
        </p:nvSpPr>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fld id="{1F353C27-DE3F-4359-A373-D378CFA1594D}" type="slidenum">
              <a:rPr lang="en-US" altLang="en-US">
                <a:solidFill>
                  <a:srgbClr val="898989"/>
                </a:solidFill>
              </a:rPr>
              <a:pPr/>
              <a:t>9</a:t>
            </a:fld>
            <a:endParaRPr lang="en-US" alt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fade">
                                      <p:cBhvr>
                                        <p:cTn id="19" dur="1000"/>
                                        <p:tgtEl>
                                          <p:spTgt spid="9219">
                                            <p:txEl>
                                              <p:pRg st="3" end="3"/>
                                            </p:txEl>
                                          </p:spTgt>
                                        </p:tgtEl>
                                      </p:cBhvr>
                                    </p:animEffect>
                                    <p:anim calcmode="lin" valueType="num">
                                      <p:cBhvr>
                                        <p:cTn id="20"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9219">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219">
                                            <p:txEl>
                                              <p:pRg st="5" end="5"/>
                                            </p:txEl>
                                          </p:spTgt>
                                        </p:tgtEl>
                                        <p:attrNameLst>
                                          <p:attrName>style.visibility</p:attrName>
                                        </p:attrNameLst>
                                      </p:cBhvr>
                                      <p:to>
                                        <p:strVal val="visible"/>
                                      </p:to>
                                    </p:set>
                                    <p:animEffect transition="in" filter="fade">
                                      <p:cBhvr>
                                        <p:cTn id="24" dur="1000"/>
                                        <p:tgtEl>
                                          <p:spTgt spid="9219">
                                            <p:txEl>
                                              <p:pRg st="5" end="5"/>
                                            </p:txEl>
                                          </p:spTgt>
                                        </p:tgtEl>
                                      </p:cBhvr>
                                    </p:animEffect>
                                    <p:anim calcmode="lin" valueType="num">
                                      <p:cBhvr>
                                        <p:cTn id="25"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9219">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219">
                                            <p:txEl>
                                              <p:pRg st="7" end="7"/>
                                            </p:txEl>
                                          </p:spTgt>
                                        </p:tgtEl>
                                        <p:attrNameLst>
                                          <p:attrName>style.visibility</p:attrName>
                                        </p:attrNameLst>
                                      </p:cBhvr>
                                      <p:to>
                                        <p:strVal val="visible"/>
                                      </p:to>
                                    </p:set>
                                    <p:animEffect transition="in" filter="fade">
                                      <p:cBhvr>
                                        <p:cTn id="29" dur="1000"/>
                                        <p:tgtEl>
                                          <p:spTgt spid="9219">
                                            <p:txEl>
                                              <p:pRg st="7" end="7"/>
                                            </p:txEl>
                                          </p:spTgt>
                                        </p:tgtEl>
                                      </p:cBhvr>
                                    </p:animEffect>
                                    <p:anim calcmode="lin" valueType="num">
                                      <p:cBhvr>
                                        <p:cTn id="30"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9219">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9219">
                                            <p:txEl>
                                              <p:pRg st="9" end="9"/>
                                            </p:txEl>
                                          </p:spTgt>
                                        </p:tgtEl>
                                        <p:attrNameLst>
                                          <p:attrName>style.visibility</p:attrName>
                                        </p:attrNameLst>
                                      </p:cBhvr>
                                      <p:to>
                                        <p:strVal val="visible"/>
                                      </p:to>
                                    </p:set>
                                    <p:animEffect transition="in" filter="fade">
                                      <p:cBhvr>
                                        <p:cTn id="34" dur="1000"/>
                                        <p:tgtEl>
                                          <p:spTgt spid="9219">
                                            <p:txEl>
                                              <p:pRg st="9" end="9"/>
                                            </p:txEl>
                                          </p:spTgt>
                                        </p:tgtEl>
                                      </p:cBhvr>
                                    </p:animEffect>
                                    <p:anim calcmode="lin" valueType="num">
                                      <p:cBhvr>
                                        <p:cTn id="35" dur="1000" fill="hold"/>
                                        <p:tgtEl>
                                          <p:spTgt spid="9219">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921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3891</TotalTime>
  <Words>1252</Words>
  <Application>Microsoft Office PowerPoint</Application>
  <PresentationFormat>Widescreen</PresentationFormat>
  <Paragraphs>200</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Calibri Light</vt:lpstr>
      <vt:lpstr>Georgia</vt:lpstr>
      <vt:lpstr>Helvetica</vt:lpstr>
      <vt:lpstr>Times New Roman</vt:lpstr>
      <vt:lpstr>Wingdings</vt:lpstr>
      <vt:lpstr>Office Theme</vt:lpstr>
      <vt:lpstr>1_Office Theme</vt:lpstr>
      <vt:lpstr>PowerPoint Presentation</vt:lpstr>
      <vt:lpstr>Module 4: Memory Management</vt:lpstr>
      <vt:lpstr>Topic to be Cover</vt:lpstr>
      <vt:lpstr>Background</vt:lpstr>
      <vt:lpstr>Basic Hardware.</vt:lpstr>
      <vt:lpstr>PowerPoint Presentation</vt:lpstr>
      <vt:lpstr>PowerPoint Presentation</vt:lpstr>
      <vt:lpstr> Single Absolute Partitions </vt:lpstr>
      <vt:lpstr>Single Absolute Partitions  Conti…</vt:lpstr>
      <vt:lpstr>PowerPoint Presentation</vt:lpstr>
      <vt:lpstr>Single Relocatable Partitions</vt:lpstr>
      <vt:lpstr>PowerPoint Presentation</vt:lpstr>
      <vt:lpstr>Multiple Partitions</vt:lpstr>
      <vt:lpstr>PowerPoint Presentation</vt:lpstr>
      <vt:lpstr>Address Binding</vt:lpstr>
      <vt:lpstr>Multistep Processing of a User Program </vt:lpstr>
      <vt:lpstr>Address Binding Conti…..</vt:lpstr>
      <vt:lpstr>Binding of Instructions and Data to Memory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9.01</dc:title>
  <dc:creator>Marilyn Turnamian</dc:creator>
  <cp:lastModifiedBy>Harish Tiwari</cp:lastModifiedBy>
  <cp:revision>261</cp:revision>
  <cp:lastPrinted>2001-06-14T19:17:20Z</cp:lastPrinted>
  <dcterms:created xsi:type="dcterms:W3CDTF">1999-08-02T20:13:57Z</dcterms:created>
  <dcterms:modified xsi:type="dcterms:W3CDTF">2021-02-01T10:19:11Z</dcterms:modified>
</cp:coreProperties>
</file>