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65" r:id="rId1"/>
    <p:sldMasterId id="2147483889" r:id="rId2"/>
  </p:sldMasterIdLst>
  <p:notesMasterIdLst>
    <p:notesMasterId r:id="rId14"/>
  </p:notesMasterIdLst>
  <p:handoutMasterIdLst>
    <p:handoutMasterId r:id="rId15"/>
  </p:handoutMasterIdLst>
  <p:sldIdLst>
    <p:sldId id="429" r:id="rId3"/>
    <p:sldId id="321" r:id="rId4"/>
    <p:sldId id="322" r:id="rId5"/>
    <p:sldId id="294" r:id="rId6"/>
    <p:sldId id="374" r:id="rId7"/>
    <p:sldId id="295" r:id="rId8"/>
    <p:sldId id="430" r:id="rId9"/>
    <p:sldId id="296" r:id="rId10"/>
    <p:sldId id="297" r:id="rId11"/>
    <p:sldId id="413" r:id="rId12"/>
    <p:sldId id="435" r:id="rId13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6505F-DEA7-4586-8BA3-451D18F069C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EA46B93-D6B3-41AE-B2BF-3D350D575650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Introduction and Background  of Memory Management </a:t>
          </a:r>
          <a:endParaRPr lang="en-IN" dirty="0"/>
        </a:p>
      </dgm:t>
    </dgm:pt>
    <dgm:pt modelId="{5BF11838-B10B-4E9E-AD4F-0EBF1D8CA985}" type="parTrans" cxnId="{A67831CD-7556-42B9-B921-90041BA6FCE3}">
      <dgm:prSet/>
      <dgm:spPr/>
      <dgm:t>
        <a:bodyPr/>
        <a:lstStyle/>
        <a:p>
          <a:endParaRPr lang="en-IN"/>
        </a:p>
      </dgm:t>
    </dgm:pt>
    <dgm:pt modelId="{254A685D-909C-490C-9940-823FBA249116}" type="sibTrans" cxnId="{A67831CD-7556-42B9-B921-90041BA6FCE3}">
      <dgm:prSet/>
      <dgm:spPr/>
      <dgm:t>
        <a:bodyPr/>
        <a:lstStyle/>
        <a:p>
          <a:endParaRPr lang="en-IN"/>
        </a:p>
      </dgm:t>
    </dgm:pt>
    <dgm:pt modelId="{35B3E547-8EAE-4FEE-B84E-2D451F4E63EE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Memory Partitioning</a:t>
          </a:r>
          <a:endParaRPr lang="en-US" b="1" dirty="0"/>
        </a:p>
      </dgm:t>
    </dgm:pt>
    <dgm:pt modelId="{EE994A41-86B6-425B-BB49-99215A72D01C}" type="parTrans" cxnId="{EAFD0C7C-F84A-4AC1-B74F-0ADFC9F116E7}">
      <dgm:prSet/>
      <dgm:spPr/>
      <dgm:t>
        <a:bodyPr/>
        <a:lstStyle/>
        <a:p>
          <a:endParaRPr lang="en-IN"/>
        </a:p>
      </dgm:t>
    </dgm:pt>
    <dgm:pt modelId="{96A9D355-8026-4695-B17F-16576184B446}" type="sibTrans" cxnId="{EAFD0C7C-F84A-4AC1-B74F-0ADFC9F116E7}">
      <dgm:prSet/>
      <dgm:spPr/>
      <dgm:t>
        <a:bodyPr/>
        <a:lstStyle/>
        <a:p>
          <a:endParaRPr lang="en-IN"/>
        </a:p>
      </dgm:t>
    </dgm:pt>
    <dgm:pt modelId="{0FE5652B-FE76-4EB5-A653-9449925BC122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Single Relocatable Partitions.</a:t>
          </a:r>
        </a:p>
      </dgm:t>
    </dgm:pt>
    <dgm:pt modelId="{8B738B97-7711-4000-B39B-62FC0041560F}" type="parTrans" cxnId="{833DD1B2-26A5-45BF-8546-8D85EF0DBF88}">
      <dgm:prSet/>
      <dgm:spPr/>
      <dgm:t>
        <a:bodyPr/>
        <a:lstStyle/>
        <a:p>
          <a:endParaRPr lang="en-IN"/>
        </a:p>
      </dgm:t>
    </dgm:pt>
    <dgm:pt modelId="{8B9A7E51-D28C-440A-9572-9ED6EE79652B}" type="sibTrans" cxnId="{833DD1B2-26A5-45BF-8546-8D85EF0DBF88}">
      <dgm:prSet/>
      <dgm:spPr/>
      <dgm:t>
        <a:bodyPr/>
        <a:lstStyle/>
        <a:p>
          <a:endParaRPr lang="en-IN"/>
        </a:p>
      </dgm:t>
    </dgm:pt>
    <dgm:pt modelId="{D6169E06-CCE4-4CC2-9876-DB6F56987708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Multiple Partitions.</a:t>
          </a:r>
        </a:p>
      </dgm:t>
    </dgm:pt>
    <dgm:pt modelId="{355918BA-8543-47C6-AEF6-65AC82D53618}" type="parTrans" cxnId="{72BFE9FB-469B-4132-A1D1-8DE28B155000}">
      <dgm:prSet/>
      <dgm:spPr/>
      <dgm:t>
        <a:bodyPr/>
        <a:lstStyle/>
        <a:p>
          <a:endParaRPr lang="en-IN"/>
        </a:p>
      </dgm:t>
    </dgm:pt>
    <dgm:pt modelId="{34EF8320-C2A6-42C5-A21C-DFAE5DD4859F}" type="sibTrans" cxnId="{72BFE9FB-469B-4132-A1D1-8DE28B155000}">
      <dgm:prSet/>
      <dgm:spPr/>
      <dgm:t>
        <a:bodyPr/>
        <a:lstStyle/>
        <a:p>
          <a:endParaRPr lang="en-IN"/>
        </a:p>
      </dgm:t>
    </dgm:pt>
    <dgm:pt modelId="{96965396-32F5-4343-994C-E3BA9CBD06C3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Multiple Fixed Partitions(MFP).</a:t>
          </a:r>
        </a:p>
      </dgm:t>
    </dgm:pt>
    <dgm:pt modelId="{443A90B3-ABD3-48FD-8700-9D256EE78C95}" type="parTrans" cxnId="{FAC415B9-4F8B-4393-90D7-41820391FB90}">
      <dgm:prSet/>
      <dgm:spPr/>
      <dgm:t>
        <a:bodyPr/>
        <a:lstStyle/>
        <a:p>
          <a:endParaRPr lang="en-IN"/>
        </a:p>
      </dgm:t>
    </dgm:pt>
    <dgm:pt modelId="{C870C438-2435-4649-B85C-36E26155B945}" type="sibTrans" cxnId="{FAC415B9-4F8B-4393-90D7-41820391FB90}">
      <dgm:prSet/>
      <dgm:spPr/>
      <dgm:t>
        <a:bodyPr/>
        <a:lstStyle/>
        <a:p>
          <a:endParaRPr lang="en-IN"/>
        </a:p>
      </dgm:t>
    </dgm:pt>
    <dgm:pt modelId="{C2B61A0A-7DB2-418E-B23D-97513BBB556C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Multiple Variable Partitions(MVP).</a:t>
          </a:r>
        </a:p>
      </dgm:t>
    </dgm:pt>
    <dgm:pt modelId="{00F18BF0-4B55-4288-B291-6A0A01CA7B07}" type="parTrans" cxnId="{AE2B98DD-A812-4C75-82EE-4AB2A24CF356}">
      <dgm:prSet/>
      <dgm:spPr/>
      <dgm:t>
        <a:bodyPr/>
        <a:lstStyle/>
        <a:p>
          <a:endParaRPr lang="en-IN"/>
        </a:p>
      </dgm:t>
    </dgm:pt>
    <dgm:pt modelId="{6BF607F1-2CBA-4045-8A2D-8C13D18F4FF3}" type="sibTrans" cxnId="{AE2B98DD-A812-4C75-82EE-4AB2A24CF356}">
      <dgm:prSet/>
      <dgm:spPr/>
      <dgm:t>
        <a:bodyPr/>
        <a:lstStyle/>
        <a:p>
          <a:endParaRPr lang="en-IN"/>
        </a:p>
      </dgm:t>
    </dgm:pt>
    <dgm:pt modelId="{0A67A338-7E31-4604-92BF-86133DF2333C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/>
            <a:t>Swapping </a:t>
          </a:r>
          <a:endParaRPr lang="en-US" b="1" dirty="0"/>
        </a:p>
      </dgm:t>
    </dgm:pt>
    <dgm:pt modelId="{3FBFA2F4-6FE4-4453-B8E7-DA8135F97103}" type="parTrans" cxnId="{D94C73DE-BF23-4432-9237-004EB247829C}">
      <dgm:prSet/>
      <dgm:spPr/>
      <dgm:t>
        <a:bodyPr/>
        <a:lstStyle/>
        <a:p>
          <a:endParaRPr lang="en-IN"/>
        </a:p>
      </dgm:t>
    </dgm:pt>
    <dgm:pt modelId="{0816B104-B1D4-4E94-BC95-28194413433C}" type="sibTrans" cxnId="{D94C73DE-BF23-4432-9237-004EB247829C}">
      <dgm:prSet/>
      <dgm:spPr/>
      <dgm:t>
        <a:bodyPr/>
        <a:lstStyle/>
        <a:p>
          <a:endParaRPr lang="en-IN"/>
        </a:p>
      </dgm:t>
    </dgm:pt>
    <dgm:pt modelId="{0430DE7B-9671-4D78-88AF-AA53625D5700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Contiguous Allocation</a:t>
          </a:r>
        </a:p>
      </dgm:t>
    </dgm:pt>
    <dgm:pt modelId="{8FECF194-F1B0-44EA-A793-8C865FA566DE}" type="parTrans" cxnId="{09D25E54-3C99-47F2-80E7-87A7DA25455A}">
      <dgm:prSet/>
      <dgm:spPr/>
      <dgm:t>
        <a:bodyPr/>
        <a:lstStyle/>
        <a:p>
          <a:endParaRPr lang="en-IN"/>
        </a:p>
      </dgm:t>
    </dgm:pt>
    <dgm:pt modelId="{78E970D8-77B3-4DC7-9BE5-383F9B32E9F5}" type="sibTrans" cxnId="{09D25E54-3C99-47F2-80E7-87A7DA25455A}">
      <dgm:prSet/>
      <dgm:spPr/>
      <dgm:t>
        <a:bodyPr/>
        <a:lstStyle/>
        <a:p>
          <a:endParaRPr lang="en-IN"/>
        </a:p>
      </dgm:t>
    </dgm:pt>
    <dgm:pt modelId="{0E258AAB-0FEE-40E8-960B-51C017D055C7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Paging</a:t>
          </a:r>
        </a:p>
      </dgm:t>
    </dgm:pt>
    <dgm:pt modelId="{105B0FF2-04E1-4BAA-8844-7BFDD95D5B96}" type="parTrans" cxnId="{7C88B757-6970-4F90-B2F5-476D0C9FC739}">
      <dgm:prSet/>
      <dgm:spPr/>
      <dgm:t>
        <a:bodyPr/>
        <a:lstStyle/>
        <a:p>
          <a:endParaRPr lang="en-IN"/>
        </a:p>
      </dgm:t>
    </dgm:pt>
    <dgm:pt modelId="{839389B8-96C2-469A-A012-F15C452D5748}" type="sibTrans" cxnId="{7C88B757-6970-4F90-B2F5-476D0C9FC739}">
      <dgm:prSet/>
      <dgm:spPr/>
      <dgm:t>
        <a:bodyPr/>
        <a:lstStyle/>
        <a:p>
          <a:endParaRPr lang="en-IN"/>
        </a:p>
      </dgm:t>
    </dgm:pt>
    <dgm:pt modelId="{31BB6F6B-7D1F-4CDE-8A3E-F4DE5C820F49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Segmentation</a:t>
          </a:r>
        </a:p>
      </dgm:t>
    </dgm:pt>
    <dgm:pt modelId="{8073DDFA-B80B-4EBD-8E73-60215B37A2A6}" type="parTrans" cxnId="{BDEDC18F-1495-4EFC-9749-AF462B8E2509}">
      <dgm:prSet/>
      <dgm:spPr/>
      <dgm:t>
        <a:bodyPr/>
        <a:lstStyle/>
        <a:p>
          <a:endParaRPr lang="en-IN"/>
        </a:p>
      </dgm:t>
    </dgm:pt>
    <dgm:pt modelId="{314D9D80-FEF3-4AE2-841D-E034DD061F06}" type="sibTrans" cxnId="{BDEDC18F-1495-4EFC-9749-AF462B8E2509}">
      <dgm:prSet/>
      <dgm:spPr/>
      <dgm:t>
        <a:bodyPr/>
        <a:lstStyle/>
        <a:p>
          <a:endParaRPr lang="en-IN"/>
        </a:p>
      </dgm:t>
    </dgm:pt>
    <dgm:pt modelId="{A2211369-02B6-40E4-9EA5-12D9C8604C23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Segmentation with Paging.</a:t>
          </a:r>
        </a:p>
      </dgm:t>
    </dgm:pt>
    <dgm:pt modelId="{646B8C15-9626-4B34-A9D1-53F17DAD9E68}" type="parTrans" cxnId="{F65778D0-050D-4F99-A89C-491FF677B958}">
      <dgm:prSet/>
      <dgm:spPr/>
      <dgm:t>
        <a:bodyPr/>
        <a:lstStyle/>
        <a:p>
          <a:endParaRPr lang="en-IN"/>
        </a:p>
      </dgm:t>
    </dgm:pt>
    <dgm:pt modelId="{DEDB8A8F-D546-43E9-A2F9-0E123FD9ED9D}" type="sibTrans" cxnId="{F65778D0-050D-4F99-A89C-491FF677B958}">
      <dgm:prSet/>
      <dgm:spPr/>
      <dgm:t>
        <a:bodyPr/>
        <a:lstStyle/>
        <a:p>
          <a:endParaRPr lang="en-IN"/>
        </a:p>
      </dgm:t>
    </dgm:pt>
    <dgm:pt modelId="{CA222FD5-B7BE-483A-97E1-206EB1EAA16C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dirty="0"/>
            <a:t>Numerical examples.</a:t>
          </a:r>
        </a:p>
      </dgm:t>
    </dgm:pt>
    <dgm:pt modelId="{75AA3B1C-5EC0-4E44-A51F-2AE3AC074604}" type="parTrans" cxnId="{B30F1A43-6656-4F4A-A6C9-9B004512E7F3}">
      <dgm:prSet/>
      <dgm:spPr/>
      <dgm:t>
        <a:bodyPr/>
        <a:lstStyle/>
        <a:p>
          <a:endParaRPr lang="en-IN"/>
        </a:p>
      </dgm:t>
    </dgm:pt>
    <dgm:pt modelId="{860492F3-5279-4A0B-8BD2-23F92F2FBA0D}" type="sibTrans" cxnId="{B30F1A43-6656-4F4A-A6C9-9B004512E7F3}">
      <dgm:prSet/>
      <dgm:spPr/>
      <dgm:t>
        <a:bodyPr/>
        <a:lstStyle/>
        <a:p>
          <a:endParaRPr lang="en-IN"/>
        </a:p>
      </dgm:t>
    </dgm:pt>
    <dgm:pt modelId="{AB788301-4B37-4EE4-B88D-308FD34F53EA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Single Absolute Partitions.</a:t>
          </a:r>
        </a:p>
      </dgm:t>
    </dgm:pt>
    <dgm:pt modelId="{95B1D632-EB6E-4C69-9AC8-B8E3A6FB1DE2}" type="parTrans" cxnId="{55628547-4E71-40A7-AC60-6F2A42E791E2}">
      <dgm:prSet/>
      <dgm:spPr/>
      <dgm:t>
        <a:bodyPr/>
        <a:lstStyle/>
        <a:p>
          <a:endParaRPr lang="en-IN"/>
        </a:p>
      </dgm:t>
    </dgm:pt>
    <dgm:pt modelId="{9E0F3C06-71AB-4896-B906-14A36AC7B2F7}" type="sibTrans" cxnId="{55628547-4E71-40A7-AC60-6F2A42E791E2}">
      <dgm:prSet/>
      <dgm:spPr/>
      <dgm:t>
        <a:bodyPr/>
        <a:lstStyle/>
        <a:p>
          <a:endParaRPr lang="en-IN"/>
        </a:p>
      </dgm:t>
    </dgm:pt>
    <dgm:pt modelId="{A5A14C38-BFCC-4889-8689-73E5F7D07169}">
      <dgm:prSet/>
      <dgm:spPr/>
      <dgm:t>
        <a:bodyPr/>
        <a:lstStyle/>
        <a:p>
          <a:r>
            <a:rPr lang="en-US" dirty="0"/>
            <a:t>Best-Fit, </a:t>
          </a:r>
        </a:p>
      </dgm:t>
    </dgm:pt>
    <dgm:pt modelId="{E786C8D9-A237-4CAF-A58B-252C4DB9DB03}" type="parTrans" cxnId="{9AA92413-98B3-4A8D-A70D-C6A3DE559DA4}">
      <dgm:prSet/>
      <dgm:spPr/>
      <dgm:t>
        <a:bodyPr/>
        <a:lstStyle/>
        <a:p>
          <a:endParaRPr lang="en-IN"/>
        </a:p>
      </dgm:t>
    </dgm:pt>
    <dgm:pt modelId="{681F6C14-CE23-4721-9E5E-35B5CE88027F}" type="sibTrans" cxnId="{9AA92413-98B3-4A8D-A70D-C6A3DE559DA4}">
      <dgm:prSet/>
      <dgm:spPr/>
      <dgm:t>
        <a:bodyPr/>
        <a:lstStyle/>
        <a:p>
          <a:endParaRPr lang="en-IN"/>
        </a:p>
      </dgm:t>
    </dgm:pt>
    <dgm:pt modelId="{A652F139-C18F-4B14-9A15-08842D2956B2}">
      <dgm:prSet/>
      <dgm:spPr/>
      <dgm:t>
        <a:bodyPr/>
        <a:lstStyle/>
        <a:p>
          <a:r>
            <a:rPr lang="en-US" dirty="0"/>
            <a:t>First-Fit, </a:t>
          </a:r>
        </a:p>
      </dgm:t>
    </dgm:pt>
    <dgm:pt modelId="{C787CBC6-4BBC-46AA-B11F-9D801ED9DB7A}" type="parTrans" cxnId="{2C09A84B-AC38-4B02-9435-2D9C5A000766}">
      <dgm:prSet/>
      <dgm:spPr/>
      <dgm:t>
        <a:bodyPr/>
        <a:lstStyle/>
        <a:p>
          <a:endParaRPr lang="en-IN"/>
        </a:p>
      </dgm:t>
    </dgm:pt>
    <dgm:pt modelId="{47602839-B5C4-4826-AA51-832590FED28F}" type="sibTrans" cxnId="{2C09A84B-AC38-4B02-9435-2D9C5A000766}">
      <dgm:prSet/>
      <dgm:spPr/>
      <dgm:t>
        <a:bodyPr/>
        <a:lstStyle/>
        <a:p>
          <a:endParaRPr lang="en-IN"/>
        </a:p>
      </dgm:t>
    </dgm:pt>
    <dgm:pt modelId="{8F677AE3-D0C3-40F4-96E6-6317A2509493}">
      <dgm:prSet/>
      <dgm:spPr/>
      <dgm:t>
        <a:bodyPr/>
        <a:lstStyle/>
        <a:p>
          <a:r>
            <a:rPr lang="en-US" dirty="0"/>
            <a:t>Worst Fit, </a:t>
          </a:r>
        </a:p>
      </dgm:t>
    </dgm:pt>
    <dgm:pt modelId="{920364C7-1F2D-435F-88C0-5ED6A4E9C6DF}" type="parTrans" cxnId="{28366725-07ED-4219-9A51-14E6DE53DD64}">
      <dgm:prSet/>
      <dgm:spPr/>
      <dgm:t>
        <a:bodyPr/>
        <a:lstStyle/>
        <a:p>
          <a:endParaRPr lang="en-IN"/>
        </a:p>
      </dgm:t>
    </dgm:pt>
    <dgm:pt modelId="{7D05F813-A991-44A8-B577-9274BB280A39}" type="sibTrans" cxnId="{28366725-07ED-4219-9A51-14E6DE53DD64}">
      <dgm:prSet/>
      <dgm:spPr/>
      <dgm:t>
        <a:bodyPr/>
        <a:lstStyle/>
        <a:p>
          <a:endParaRPr lang="en-IN"/>
        </a:p>
      </dgm:t>
    </dgm:pt>
    <dgm:pt modelId="{4ABFC1F6-DC77-45EF-9A81-61F91F1D9821}" type="pres">
      <dgm:prSet presAssocID="{5326505F-DEA7-4586-8BA3-451D18F069C0}" presName="linear" presStyleCnt="0">
        <dgm:presLayoutVars>
          <dgm:dir/>
          <dgm:animLvl val="lvl"/>
          <dgm:resizeHandles val="exact"/>
        </dgm:presLayoutVars>
      </dgm:prSet>
      <dgm:spPr/>
    </dgm:pt>
    <dgm:pt modelId="{1002B6B2-213A-464B-BD75-69FC51C80E8C}" type="pres">
      <dgm:prSet presAssocID="{FEA46B93-D6B3-41AE-B2BF-3D350D575650}" presName="parentLin" presStyleCnt="0"/>
      <dgm:spPr/>
    </dgm:pt>
    <dgm:pt modelId="{E6260915-C487-4631-B558-6FE5FAB8E994}" type="pres">
      <dgm:prSet presAssocID="{FEA46B93-D6B3-41AE-B2BF-3D350D575650}" presName="parentLeftMargin" presStyleLbl="node1" presStyleIdx="0" presStyleCnt="8"/>
      <dgm:spPr/>
    </dgm:pt>
    <dgm:pt modelId="{63F8E9EC-2BFD-4294-B354-AC842E113155}" type="pres">
      <dgm:prSet presAssocID="{FEA46B93-D6B3-41AE-B2BF-3D350D57565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D807CE4-BE59-49EB-8ADB-984B2875E275}" type="pres">
      <dgm:prSet presAssocID="{FEA46B93-D6B3-41AE-B2BF-3D350D575650}" presName="negativeSpace" presStyleCnt="0"/>
      <dgm:spPr/>
    </dgm:pt>
    <dgm:pt modelId="{49C14489-3AAD-4326-B45D-03AE3EB26119}" type="pres">
      <dgm:prSet presAssocID="{FEA46B93-D6B3-41AE-B2BF-3D350D575650}" presName="childText" presStyleLbl="conFgAcc1" presStyleIdx="0" presStyleCnt="8">
        <dgm:presLayoutVars>
          <dgm:bulletEnabled val="1"/>
        </dgm:presLayoutVars>
      </dgm:prSet>
      <dgm:spPr/>
    </dgm:pt>
    <dgm:pt modelId="{2AC2AC17-D626-41EE-9259-0934EF533517}" type="pres">
      <dgm:prSet presAssocID="{254A685D-909C-490C-9940-823FBA249116}" presName="spaceBetweenRectangles" presStyleCnt="0"/>
      <dgm:spPr/>
    </dgm:pt>
    <dgm:pt modelId="{D0A1E6C4-1DD9-41A6-B748-DB9CE88BC63D}" type="pres">
      <dgm:prSet presAssocID="{35B3E547-8EAE-4FEE-B84E-2D451F4E63EE}" presName="parentLin" presStyleCnt="0"/>
      <dgm:spPr/>
    </dgm:pt>
    <dgm:pt modelId="{20B487E9-2A95-4CAC-B0A7-C7E3DFDDE97A}" type="pres">
      <dgm:prSet presAssocID="{35B3E547-8EAE-4FEE-B84E-2D451F4E63EE}" presName="parentLeftMargin" presStyleLbl="node1" presStyleIdx="0" presStyleCnt="8"/>
      <dgm:spPr/>
    </dgm:pt>
    <dgm:pt modelId="{2E75B8EF-A79A-4E29-92A2-FD608EBF0ABF}" type="pres">
      <dgm:prSet presAssocID="{35B3E547-8EAE-4FEE-B84E-2D451F4E63E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089A8D0-647C-4E43-930C-CFF616B81AA7}" type="pres">
      <dgm:prSet presAssocID="{35B3E547-8EAE-4FEE-B84E-2D451F4E63EE}" presName="negativeSpace" presStyleCnt="0"/>
      <dgm:spPr/>
    </dgm:pt>
    <dgm:pt modelId="{21004195-DE2C-46E2-85C5-80262779D2A9}" type="pres">
      <dgm:prSet presAssocID="{35B3E547-8EAE-4FEE-B84E-2D451F4E63EE}" presName="childText" presStyleLbl="conFgAcc1" presStyleIdx="1" presStyleCnt="8">
        <dgm:presLayoutVars>
          <dgm:bulletEnabled val="1"/>
        </dgm:presLayoutVars>
      </dgm:prSet>
      <dgm:spPr/>
    </dgm:pt>
    <dgm:pt modelId="{2DB6CAA9-EB08-4E0C-8A87-FB78499C4F37}" type="pres">
      <dgm:prSet presAssocID="{96A9D355-8026-4695-B17F-16576184B446}" presName="spaceBetweenRectangles" presStyleCnt="0"/>
      <dgm:spPr/>
    </dgm:pt>
    <dgm:pt modelId="{349021B3-113A-405C-A0C7-F603EBC58FCD}" type="pres">
      <dgm:prSet presAssocID="{0A67A338-7E31-4604-92BF-86133DF2333C}" presName="parentLin" presStyleCnt="0"/>
      <dgm:spPr/>
    </dgm:pt>
    <dgm:pt modelId="{7508F692-033C-40C4-84C6-54CC9B8D2C80}" type="pres">
      <dgm:prSet presAssocID="{0A67A338-7E31-4604-92BF-86133DF2333C}" presName="parentLeftMargin" presStyleLbl="node1" presStyleIdx="1" presStyleCnt="8"/>
      <dgm:spPr/>
    </dgm:pt>
    <dgm:pt modelId="{A99CEB99-5BC6-4598-A301-EA9A7B6AF33E}" type="pres">
      <dgm:prSet presAssocID="{0A67A338-7E31-4604-92BF-86133DF2333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6B8126E-2328-42E0-B7EC-F5E44BB20F4C}" type="pres">
      <dgm:prSet presAssocID="{0A67A338-7E31-4604-92BF-86133DF2333C}" presName="negativeSpace" presStyleCnt="0"/>
      <dgm:spPr/>
    </dgm:pt>
    <dgm:pt modelId="{E700B49D-F38A-4A12-BC20-E1A51698BCA2}" type="pres">
      <dgm:prSet presAssocID="{0A67A338-7E31-4604-92BF-86133DF2333C}" presName="childText" presStyleLbl="conFgAcc1" presStyleIdx="2" presStyleCnt="8">
        <dgm:presLayoutVars>
          <dgm:bulletEnabled val="1"/>
        </dgm:presLayoutVars>
      </dgm:prSet>
      <dgm:spPr/>
    </dgm:pt>
    <dgm:pt modelId="{21F5350F-7CD1-48C5-BE0E-0AD67D021CB5}" type="pres">
      <dgm:prSet presAssocID="{0816B104-B1D4-4E94-BC95-28194413433C}" presName="spaceBetweenRectangles" presStyleCnt="0"/>
      <dgm:spPr/>
    </dgm:pt>
    <dgm:pt modelId="{D3861DBB-1DA7-4051-8FAF-D00D17BBC441}" type="pres">
      <dgm:prSet presAssocID="{0430DE7B-9671-4D78-88AF-AA53625D5700}" presName="parentLin" presStyleCnt="0"/>
      <dgm:spPr/>
    </dgm:pt>
    <dgm:pt modelId="{F594E3E9-F26F-4DB7-AEF8-9811D4DAB967}" type="pres">
      <dgm:prSet presAssocID="{0430DE7B-9671-4D78-88AF-AA53625D5700}" presName="parentLeftMargin" presStyleLbl="node1" presStyleIdx="2" presStyleCnt="8"/>
      <dgm:spPr/>
    </dgm:pt>
    <dgm:pt modelId="{05CC17D1-F1CF-45A8-9337-E437DB3CB545}" type="pres">
      <dgm:prSet presAssocID="{0430DE7B-9671-4D78-88AF-AA53625D570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EEB4412C-99E2-475C-87BB-8CF74680ABC5}" type="pres">
      <dgm:prSet presAssocID="{0430DE7B-9671-4D78-88AF-AA53625D5700}" presName="negativeSpace" presStyleCnt="0"/>
      <dgm:spPr/>
    </dgm:pt>
    <dgm:pt modelId="{B3C985CD-5E21-4771-BE87-6782B44339B8}" type="pres">
      <dgm:prSet presAssocID="{0430DE7B-9671-4D78-88AF-AA53625D5700}" presName="childText" presStyleLbl="conFgAcc1" presStyleIdx="3" presStyleCnt="8">
        <dgm:presLayoutVars>
          <dgm:bulletEnabled val="1"/>
        </dgm:presLayoutVars>
      </dgm:prSet>
      <dgm:spPr/>
    </dgm:pt>
    <dgm:pt modelId="{8C117598-8B76-4493-AB22-6D6DC5AE44FE}" type="pres">
      <dgm:prSet presAssocID="{78E970D8-77B3-4DC7-9BE5-383F9B32E9F5}" presName="spaceBetweenRectangles" presStyleCnt="0"/>
      <dgm:spPr/>
    </dgm:pt>
    <dgm:pt modelId="{934FB88F-63A0-4D2A-B4A8-125FDE04FFE2}" type="pres">
      <dgm:prSet presAssocID="{0E258AAB-0FEE-40E8-960B-51C017D055C7}" presName="parentLin" presStyleCnt="0"/>
      <dgm:spPr/>
    </dgm:pt>
    <dgm:pt modelId="{CC67783E-3659-4BE5-836E-DE5A228D2E3D}" type="pres">
      <dgm:prSet presAssocID="{0E258AAB-0FEE-40E8-960B-51C017D055C7}" presName="parentLeftMargin" presStyleLbl="node1" presStyleIdx="3" presStyleCnt="8"/>
      <dgm:spPr/>
    </dgm:pt>
    <dgm:pt modelId="{D01575AA-5BE4-48F3-90B4-08A63A3F114A}" type="pres">
      <dgm:prSet presAssocID="{0E258AAB-0FEE-40E8-960B-51C017D055C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36C7248-91E3-48B2-AE07-45CEEBF96821}" type="pres">
      <dgm:prSet presAssocID="{0E258AAB-0FEE-40E8-960B-51C017D055C7}" presName="negativeSpace" presStyleCnt="0"/>
      <dgm:spPr/>
    </dgm:pt>
    <dgm:pt modelId="{241C1C25-838B-4EA7-9D62-6B15F96B6DE4}" type="pres">
      <dgm:prSet presAssocID="{0E258AAB-0FEE-40E8-960B-51C017D055C7}" presName="childText" presStyleLbl="conFgAcc1" presStyleIdx="4" presStyleCnt="8">
        <dgm:presLayoutVars>
          <dgm:bulletEnabled val="1"/>
        </dgm:presLayoutVars>
      </dgm:prSet>
      <dgm:spPr/>
    </dgm:pt>
    <dgm:pt modelId="{5492D836-46F2-4B4D-BCE2-D5ED11A82725}" type="pres">
      <dgm:prSet presAssocID="{839389B8-96C2-469A-A012-F15C452D5748}" presName="spaceBetweenRectangles" presStyleCnt="0"/>
      <dgm:spPr/>
    </dgm:pt>
    <dgm:pt modelId="{DB44619E-3415-425B-BE0C-111C08F5E215}" type="pres">
      <dgm:prSet presAssocID="{31BB6F6B-7D1F-4CDE-8A3E-F4DE5C820F49}" presName="parentLin" presStyleCnt="0"/>
      <dgm:spPr/>
    </dgm:pt>
    <dgm:pt modelId="{30F46E33-8486-4EA0-AA4E-3D5B3EE44AEE}" type="pres">
      <dgm:prSet presAssocID="{31BB6F6B-7D1F-4CDE-8A3E-F4DE5C820F49}" presName="parentLeftMargin" presStyleLbl="node1" presStyleIdx="4" presStyleCnt="8"/>
      <dgm:spPr/>
    </dgm:pt>
    <dgm:pt modelId="{DBCB7CEE-812C-423D-BEC7-C8AFED45869A}" type="pres">
      <dgm:prSet presAssocID="{31BB6F6B-7D1F-4CDE-8A3E-F4DE5C820F4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95E2BB7-C543-4491-8A04-93318589B4D8}" type="pres">
      <dgm:prSet presAssocID="{31BB6F6B-7D1F-4CDE-8A3E-F4DE5C820F49}" presName="negativeSpace" presStyleCnt="0"/>
      <dgm:spPr/>
    </dgm:pt>
    <dgm:pt modelId="{9590D4DC-B1BE-40A2-B085-2CBDD337B8FF}" type="pres">
      <dgm:prSet presAssocID="{31BB6F6B-7D1F-4CDE-8A3E-F4DE5C820F49}" presName="childText" presStyleLbl="conFgAcc1" presStyleIdx="5" presStyleCnt="8">
        <dgm:presLayoutVars>
          <dgm:bulletEnabled val="1"/>
        </dgm:presLayoutVars>
      </dgm:prSet>
      <dgm:spPr/>
    </dgm:pt>
    <dgm:pt modelId="{C2A3CC51-8B9C-4C1B-A3FF-1B2DCC403FDF}" type="pres">
      <dgm:prSet presAssocID="{314D9D80-FEF3-4AE2-841D-E034DD061F06}" presName="spaceBetweenRectangles" presStyleCnt="0"/>
      <dgm:spPr/>
    </dgm:pt>
    <dgm:pt modelId="{A256905D-9A26-48F8-8B17-39A86978AE18}" type="pres">
      <dgm:prSet presAssocID="{A2211369-02B6-40E4-9EA5-12D9C8604C23}" presName="parentLin" presStyleCnt="0"/>
      <dgm:spPr/>
    </dgm:pt>
    <dgm:pt modelId="{9242C66C-0626-4A04-9F83-8A526F4CE4DA}" type="pres">
      <dgm:prSet presAssocID="{A2211369-02B6-40E4-9EA5-12D9C8604C23}" presName="parentLeftMargin" presStyleLbl="node1" presStyleIdx="5" presStyleCnt="8"/>
      <dgm:spPr/>
    </dgm:pt>
    <dgm:pt modelId="{1DCAE36C-1EF4-44FC-ADF9-BF74D9291BC7}" type="pres">
      <dgm:prSet presAssocID="{A2211369-02B6-40E4-9EA5-12D9C8604C2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959B6DA-8E0A-491E-89A0-0E824F899ADA}" type="pres">
      <dgm:prSet presAssocID="{A2211369-02B6-40E4-9EA5-12D9C8604C23}" presName="negativeSpace" presStyleCnt="0"/>
      <dgm:spPr/>
    </dgm:pt>
    <dgm:pt modelId="{75A01802-BBB0-4756-843C-523851FB8047}" type="pres">
      <dgm:prSet presAssocID="{A2211369-02B6-40E4-9EA5-12D9C8604C23}" presName="childText" presStyleLbl="conFgAcc1" presStyleIdx="6" presStyleCnt="8">
        <dgm:presLayoutVars>
          <dgm:bulletEnabled val="1"/>
        </dgm:presLayoutVars>
      </dgm:prSet>
      <dgm:spPr/>
    </dgm:pt>
    <dgm:pt modelId="{D7DEC5B6-7C83-4D55-90F9-1F0495DE9F9E}" type="pres">
      <dgm:prSet presAssocID="{DEDB8A8F-D546-43E9-A2F9-0E123FD9ED9D}" presName="spaceBetweenRectangles" presStyleCnt="0"/>
      <dgm:spPr/>
    </dgm:pt>
    <dgm:pt modelId="{93025539-0405-4AB2-9766-5CAC79292FD2}" type="pres">
      <dgm:prSet presAssocID="{CA222FD5-B7BE-483A-97E1-206EB1EAA16C}" presName="parentLin" presStyleCnt="0"/>
      <dgm:spPr/>
    </dgm:pt>
    <dgm:pt modelId="{35785345-F92C-4973-BFD5-78D5270F6041}" type="pres">
      <dgm:prSet presAssocID="{CA222FD5-B7BE-483A-97E1-206EB1EAA16C}" presName="parentLeftMargin" presStyleLbl="node1" presStyleIdx="6" presStyleCnt="8"/>
      <dgm:spPr/>
    </dgm:pt>
    <dgm:pt modelId="{A390D355-65AE-4BD6-95A3-F4C8A753F070}" type="pres">
      <dgm:prSet presAssocID="{CA222FD5-B7BE-483A-97E1-206EB1EAA16C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2C70FD31-5E2C-4DC8-A839-50BD368A5098}" type="pres">
      <dgm:prSet presAssocID="{CA222FD5-B7BE-483A-97E1-206EB1EAA16C}" presName="negativeSpace" presStyleCnt="0"/>
      <dgm:spPr/>
    </dgm:pt>
    <dgm:pt modelId="{83D37439-3CAC-429E-8586-01242E4A77E7}" type="pres">
      <dgm:prSet presAssocID="{CA222FD5-B7BE-483A-97E1-206EB1EAA16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8383903-C827-4289-A939-B2F73B9AAD26}" type="presOf" srcId="{CA222FD5-B7BE-483A-97E1-206EB1EAA16C}" destId="{35785345-F92C-4973-BFD5-78D5270F6041}" srcOrd="0" destOrd="0" presId="urn:microsoft.com/office/officeart/2005/8/layout/list1"/>
    <dgm:cxn modelId="{9AA92413-98B3-4A8D-A70D-C6A3DE559DA4}" srcId="{0430DE7B-9671-4D78-88AF-AA53625D5700}" destId="{A5A14C38-BFCC-4889-8689-73E5F7D07169}" srcOrd="0" destOrd="0" parTransId="{E786C8D9-A237-4CAF-A58B-252C4DB9DB03}" sibTransId="{681F6C14-CE23-4721-9E5E-35B5CE88027F}"/>
    <dgm:cxn modelId="{988B6E15-F9DB-4F76-8CC9-22BD8FFCBE7F}" type="presOf" srcId="{0A67A338-7E31-4604-92BF-86133DF2333C}" destId="{A99CEB99-5BC6-4598-A301-EA9A7B6AF33E}" srcOrd="1" destOrd="0" presId="urn:microsoft.com/office/officeart/2005/8/layout/list1"/>
    <dgm:cxn modelId="{04616A1A-AF44-4820-943C-A134108B155B}" type="presOf" srcId="{8F677AE3-D0C3-40F4-96E6-6317A2509493}" destId="{B3C985CD-5E21-4771-BE87-6782B44339B8}" srcOrd="0" destOrd="2" presId="urn:microsoft.com/office/officeart/2005/8/layout/list1"/>
    <dgm:cxn modelId="{7A3BEF1A-8FF6-45B5-9A24-C804C0AB8C15}" type="presOf" srcId="{0E258AAB-0FEE-40E8-960B-51C017D055C7}" destId="{CC67783E-3659-4BE5-836E-DE5A228D2E3D}" srcOrd="0" destOrd="0" presId="urn:microsoft.com/office/officeart/2005/8/layout/list1"/>
    <dgm:cxn modelId="{C8B3C21C-7D3B-4284-9083-114F2317EE3B}" type="presOf" srcId="{0E258AAB-0FEE-40E8-960B-51C017D055C7}" destId="{D01575AA-5BE4-48F3-90B4-08A63A3F114A}" srcOrd="1" destOrd="0" presId="urn:microsoft.com/office/officeart/2005/8/layout/list1"/>
    <dgm:cxn modelId="{55F7C024-91A6-49C6-86F6-A08727ADB491}" type="presOf" srcId="{5326505F-DEA7-4586-8BA3-451D18F069C0}" destId="{4ABFC1F6-DC77-45EF-9A81-61F91F1D9821}" srcOrd="0" destOrd="0" presId="urn:microsoft.com/office/officeart/2005/8/layout/list1"/>
    <dgm:cxn modelId="{28366725-07ED-4219-9A51-14E6DE53DD64}" srcId="{0430DE7B-9671-4D78-88AF-AA53625D5700}" destId="{8F677AE3-D0C3-40F4-96E6-6317A2509493}" srcOrd="2" destOrd="0" parTransId="{920364C7-1F2D-435F-88C0-5ED6A4E9C6DF}" sibTransId="{7D05F813-A991-44A8-B577-9274BB280A39}"/>
    <dgm:cxn modelId="{2D09962E-D191-4139-8800-54F9DA33EDF2}" type="presOf" srcId="{A2211369-02B6-40E4-9EA5-12D9C8604C23}" destId="{9242C66C-0626-4A04-9F83-8A526F4CE4DA}" srcOrd="0" destOrd="0" presId="urn:microsoft.com/office/officeart/2005/8/layout/list1"/>
    <dgm:cxn modelId="{B2A5793D-50D8-463C-8C09-0287CE6D0488}" type="presOf" srcId="{96965396-32F5-4343-994C-E3BA9CBD06C3}" destId="{21004195-DE2C-46E2-85C5-80262779D2A9}" srcOrd="0" destOrd="3" presId="urn:microsoft.com/office/officeart/2005/8/layout/list1"/>
    <dgm:cxn modelId="{5878103F-F082-48CF-964B-D36D24700982}" type="presOf" srcId="{FEA46B93-D6B3-41AE-B2BF-3D350D575650}" destId="{E6260915-C487-4631-B558-6FE5FAB8E994}" srcOrd="0" destOrd="0" presId="urn:microsoft.com/office/officeart/2005/8/layout/list1"/>
    <dgm:cxn modelId="{3EF30C5B-611F-497D-BD44-A6CFE2E7E871}" type="presOf" srcId="{FEA46B93-D6B3-41AE-B2BF-3D350D575650}" destId="{63F8E9EC-2BFD-4294-B354-AC842E113155}" srcOrd="1" destOrd="0" presId="urn:microsoft.com/office/officeart/2005/8/layout/list1"/>
    <dgm:cxn modelId="{B30F1A43-6656-4F4A-A6C9-9B004512E7F3}" srcId="{5326505F-DEA7-4586-8BA3-451D18F069C0}" destId="{CA222FD5-B7BE-483A-97E1-206EB1EAA16C}" srcOrd="7" destOrd="0" parTransId="{75AA3B1C-5EC0-4E44-A51F-2AE3AC074604}" sibTransId="{860492F3-5279-4A0B-8BD2-23F92F2FBA0D}"/>
    <dgm:cxn modelId="{1C92A365-0AD0-45EB-9C52-94598D67132E}" type="presOf" srcId="{31BB6F6B-7D1F-4CDE-8A3E-F4DE5C820F49}" destId="{DBCB7CEE-812C-423D-BEC7-C8AFED45869A}" srcOrd="1" destOrd="0" presId="urn:microsoft.com/office/officeart/2005/8/layout/list1"/>
    <dgm:cxn modelId="{8B07C565-7EFB-41E8-A8F7-20B4BF8F82BB}" type="presOf" srcId="{35B3E547-8EAE-4FEE-B84E-2D451F4E63EE}" destId="{20B487E9-2A95-4CAC-B0A7-C7E3DFDDE97A}" srcOrd="0" destOrd="0" presId="urn:microsoft.com/office/officeart/2005/8/layout/list1"/>
    <dgm:cxn modelId="{55628547-4E71-40A7-AC60-6F2A42E791E2}" srcId="{35B3E547-8EAE-4FEE-B84E-2D451F4E63EE}" destId="{AB788301-4B37-4EE4-B88D-308FD34F53EA}" srcOrd="0" destOrd="0" parTransId="{95B1D632-EB6E-4C69-9AC8-B8E3A6FB1DE2}" sibTransId="{9E0F3C06-71AB-4896-B906-14A36AC7B2F7}"/>
    <dgm:cxn modelId="{B74C7448-BF43-42EC-B08B-9D62B6915FA7}" type="presOf" srcId="{AB788301-4B37-4EE4-B88D-308FD34F53EA}" destId="{21004195-DE2C-46E2-85C5-80262779D2A9}" srcOrd="0" destOrd="0" presId="urn:microsoft.com/office/officeart/2005/8/layout/list1"/>
    <dgm:cxn modelId="{5C4FB549-2B42-4643-A6F0-C72AA5D624F2}" type="presOf" srcId="{31BB6F6B-7D1F-4CDE-8A3E-F4DE5C820F49}" destId="{30F46E33-8486-4EA0-AA4E-3D5B3EE44AEE}" srcOrd="0" destOrd="0" presId="urn:microsoft.com/office/officeart/2005/8/layout/list1"/>
    <dgm:cxn modelId="{2C09A84B-AC38-4B02-9435-2D9C5A000766}" srcId="{0430DE7B-9671-4D78-88AF-AA53625D5700}" destId="{A652F139-C18F-4B14-9A15-08842D2956B2}" srcOrd="1" destOrd="0" parTransId="{C787CBC6-4BBC-46AA-B11F-9D801ED9DB7A}" sibTransId="{47602839-B5C4-4826-AA51-832590FED28F}"/>
    <dgm:cxn modelId="{C9FF6F4E-B7A3-4026-944A-7580683D68EC}" type="presOf" srcId="{0430DE7B-9671-4D78-88AF-AA53625D5700}" destId="{F594E3E9-F26F-4DB7-AEF8-9811D4DAB967}" srcOrd="0" destOrd="0" presId="urn:microsoft.com/office/officeart/2005/8/layout/list1"/>
    <dgm:cxn modelId="{2CE62272-6F4C-476A-94CE-8F45D6FF6138}" type="presOf" srcId="{35B3E547-8EAE-4FEE-B84E-2D451F4E63EE}" destId="{2E75B8EF-A79A-4E29-92A2-FD608EBF0ABF}" srcOrd="1" destOrd="0" presId="urn:microsoft.com/office/officeart/2005/8/layout/list1"/>
    <dgm:cxn modelId="{09D25E54-3C99-47F2-80E7-87A7DA25455A}" srcId="{5326505F-DEA7-4586-8BA3-451D18F069C0}" destId="{0430DE7B-9671-4D78-88AF-AA53625D5700}" srcOrd="3" destOrd="0" parTransId="{8FECF194-F1B0-44EA-A793-8C865FA566DE}" sibTransId="{78E970D8-77B3-4DC7-9BE5-383F9B32E9F5}"/>
    <dgm:cxn modelId="{7C88B757-6970-4F90-B2F5-476D0C9FC739}" srcId="{5326505F-DEA7-4586-8BA3-451D18F069C0}" destId="{0E258AAB-0FEE-40E8-960B-51C017D055C7}" srcOrd="4" destOrd="0" parTransId="{105B0FF2-04E1-4BAA-8844-7BFDD95D5B96}" sibTransId="{839389B8-96C2-469A-A012-F15C452D5748}"/>
    <dgm:cxn modelId="{EAFD0C7C-F84A-4AC1-B74F-0ADFC9F116E7}" srcId="{5326505F-DEA7-4586-8BA3-451D18F069C0}" destId="{35B3E547-8EAE-4FEE-B84E-2D451F4E63EE}" srcOrd="1" destOrd="0" parTransId="{EE994A41-86B6-425B-BB49-99215A72D01C}" sibTransId="{96A9D355-8026-4695-B17F-16576184B446}"/>
    <dgm:cxn modelId="{E18B7E8E-DE1A-4B34-9A96-B04C36F12DE8}" type="presOf" srcId="{0A67A338-7E31-4604-92BF-86133DF2333C}" destId="{7508F692-033C-40C4-84C6-54CC9B8D2C80}" srcOrd="0" destOrd="0" presId="urn:microsoft.com/office/officeart/2005/8/layout/list1"/>
    <dgm:cxn modelId="{BDEDC18F-1495-4EFC-9749-AF462B8E2509}" srcId="{5326505F-DEA7-4586-8BA3-451D18F069C0}" destId="{31BB6F6B-7D1F-4CDE-8A3E-F4DE5C820F49}" srcOrd="5" destOrd="0" parTransId="{8073DDFA-B80B-4EBD-8E73-60215B37A2A6}" sibTransId="{314D9D80-FEF3-4AE2-841D-E034DD061F06}"/>
    <dgm:cxn modelId="{1073619B-E001-4A20-8C34-58E0D76F0BB7}" type="presOf" srcId="{D6169E06-CCE4-4CC2-9876-DB6F56987708}" destId="{21004195-DE2C-46E2-85C5-80262779D2A9}" srcOrd="0" destOrd="2" presId="urn:microsoft.com/office/officeart/2005/8/layout/list1"/>
    <dgm:cxn modelId="{27D4399C-8B10-4B37-863C-17FDD1062DAB}" type="presOf" srcId="{A5A14C38-BFCC-4889-8689-73E5F7D07169}" destId="{B3C985CD-5E21-4771-BE87-6782B44339B8}" srcOrd="0" destOrd="0" presId="urn:microsoft.com/office/officeart/2005/8/layout/list1"/>
    <dgm:cxn modelId="{833DD1B2-26A5-45BF-8546-8D85EF0DBF88}" srcId="{35B3E547-8EAE-4FEE-B84E-2D451F4E63EE}" destId="{0FE5652B-FE76-4EB5-A653-9449925BC122}" srcOrd="1" destOrd="0" parTransId="{8B738B97-7711-4000-B39B-62FC0041560F}" sibTransId="{8B9A7E51-D28C-440A-9572-9ED6EE79652B}"/>
    <dgm:cxn modelId="{FAC415B9-4F8B-4393-90D7-41820391FB90}" srcId="{35B3E547-8EAE-4FEE-B84E-2D451F4E63EE}" destId="{96965396-32F5-4343-994C-E3BA9CBD06C3}" srcOrd="3" destOrd="0" parTransId="{443A90B3-ABD3-48FD-8700-9D256EE78C95}" sibTransId="{C870C438-2435-4649-B85C-36E26155B945}"/>
    <dgm:cxn modelId="{56EA6BB9-0933-4EDD-BC94-20743284D985}" type="presOf" srcId="{0430DE7B-9671-4D78-88AF-AA53625D5700}" destId="{05CC17D1-F1CF-45A8-9337-E437DB3CB545}" srcOrd="1" destOrd="0" presId="urn:microsoft.com/office/officeart/2005/8/layout/list1"/>
    <dgm:cxn modelId="{173FEAC5-78E5-4EEE-9894-47883C268E73}" type="presOf" srcId="{A652F139-C18F-4B14-9A15-08842D2956B2}" destId="{B3C985CD-5E21-4771-BE87-6782B44339B8}" srcOrd="0" destOrd="1" presId="urn:microsoft.com/office/officeart/2005/8/layout/list1"/>
    <dgm:cxn modelId="{A67831CD-7556-42B9-B921-90041BA6FCE3}" srcId="{5326505F-DEA7-4586-8BA3-451D18F069C0}" destId="{FEA46B93-D6B3-41AE-B2BF-3D350D575650}" srcOrd="0" destOrd="0" parTransId="{5BF11838-B10B-4E9E-AD4F-0EBF1D8CA985}" sibTransId="{254A685D-909C-490C-9940-823FBA249116}"/>
    <dgm:cxn modelId="{165F66CE-025A-4049-AFE7-E03EACEF8EB4}" type="presOf" srcId="{A2211369-02B6-40E4-9EA5-12D9C8604C23}" destId="{1DCAE36C-1EF4-44FC-ADF9-BF74D9291BC7}" srcOrd="1" destOrd="0" presId="urn:microsoft.com/office/officeart/2005/8/layout/list1"/>
    <dgm:cxn modelId="{F65778D0-050D-4F99-A89C-491FF677B958}" srcId="{5326505F-DEA7-4586-8BA3-451D18F069C0}" destId="{A2211369-02B6-40E4-9EA5-12D9C8604C23}" srcOrd="6" destOrd="0" parTransId="{646B8C15-9626-4B34-A9D1-53F17DAD9E68}" sibTransId="{DEDB8A8F-D546-43E9-A2F9-0E123FD9ED9D}"/>
    <dgm:cxn modelId="{AE2B98DD-A812-4C75-82EE-4AB2A24CF356}" srcId="{35B3E547-8EAE-4FEE-B84E-2D451F4E63EE}" destId="{C2B61A0A-7DB2-418E-B23D-97513BBB556C}" srcOrd="4" destOrd="0" parTransId="{00F18BF0-4B55-4288-B291-6A0A01CA7B07}" sibTransId="{6BF607F1-2CBA-4045-8A2D-8C13D18F4FF3}"/>
    <dgm:cxn modelId="{D94C73DE-BF23-4432-9237-004EB247829C}" srcId="{5326505F-DEA7-4586-8BA3-451D18F069C0}" destId="{0A67A338-7E31-4604-92BF-86133DF2333C}" srcOrd="2" destOrd="0" parTransId="{3FBFA2F4-6FE4-4453-B8E7-DA8135F97103}" sibTransId="{0816B104-B1D4-4E94-BC95-28194413433C}"/>
    <dgm:cxn modelId="{D6098CE4-73E2-457A-B2AF-2596F1AC1156}" type="presOf" srcId="{0FE5652B-FE76-4EB5-A653-9449925BC122}" destId="{21004195-DE2C-46E2-85C5-80262779D2A9}" srcOrd="0" destOrd="1" presId="urn:microsoft.com/office/officeart/2005/8/layout/list1"/>
    <dgm:cxn modelId="{05992FFA-C6D6-46C7-838C-004A93B0381D}" type="presOf" srcId="{C2B61A0A-7DB2-418E-B23D-97513BBB556C}" destId="{21004195-DE2C-46E2-85C5-80262779D2A9}" srcOrd="0" destOrd="4" presId="urn:microsoft.com/office/officeart/2005/8/layout/list1"/>
    <dgm:cxn modelId="{72BFE9FB-469B-4132-A1D1-8DE28B155000}" srcId="{35B3E547-8EAE-4FEE-B84E-2D451F4E63EE}" destId="{D6169E06-CCE4-4CC2-9876-DB6F56987708}" srcOrd="2" destOrd="0" parTransId="{355918BA-8543-47C6-AEF6-65AC82D53618}" sibTransId="{34EF8320-C2A6-42C5-A21C-DFAE5DD4859F}"/>
    <dgm:cxn modelId="{804F7CFF-7520-4375-86D0-37CE5336916E}" type="presOf" srcId="{CA222FD5-B7BE-483A-97E1-206EB1EAA16C}" destId="{A390D355-65AE-4BD6-95A3-F4C8A753F070}" srcOrd="1" destOrd="0" presId="urn:microsoft.com/office/officeart/2005/8/layout/list1"/>
    <dgm:cxn modelId="{8EAE5287-8E35-49AE-97B6-58B2593F969A}" type="presParOf" srcId="{4ABFC1F6-DC77-45EF-9A81-61F91F1D9821}" destId="{1002B6B2-213A-464B-BD75-69FC51C80E8C}" srcOrd="0" destOrd="0" presId="urn:microsoft.com/office/officeart/2005/8/layout/list1"/>
    <dgm:cxn modelId="{2FBC3EAB-723B-4253-9696-05023128B80A}" type="presParOf" srcId="{1002B6B2-213A-464B-BD75-69FC51C80E8C}" destId="{E6260915-C487-4631-B558-6FE5FAB8E994}" srcOrd="0" destOrd="0" presId="urn:microsoft.com/office/officeart/2005/8/layout/list1"/>
    <dgm:cxn modelId="{EE6DD9A6-17F8-4356-8F03-2F3D42B4A8EA}" type="presParOf" srcId="{1002B6B2-213A-464B-BD75-69FC51C80E8C}" destId="{63F8E9EC-2BFD-4294-B354-AC842E113155}" srcOrd="1" destOrd="0" presId="urn:microsoft.com/office/officeart/2005/8/layout/list1"/>
    <dgm:cxn modelId="{1BD931CA-E7E6-4514-ABD8-32E614D66D50}" type="presParOf" srcId="{4ABFC1F6-DC77-45EF-9A81-61F91F1D9821}" destId="{1D807CE4-BE59-49EB-8ADB-984B2875E275}" srcOrd="1" destOrd="0" presId="urn:microsoft.com/office/officeart/2005/8/layout/list1"/>
    <dgm:cxn modelId="{248E7078-D870-4676-9633-42E73D8B7032}" type="presParOf" srcId="{4ABFC1F6-DC77-45EF-9A81-61F91F1D9821}" destId="{49C14489-3AAD-4326-B45D-03AE3EB26119}" srcOrd="2" destOrd="0" presId="urn:microsoft.com/office/officeart/2005/8/layout/list1"/>
    <dgm:cxn modelId="{E95D1D19-684C-4872-A08E-6E5E02387518}" type="presParOf" srcId="{4ABFC1F6-DC77-45EF-9A81-61F91F1D9821}" destId="{2AC2AC17-D626-41EE-9259-0934EF533517}" srcOrd="3" destOrd="0" presId="urn:microsoft.com/office/officeart/2005/8/layout/list1"/>
    <dgm:cxn modelId="{4468A4EB-F81C-49D7-902C-D7BCB22EA9AD}" type="presParOf" srcId="{4ABFC1F6-DC77-45EF-9A81-61F91F1D9821}" destId="{D0A1E6C4-1DD9-41A6-B748-DB9CE88BC63D}" srcOrd="4" destOrd="0" presId="urn:microsoft.com/office/officeart/2005/8/layout/list1"/>
    <dgm:cxn modelId="{85003422-4C64-4BF4-ACBF-54E7EDAF254E}" type="presParOf" srcId="{D0A1E6C4-1DD9-41A6-B748-DB9CE88BC63D}" destId="{20B487E9-2A95-4CAC-B0A7-C7E3DFDDE97A}" srcOrd="0" destOrd="0" presId="urn:microsoft.com/office/officeart/2005/8/layout/list1"/>
    <dgm:cxn modelId="{52ED9EBE-323C-4F91-BC19-F74AE34300B1}" type="presParOf" srcId="{D0A1E6C4-1DD9-41A6-B748-DB9CE88BC63D}" destId="{2E75B8EF-A79A-4E29-92A2-FD608EBF0ABF}" srcOrd="1" destOrd="0" presId="urn:microsoft.com/office/officeart/2005/8/layout/list1"/>
    <dgm:cxn modelId="{1B6F1C74-3364-4FFE-85AB-12C47C93C71C}" type="presParOf" srcId="{4ABFC1F6-DC77-45EF-9A81-61F91F1D9821}" destId="{D089A8D0-647C-4E43-930C-CFF616B81AA7}" srcOrd="5" destOrd="0" presId="urn:microsoft.com/office/officeart/2005/8/layout/list1"/>
    <dgm:cxn modelId="{2639944A-410C-4118-8F12-64214C163E2E}" type="presParOf" srcId="{4ABFC1F6-DC77-45EF-9A81-61F91F1D9821}" destId="{21004195-DE2C-46E2-85C5-80262779D2A9}" srcOrd="6" destOrd="0" presId="urn:microsoft.com/office/officeart/2005/8/layout/list1"/>
    <dgm:cxn modelId="{65789FBE-F605-4309-9044-1E938B38798B}" type="presParOf" srcId="{4ABFC1F6-DC77-45EF-9A81-61F91F1D9821}" destId="{2DB6CAA9-EB08-4E0C-8A87-FB78499C4F37}" srcOrd="7" destOrd="0" presId="urn:microsoft.com/office/officeart/2005/8/layout/list1"/>
    <dgm:cxn modelId="{DAB9D2FC-4B4B-485D-822C-E474A82FF61F}" type="presParOf" srcId="{4ABFC1F6-DC77-45EF-9A81-61F91F1D9821}" destId="{349021B3-113A-405C-A0C7-F603EBC58FCD}" srcOrd="8" destOrd="0" presId="urn:microsoft.com/office/officeart/2005/8/layout/list1"/>
    <dgm:cxn modelId="{06C72A60-6447-4CC8-A0E5-CCB0EBB2FDF9}" type="presParOf" srcId="{349021B3-113A-405C-A0C7-F603EBC58FCD}" destId="{7508F692-033C-40C4-84C6-54CC9B8D2C80}" srcOrd="0" destOrd="0" presId="urn:microsoft.com/office/officeart/2005/8/layout/list1"/>
    <dgm:cxn modelId="{5ADEF9FA-B8DC-4DB0-A844-FCD0FE46DAE6}" type="presParOf" srcId="{349021B3-113A-405C-A0C7-F603EBC58FCD}" destId="{A99CEB99-5BC6-4598-A301-EA9A7B6AF33E}" srcOrd="1" destOrd="0" presId="urn:microsoft.com/office/officeart/2005/8/layout/list1"/>
    <dgm:cxn modelId="{DA4B8AAD-496A-41F2-A355-A63BE072486E}" type="presParOf" srcId="{4ABFC1F6-DC77-45EF-9A81-61F91F1D9821}" destId="{16B8126E-2328-42E0-B7EC-F5E44BB20F4C}" srcOrd="9" destOrd="0" presId="urn:microsoft.com/office/officeart/2005/8/layout/list1"/>
    <dgm:cxn modelId="{1C07043B-3ADC-4C1E-BE41-F396431015D6}" type="presParOf" srcId="{4ABFC1F6-DC77-45EF-9A81-61F91F1D9821}" destId="{E700B49D-F38A-4A12-BC20-E1A51698BCA2}" srcOrd="10" destOrd="0" presId="urn:microsoft.com/office/officeart/2005/8/layout/list1"/>
    <dgm:cxn modelId="{7F2D0506-1323-43A8-8C1B-155E07628C53}" type="presParOf" srcId="{4ABFC1F6-DC77-45EF-9A81-61F91F1D9821}" destId="{21F5350F-7CD1-48C5-BE0E-0AD67D021CB5}" srcOrd="11" destOrd="0" presId="urn:microsoft.com/office/officeart/2005/8/layout/list1"/>
    <dgm:cxn modelId="{E2982825-DE7E-4552-816C-7F5A4A6E2B7B}" type="presParOf" srcId="{4ABFC1F6-DC77-45EF-9A81-61F91F1D9821}" destId="{D3861DBB-1DA7-4051-8FAF-D00D17BBC441}" srcOrd="12" destOrd="0" presId="urn:microsoft.com/office/officeart/2005/8/layout/list1"/>
    <dgm:cxn modelId="{344D485B-11B4-4F43-83B6-90E7BD17A4C5}" type="presParOf" srcId="{D3861DBB-1DA7-4051-8FAF-D00D17BBC441}" destId="{F594E3E9-F26F-4DB7-AEF8-9811D4DAB967}" srcOrd="0" destOrd="0" presId="urn:microsoft.com/office/officeart/2005/8/layout/list1"/>
    <dgm:cxn modelId="{B5B760D9-E4A8-4A65-A8F4-F4B57F87FC1E}" type="presParOf" srcId="{D3861DBB-1DA7-4051-8FAF-D00D17BBC441}" destId="{05CC17D1-F1CF-45A8-9337-E437DB3CB545}" srcOrd="1" destOrd="0" presId="urn:microsoft.com/office/officeart/2005/8/layout/list1"/>
    <dgm:cxn modelId="{FE807CC3-CFA3-462E-BE1A-48692293E339}" type="presParOf" srcId="{4ABFC1F6-DC77-45EF-9A81-61F91F1D9821}" destId="{EEB4412C-99E2-475C-87BB-8CF74680ABC5}" srcOrd="13" destOrd="0" presId="urn:microsoft.com/office/officeart/2005/8/layout/list1"/>
    <dgm:cxn modelId="{4DB54AF0-F99A-474D-AA7C-36F09B450A27}" type="presParOf" srcId="{4ABFC1F6-DC77-45EF-9A81-61F91F1D9821}" destId="{B3C985CD-5E21-4771-BE87-6782B44339B8}" srcOrd="14" destOrd="0" presId="urn:microsoft.com/office/officeart/2005/8/layout/list1"/>
    <dgm:cxn modelId="{0458A3EC-9B8C-4876-A2D1-0E8D0BF5760F}" type="presParOf" srcId="{4ABFC1F6-DC77-45EF-9A81-61F91F1D9821}" destId="{8C117598-8B76-4493-AB22-6D6DC5AE44FE}" srcOrd="15" destOrd="0" presId="urn:microsoft.com/office/officeart/2005/8/layout/list1"/>
    <dgm:cxn modelId="{BFE6CA57-5015-4E7F-AF21-134D97EFA6B2}" type="presParOf" srcId="{4ABFC1F6-DC77-45EF-9A81-61F91F1D9821}" destId="{934FB88F-63A0-4D2A-B4A8-125FDE04FFE2}" srcOrd="16" destOrd="0" presId="urn:microsoft.com/office/officeart/2005/8/layout/list1"/>
    <dgm:cxn modelId="{142D72C1-7EC6-42B0-BCFB-B0BDD00E4342}" type="presParOf" srcId="{934FB88F-63A0-4D2A-B4A8-125FDE04FFE2}" destId="{CC67783E-3659-4BE5-836E-DE5A228D2E3D}" srcOrd="0" destOrd="0" presId="urn:microsoft.com/office/officeart/2005/8/layout/list1"/>
    <dgm:cxn modelId="{29D6E5B9-A588-4D92-A9FA-7A0A1EE97142}" type="presParOf" srcId="{934FB88F-63A0-4D2A-B4A8-125FDE04FFE2}" destId="{D01575AA-5BE4-48F3-90B4-08A63A3F114A}" srcOrd="1" destOrd="0" presId="urn:microsoft.com/office/officeart/2005/8/layout/list1"/>
    <dgm:cxn modelId="{94FCC634-51F5-4238-BE5F-0AA1367C098D}" type="presParOf" srcId="{4ABFC1F6-DC77-45EF-9A81-61F91F1D9821}" destId="{936C7248-91E3-48B2-AE07-45CEEBF96821}" srcOrd="17" destOrd="0" presId="urn:microsoft.com/office/officeart/2005/8/layout/list1"/>
    <dgm:cxn modelId="{04A1291D-7A59-4E05-8634-9E91EA8796B0}" type="presParOf" srcId="{4ABFC1F6-DC77-45EF-9A81-61F91F1D9821}" destId="{241C1C25-838B-4EA7-9D62-6B15F96B6DE4}" srcOrd="18" destOrd="0" presId="urn:microsoft.com/office/officeart/2005/8/layout/list1"/>
    <dgm:cxn modelId="{494BF60F-DB0F-48AD-8A3F-B6625018B099}" type="presParOf" srcId="{4ABFC1F6-DC77-45EF-9A81-61F91F1D9821}" destId="{5492D836-46F2-4B4D-BCE2-D5ED11A82725}" srcOrd="19" destOrd="0" presId="urn:microsoft.com/office/officeart/2005/8/layout/list1"/>
    <dgm:cxn modelId="{7EA23445-2253-4F05-9B5C-D5015303AFC5}" type="presParOf" srcId="{4ABFC1F6-DC77-45EF-9A81-61F91F1D9821}" destId="{DB44619E-3415-425B-BE0C-111C08F5E215}" srcOrd="20" destOrd="0" presId="urn:microsoft.com/office/officeart/2005/8/layout/list1"/>
    <dgm:cxn modelId="{5C0B7B3F-B0D9-4B6D-9248-447B0C1BDD74}" type="presParOf" srcId="{DB44619E-3415-425B-BE0C-111C08F5E215}" destId="{30F46E33-8486-4EA0-AA4E-3D5B3EE44AEE}" srcOrd="0" destOrd="0" presId="urn:microsoft.com/office/officeart/2005/8/layout/list1"/>
    <dgm:cxn modelId="{43F8EA71-0EE0-4846-84FE-EE2F2C4BF676}" type="presParOf" srcId="{DB44619E-3415-425B-BE0C-111C08F5E215}" destId="{DBCB7CEE-812C-423D-BEC7-C8AFED45869A}" srcOrd="1" destOrd="0" presId="urn:microsoft.com/office/officeart/2005/8/layout/list1"/>
    <dgm:cxn modelId="{C10205C5-3183-4935-99B0-A80C890E24DF}" type="presParOf" srcId="{4ABFC1F6-DC77-45EF-9A81-61F91F1D9821}" destId="{695E2BB7-C543-4491-8A04-93318589B4D8}" srcOrd="21" destOrd="0" presId="urn:microsoft.com/office/officeart/2005/8/layout/list1"/>
    <dgm:cxn modelId="{B3E3B255-A021-4659-B405-C8165022122D}" type="presParOf" srcId="{4ABFC1F6-DC77-45EF-9A81-61F91F1D9821}" destId="{9590D4DC-B1BE-40A2-B085-2CBDD337B8FF}" srcOrd="22" destOrd="0" presId="urn:microsoft.com/office/officeart/2005/8/layout/list1"/>
    <dgm:cxn modelId="{232E8DC0-B2DC-4EDC-8516-871F51547C24}" type="presParOf" srcId="{4ABFC1F6-DC77-45EF-9A81-61F91F1D9821}" destId="{C2A3CC51-8B9C-4C1B-A3FF-1B2DCC403FDF}" srcOrd="23" destOrd="0" presId="urn:microsoft.com/office/officeart/2005/8/layout/list1"/>
    <dgm:cxn modelId="{1D0D340E-BC32-4256-A79D-8D467FF8A525}" type="presParOf" srcId="{4ABFC1F6-DC77-45EF-9A81-61F91F1D9821}" destId="{A256905D-9A26-48F8-8B17-39A86978AE18}" srcOrd="24" destOrd="0" presId="urn:microsoft.com/office/officeart/2005/8/layout/list1"/>
    <dgm:cxn modelId="{92A0F4E1-1ABB-439C-ADCE-CE6A2E39A388}" type="presParOf" srcId="{A256905D-9A26-48F8-8B17-39A86978AE18}" destId="{9242C66C-0626-4A04-9F83-8A526F4CE4DA}" srcOrd="0" destOrd="0" presId="urn:microsoft.com/office/officeart/2005/8/layout/list1"/>
    <dgm:cxn modelId="{8AB3258B-9DFC-42CE-B25F-827185F3080E}" type="presParOf" srcId="{A256905D-9A26-48F8-8B17-39A86978AE18}" destId="{1DCAE36C-1EF4-44FC-ADF9-BF74D9291BC7}" srcOrd="1" destOrd="0" presId="urn:microsoft.com/office/officeart/2005/8/layout/list1"/>
    <dgm:cxn modelId="{D33DF3AC-280D-47F7-BD31-C535B586955A}" type="presParOf" srcId="{4ABFC1F6-DC77-45EF-9A81-61F91F1D9821}" destId="{8959B6DA-8E0A-491E-89A0-0E824F899ADA}" srcOrd="25" destOrd="0" presId="urn:microsoft.com/office/officeart/2005/8/layout/list1"/>
    <dgm:cxn modelId="{D53156F7-F2DA-4F61-8692-263BFA4ABFE2}" type="presParOf" srcId="{4ABFC1F6-DC77-45EF-9A81-61F91F1D9821}" destId="{75A01802-BBB0-4756-843C-523851FB8047}" srcOrd="26" destOrd="0" presId="urn:microsoft.com/office/officeart/2005/8/layout/list1"/>
    <dgm:cxn modelId="{128952DB-2BD5-4A1A-BC27-24D28C096CEA}" type="presParOf" srcId="{4ABFC1F6-DC77-45EF-9A81-61F91F1D9821}" destId="{D7DEC5B6-7C83-4D55-90F9-1F0495DE9F9E}" srcOrd="27" destOrd="0" presId="urn:microsoft.com/office/officeart/2005/8/layout/list1"/>
    <dgm:cxn modelId="{079235D2-B17E-4237-8D2A-9995BFE15AB7}" type="presParOf" srcId="{4ABFC1F6-DC77-45EF-9A81-61F91F1D9821}" destId="{93025539-0405-4AB2-9766-5CAC79292FD2}" srcOrd="28" destOrd="0" presId="urn:microsoft.com/office/officeart/2005/8/layout/list1"/>
    <dgm:cxn modelId="{51620FA0-1C8C-4761-991D-05DFC74961D1}" type="presParOf" srcId="{93025539-0405-4AB2-9766-5CAC79292FD2}" destId="{35785345-F92C-4973-BFD5-78D5270F6041}" srcOrd="0" destOrd="0" presId="urn:microsoft.com/office/officeart/2005/8/layout/list1"/>
    <dgm:cxn modelId="{A347D874-E4C6-41E2-859C-0A9B6C8B9241}" type="presParOf" srcId="{93025539-0405-4AB2-9766-5CAC79292FD2}" destId="{A390D355-65AE-4BD6-95A3-F4C8A753F070}" srcOrd="1" destOrd="0" presId="urn:microsoft.com/office/officeart/2005/8/layout/list1"/>
    <dgm:cxn modelId="{3D77576E-BCED-4C77-BA62-D1254043020F}" type="presParOf" srcId="{4ABFC1F6-DC77-45EF-9A81-61F91F1D9821}" destId="{2C70FD31-5E2C-4DC8-A839-50BD368A5098}" srcOrd="29" destOrd="0" presId="urn:microsoft.com/office/officeart/2005/8/layout/list1"/>
    <dgm:cxn modelId="{CC70250D-1DA0-4DBD-BD86-98AE733B6E40}" type="presParOf" srcId="{4ABFC1F6-DC77-45EF-9A81-61F91F1D9821}" destId="{83D37439-3CAC-429E-8586-01242E4A77E7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4489-3AAD-4326-B45D-03AE3EB26119}">
      <dsp:nvSpPr>
        <dsp:cNvPr id="0" name=""/>
        <dsp:cNvSpPr/>
      </dsp:nvSpPr>
      <dsp:spPr>
        <a:xfrm>
          <a:off x="0" y="336304"/>
          <a:ext cx="1119447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8E9EC-2BFD-4294-B354-AC842E113155}">
      <dsp:nvSpPr>
        <dsp:cNvPr id="0" name=""/>
        <dsp:cNvSpPr/>
      </dsp:nvSpPr>
      <dsp:spPr>
        <a:xfrm>
          <a:off x="559723" y="173944"/>
          <a:ext cx="783613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1" kern="1200" dirty="0"/>
            <a:t>Introduction and Background  of Memory Management </a:t>
          </a:r>
          <a:endParaRPr lang="en-IN" sz="1100" kern="1200" dirty="0"/>
        </a:p>
      </dsp:txBody>
      <dsp:txXfrm>
        <a:off x="575575" y="189796"/>
        <a:ext cx="7804427" cy="293016"/>
      </dsp:txXfrm>
    </dsp:sp>
    <dsp:sp modelId="{21004195-DE2C-46E2-85C5-80262779D2A9}">
      <dsp:nvSpPr>
        <dsp:cNvPr id="0" name=""/>
        <dsp:cNvSpPr/>
      </dsp:nvSpPr>
      <dsp:spPr>
        <a:xfrm>
          <a:off x="0" y="835264"/>
          <a:ext cx="11194473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815" tIns="229108" rIns="86881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100" b="1" kern="1200" dirty="0"/>
            <a:t>Single Absolute Partitions.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100" b="1" kern="1200" dirty="0"/>
            <a:t>Single Relocatable Partitions.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100" b="1" kern="1200" dirty="0"/>
            <a:t>Multiple Partitions.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100" b="1" kern="1200" dirty="0"/>
            <a:t>Multiple Fixed Partitions(MFP).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en-US" sz="1100" b="1" kern="1200" dirty="0"/>
            <a:t>Multiple Variable Partitions(MVP).</a:t>
          </a:r>
        </a:p>
      </dsp:txBody>
      <dsp:txXfrm>
        <a:off x="0" y="835264"/>
        <a:ext cx="11194473" cy="1178100"/>
      </dsp:txXfrm>
    </dsp:sp>
    <dsp:sp modelId="{2E75B8EF-A79A-4E29-92A2-FD608EBF0ABF}">
      <dsp:nvSpPr>
        <dsp:cNvPr id="0" name=""/>
        <dsp:cNvSpPr/>
      </dsp:nvSpPr>
      <dsp:spPr>
        <a:xfrm>
          <a:off x="559723" y="672904"/>
          <a:ext cx="7836131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kern="1200" dirty="0"/>
            <a:t>Memory Partitioning</a:t>
          </a:r>
          <a:endParaRPr lang="en-US" sz="1100" b="1" kern="1200" dirty="0"/>
        </a:p>
      </dsp:txBody>
      <dsp:txXfrm>
        <a:off x="575575" y="688756"/>
        <a:ext cx="7804427" cy="293016"/>
      </dsp:txXfrm>
    </dsp:sp>
    <dsp:sp modelId="{E700B49D-F38A-4A12-BC20-E1A51698BCA2}">
      <dsp:nvSpPr>
        <dsp:cNvPr id="0" name=""/>
        <dsp:cNvSpPr/>
      </dsp:nvSpPr>
      <dsp:spPr>
        <a:xfrm>
          <a:off x="0" y="2235124"/>
          <a:ext cx="1119447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CEB99-5BC6-4598-A301-EA9A7B6AF33E}">
      <dsp:nvSpPr>
        <dsp:cNvPr id="0" name=""/>
        <dsp:cNvSpPr/>
      </dsp:nvSpPr>
      <dsp:spPr>
        <a:xfrm>
          <a:off x="559723" y="2072764"/>
          <a:ext cx="7836131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b="1" kern="1200"/>
            <a:t>Swapping </a:t>
          </a:r>
          <a:endParaRPr lang="en-US" sz="1100" b="1" kern="1200" dirty="0"/>
        </a:p>
      </dsp:txBody>
      <dsp:txXfrm>
        <a:off x="575575" y="2088616"/>
        <a:ext cx="7804427" cy="293016"/>
      </dsp:txXfrm>
    </dsp:sp>
    <dsp:sp modelId="{B3C985CD-5E21-4771-BE87-6782B44339B8}">
      <dsp:nvSpPr>
        <dsp:cNvPr id="0" name=""/>
        <dsp:cNvSpPr/>
      </dsp:nvSpPr>
      <dsp:spPr>
        <a:xfrm>
          <a:off x="0" y="2734084"/>
          <a:ext cx="1119447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815" tIns="229108" rIns="86881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Best-Fit,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First-Fit,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Worst Fit, </a:t>
          </a:r>
        </a:p>
      </dsp:txBody>
      <dsp:txXfrm>
        <a:off x="0" y="2734084"/>
        <a:ext cx="11194473" cy="831600"/>
      </dsp:txXfrm>
    </dsp:sp>
    <dsp:sp modelId="{05CC17D1-F1CF-45A8-9337-E437DB3CB545}">
      <dsp:nvSpPr>
        <dsp:cNvPr id="0" name=""/>
        <dsp:cNvSpPr/>
      </dsp:nvSpPr>
      <dsp:spPr>
        <a:xfrm>
          <a:off x="559723" y="2571724"/>
          <a:ext cx="7836131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kern="1200" dirty="0"/>
            <a:t>Contiguous Allocation</a:t>
          </a:r>
        </a:p>
      </dsp:txBody>
      <dsp:txXfrm>
        <a:off x="575575" y="2587576"/>
        <a:ext cx="7804427" cy="293016"/>
      </dsp:txXfrm>
    </dsp:sp>
    <dsp:sp modelId="{241C1C25-838B-4EA7-9D62-6B15F96B6DE4}">
      <dsp:nvSpPr>
        <dsp:cNvPr id="0" name=""/>
        <dsp:cNvSpPr/>
      </dsp:nvSpPr>
      <dsp:spPr>
        <a:xfrm>
          <a:off x="0" y="3787444"/>
          <a:ext cx="1119447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575AA-5BE4-48F3-90B4-08A63A3F114A}">
      <dsp:nvSpPr>
        <dsp:cNvPr id="0" name=""/>
        <dsp:cNvSpPr/>
      </dsp:nvSpPr>
      <dsp:spPr>
        <a:xfrm>
          <a:off x="559723" y="3625084"/>
          <a:ext cx="7836131" cy="3247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kern="1200" dirty="0"/>
            <a:t>Paging</a:t>
          </a:r>
        </a:p>
      </dsp:txBody>
      <dsp:txXfrm>
        <a:off x="575575" y="3640936"/>
        <a:ext cx="7804427" cy="293016"/>
      </dsp:txXfrm>
    </dsp:sp>
    <dsp:sp modelId="{9590D4DC-B1BE-40A2-B085-2CBDD337B8FF}">
      <dsp:nvSpPr>
        <dsp:cNvPr id="0" name=""/>
        <dsp:cNvSpPr/>
      </dsp:nvSpPr>
      <dsp:spPr>
        <a:xfrm>
          <a:off x="0" y="4286404"/>
          <a:ext cx="1119447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B7CEE-812C-423D-BEC7-C8AFED45869A}">
      <dsp:nvSpPr>
        <dsp:cNvPr id="0" name=""/>
        <dsp:cNvSpPr/>
      </dsp:nvSpPr>
      <dsp:spPr>
        <a:xfrm>
          <a:off x="559723" y="4124044"/>
          <a:ext cx="7836131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kern="1200" dirty="0"/>
            <a:t>Segmentation</a:t>
          </a:r>
        </a:p>
      </dsp:txBody>
      <dsp:txXfrm>
        <a:off x="575575" y="4139896"/>
        <a:ext cx="7804427" cy="293016"/>
      </dsp:txXfrm>
    </dsp:sp>
    <dsp:sp modelId="{75A01802-BBB0-4756-843C-523851FB8047}">
      <dsp:nvSpPr>
        <dsp:cNvPr id="0" name=""/>
        <dsp:cNvSpPr/>
      </dsp:nvSpPr>
      <dsp:spPr>
        <a:xfrm>
          <a:off x="0" y="4785364"/>
          <a:ext cx="1119447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AE36C-1EF4-44FC-ADF9-BF74D9291BC7}">
      <dsp:nvSpPr>
        <dsp:cNvPr id="0" name=""/>
        <dsp:cNvSpPr/>
      </dsp:nvSpPr>
      <dsp:spPr>
        <a:xfrm>
          <a:off x="559723" y="4623004"/>
          <a:ext cx="7836131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kern="1200" dirty="0"/>
            <a:t>Segmentation with Paging.</a:t>
          </a:r>
        </a:p>
      </dsp:txBody>
      <dsp:txXfrm>
        <a:off x="575575" y="4638856"/>
        <a:ext cx="7804427" cy="293016"/>
      </dsp:txXfrm>
    </dsp:sp>
    <dsp:sp modelId="{83D37439-3CAC-429E-8586-01242E4A77E7}">
      <dsp:nvSpPr>
        <dsp:cNvPr id="0" name=""/>
        <dsp:cNvSpPr/>
      </dsp:nvSpPr>
      <dsp:spPr>
        <a:xfrm>
          <a:off x="0" y="5284324"/>
          <a:ext cx="1119447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0D355-65AE-4BD6-95A3-F4C8A753F070}">
      <dsp:nvSpPr>
        <dsp:cNvPr id="0" name=""/>
        <dsp:cNvSpPr/>
      </dsp:nvSpPr>
      <dsp:spPr>
        <a:xfrm>
          <a:off x="559723" y="5121964"/>
          <a:ext cx="7836131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187" tIns="0" rIns="296187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kern="1200" dirty="0"/>
            <a:t>Numerical examples.</a:t>
          </a:r>
        </a:p>
      </dsp:txBody>
      <dsp:txXfrm>
        <a:off x="575575" y="5137816"/>
        <a:ext cx="7804427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68D76667-4646-4410-9932-EDFAFF0F2D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ctr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45A8314C-79C5-4EA1-BA43-88901E6E71A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ctr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7D40098D-55D9-4096-8C48-89776252584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>
            <a:extLst>
              <a:ext uri="{FF2B5EF4-FFF2-40B4-BE49-F238E27FC236}">
                <a16:creationId xmlns:a16="http://schemas.microsoft.com/office/drawing/2014/main" id="{22E89C19-EC0A-42C2-8496-1F0EF7193A3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8AA5096C-82C5-4B27-9495-196C7A02E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FC20BE32-56C7-4E30-970F-2AACDE8DDD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ctr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7F0399B7-D71F-495E-9434-F3C836C1B0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ctr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CBA2971-1A48-4785-AEE2-0E73E9618E6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D6260B09-B3D6-41BB-B573-61FD258D97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1989318E-A54D-4A95-9D07-BA45423E75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29AD056E-868C-4FD0-BDA5-60A43545C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0D043ABC-791E-4A50-96C5-FCA026B1F3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3CCC-3185-4FE8-81FB-954920AE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AC60-A32A-4553-8CDC-D3660A4C9A34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4ADD-3C98-4D46-9576-18009AED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55F9-2474-4CD4-A303-6D2A06C4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A2A6-79F1-449D-9AEB-6B6186D21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7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FF9FC-B635-40F6-B579-790718A6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553F-2348-4338-A15B-C3EC32517FC0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6774-7F1B-4A90-BB9D-922BAF6E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7C2A1-D822-4308-B4A3-A32AD3902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DD90-EB57-41D1-82C9-BE5F825BA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67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EC363-5B30-402A-9BD4-32EF833B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9FF3-9618-4867-A1A7-FD04BDE71955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BE1E-84FF-4A85-A8F4-099A4DE6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6583-8BC9-4E21-B9F6-4381CFEFF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C9169-9978-4CC0-B245-1985928A0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514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659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64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42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98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07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67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54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BB6F9-660A-4FA4-A435-807C82D8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C0E6-F7E0-4D8B-A7A6-40938B4031C3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17085-948E-44E0-9724-E9FBF29E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3A332-9FD3-42B6-AF2F-316EA5CA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9942-346B-448E-A27C-8872AC881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069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415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335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BAB3-4937-4CFB-A12A-D58C0A08E67F}" type="datetimeFigureOut">
              <a:rPr lang="en-IN" smtClean="0"/>
              <a:t>16-02-2021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A72A2-2551-4670-A3BD-7CAFFF6511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33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918E-FC53-45C1-B5C3-B88209E9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3911-C237-4632-857F-D7A9866DF68A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3D7C0-243B-485D-887F-5DD9113E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EF401-ABF6-4FEF-874D-A99D9CC5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A9BBF-43DE-4AD4-BD77-9BED47C12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47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3307F0-9377-4753-8C26-751BD899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7949-7C15-465E-B96B-B2EB9CAFE8FE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D19397-11F4-4BA1-9D99-5F6B34D4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09C560-1EB2-4F18-8138-B65A8799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C920A-8674-446A-B17C-AABC3D6AF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0FA8D9-4BA5-4F4B-80A1-E7314030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7D63-FC4D-4B69-A9C9-2F2EFB85F57C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D464D-B904-4280-8D85-226E86E3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EA57C6-A2C6-4E6D-BE2A-D7E77D27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986C-2F9E-4AE0-AA5F-1E349CD36A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45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DD94BBD-AB92-4084-91E0-8764D63A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79F2-F074-45F1-AE5A-B17331CC99BB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A183C0-AB00-4D42-9BDC-DDA138BE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32B320-CA38-4A0C-9548-7A4678CE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73EEE-A40D-4504-9ADC-900A45E81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2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257F92-30AD-4253-998A-61639CAE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832D-24E0-4970-9128-A48DBC663053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7C7A3A-553D-4F0D-B3EF-55C78B85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5C22E8-5975-4D73-A45B-B7FBF837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2682C-2847-495E-A088-DFEA04F89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95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9103E1-708F-4B6F-8685-4F5CECB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B5F1-BEF1-40E5-9469-45083145E576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AE0900-EAC7-4A73-800F-7B364C6C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CC7677-33FE-46C7-909E-93A5EA20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2823F-6E74-4BB0-B2F7-6DDD7E562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86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9239CF-741D-41EB-A06D-5FA1B29DF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C52A-8FDD-463A-A962-CFE604295DE4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A70734-66C2-4EB7-9917-4D452646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766C9D-8AE2-4D33-94A7-9E3255D3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AA90-D40D-4275-8347-18DD19360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7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6A0656-42D4-41F2-9AE6-96FDC8E26B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1D78299-417E-4BF7-B63F-C704E34A05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7E3E6-9B7F-4ACC-B59D-A00BC300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8EABE-DE54-41BD-BC23-CF307D286BB4}" type="datetime1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0151-940D-4111-9521-0599B8497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3CA5-7415-44CD-AAFA-701B2DCE7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4235BFC-0700-4C78-8B3F-340064FE7A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8EABE-DE54-41BD-BC23-CF307D286BB4}" type="datetime1">
              <a:rPr lang="en-US" smtClean="0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Operating system, Harish Tiwari,  SPSU, Udaipur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35BFC-0700-4C78-8B3F-340064FE7A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0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0FE1C788-C97B-46F0-AF55-BF6D0D5E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5346700"/>
            <a:ext cx="1511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C3137-D316-4F3B-AED9-41ABABA7AA98}"/>
              </a:ext>
            </a:extLst>
          </p:cNvPr>
          <p:cNvSpPr txBox="1"/>
          <p:nvPr/>
        </p:nvSpPr>
        <p:spPr>
          <a:xfrm>
            <a:off x="4294188" y="5529264"/>
            <a:ext cx="53721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latin typeface="Georgia" panose="02040502050405020303" pitchFamily="18" charset="0"/>
              </a:rPr>
              <a:t>This work is licensed under a </a:t>
            </a:r>
            <a:r>
              <a:rPr lang="en-US" sz="1050" b="1" dirty="0">
                <a:latin typeface="Georgia" panose="02040502050405020303" pitchFamily="18" charset="0"/>
                <a:hlinkClick r:id="rId3"/>
              </a:rPr>
              <a:t>Creative Commons Attribution-</a:t>
            </a:r>
            <a:r>
              <a:rPr lang="en-US" sz="1050" b="1" dirty="0" err="1">
                <a:latin typeface="Georgia" panose="02040502050405020303" pitchFamily="18" charset="0"/>
                <a:hlinkClick r:id="rId3"/>
              </a:rPr>
              <a:t>ShareAlike</a:t>
            </a:r>
            <a:r>
              <a:rPr lang="en-US" sz="1050" b="1" dirty="0">
                <a:latin typeface="Georgia" panose="02040502050405020303" pitchFamily="18" charset="0"/>
                <a:hlinkClick r:id="rId3"/>
              </a:rPr>
              <a:t> 4.0 International License</a:t>
            </a:r>
            <a:r>
              <a:rPr lang="en-US" sz="1050" b="1" dirty="0">
                <a:latin typeface="Georgia" panose="02040502050405020303" pitchFamily="18" charset="0"/>
              </a:rPr>
              <a:t>.</a:t>
            </a:r>
            <a:r>
              <a:rPr lang="en-US" sz="1050" dirty="0"/>
              <a:t> This presentation is released under Creative Commons-A6ribute,on 4.0 License. You are free to use, distribute and modify it ,</a:t>
            </a:r>
          </a:p>
          <a:p>
            <a:pPr>
              <a:defRPr/>
            </a:pPr>
            <a:r>
              <a:rPr lang="en-US" sz="1050" dirty="0"/>
              <a:t>including for commercial purposes, provided you acknowledge the source.</a:t>
            </a:r>
            <a:endParaRPr lang="en-US" sz="105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3CE54596-06DE-45D0-AC1E-2D7CED16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0F17687-00D7-4225-93D2-92E4C079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55" y="1736437"/>
            <a:ext cx="4701309" cy="4021108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2000" dirty="0"/>
              <a:t>Solution of  external fragmentation is the “compaction”</a:t>
            </a:r>
          </a:p>
          <a:p>
            <a:pPr lvl="1" algn="just">
              <a:defRPr/>
            </a:pPr>
            <a:r>
              <a:rPr lang="en-US" sz="2000" dirty="0"/>
              <a:t>Shuffle memory contents to place all free memory together in one large block.</a:t>
            </a:r>
          </a:p>
          <a:p>
            <a:pPr lvl="1" algn="just">
              <a:defRPr/>
            </a:pPr>
            <a:r>
              <a:rPr lang="en-US" sz="2000" dirty="0"/>
              <a:t>If relocation is static, compaction cannot be done</a:t>
            </a:r>
          </a:p>
          <a:p>
            <a:pPr lvl="1" algn="just">
              <a:defRPr/>
            </a:pPr>
            <a:r>
              <a:rPr lang="en-US" sz="2000" dirty="0"/>
              <a:t>Compaction is possible only if relocation is dynamic, and is done at execution time.</a:t>
            </a:r>
          </a:p>
          <a:p>
            <a:pPr lvl="1" algn="just">
              <a:defRPr/>
            </a:pPr>
            <a:r>
              <a:rPr lang="en-US" sz="2000" dirty="0"/>
              <a:t>The simplest compaction algorithm is to move all processes toward one end of memory; all holes move in the other direction, producing one large hole of available memory.  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0244" name="Footer Placeholder 3">
            <a:extLst>
              <a:ext uri="{FF2B5EF4-FFF2-40B4-BE49-F238E27FC236}">
                <a16:creationId xmlns:a16="http://schemas.microsoft.com/office/drawing/2014/main" id="{2EACA555-7779-433C-9C25-0EA73D14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38600" y="6077585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C36E9-9227-4A8F-B2C3-D398B5A2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82C6AE1D-853E-4267-B68C-1A3202F201E3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4" descr="Image result for compaction operating system animation">
            <a:extLst>
              <a:ext uri="{FF2B5EF4-FFF2-40B4-BE49-F238E27FC236}">
                <a16:creationId xmlns:a16="http://schemas.microsoft.com/office/drawing/2014/main" id="{3386A99B-3CF6-4EDB-9902-AAB4413C36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79D77CA-911F-464C-8A4C-6A33A83A2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23836" r="6626"/>
          <a:stretch/>
        </p:blipFill>
        <p:spPr>
          <a:xfrm>
            <a:off x="5539508" y="631825"/>
            <a:ext cx="5923379" cy="512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3CE54596-06DE-45D0-AC1E-2D7CED16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0F17687-00D7-4225-93D2-92E4C079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dirty="0"/>
              <a:t>Another possible solution to the external-fragmentation problem is to permit the logical address space of the processes to be noncontiguous. this solution includes </a:t>
            </a:r>
          </a:p>
          <a:p>
            <a:pPr lvl="1">
              <a:defRPr/>
            </a:pPr>
            <a:r>
              <a:rPr lang="en-US" sz="2000" dirty="0"/>
              <a:t>1. Paging</a:t>
            </a:r>
          </a:p>
          <a:p>
            <a:pPr lvl="1">
              <a:defRPr/>
            </a:pPr>
            <a:r>
              <a:rPr lang="en-US" sz="2000" dirty="0"/>
              <a:t>2. Segmentation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10244" name="Footer Placeholder 3">
            <a:extLst>
              <a:ext uri="{FF2B5EF4-FFF2-40B4-BE49-F238E27FC236}">
                <a16:creationId xmlns:a16="http://schemas.microsoft.com/office/drawing/2014/main" id="{2EACA555-7779-433C-9C25-0EA73D14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38600" y="6077585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C36E9-9227-4A8F-B2C3-D398B5A2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82C6AE1D-853E-4267-B68C-1A3202F201E3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4" descr="Image result for compaction operating system animation">
            <a:extLst>
              <a:ext uri="{FF2B5EF4-FFF2-40B4-BE49-F238E27FC236}">
                <a16:creationId xmlns:a16="http://schemas.microsoft.com/office/drawing/2014/main" id="{3386A99B-3CF6-4EDB-9902-AAB4413C36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5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BAF7A2-9078-4BEB-B022-B561AA227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691" y="3222976"/>
            <a:ext cx="3046990" cy="129360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/>
              <a:t>Topic – Memory Concept</a:t>
            </a:r>
          </a:p>
          <a:p>
            <a:pPr algn="l"/>
            <a:r>
              <a:rPr lang="en-US" sz="1800" dirty="0"/>
              <a:t>CS-2013 (Operating System)</a:t>
            </a:r>
          </a:p>
          <a:p>
            <a:pPr algn="l"/>
            <a:r>
              <a:rPr lang="en-US" sz="1800" dirty="0"/>
              <a:t>Part III</a:t>
            </a:r>
          </a:p>
          <a:p>
            <a:pPr algn="l"/>
            <a:r>
              <a:rPr lang="en-US" sz="1800" dirty="0"/>
              <a:t>Lecture -22</a:t>
            </a:r>
          </a:p>
          <a:p>
            <a:pPr algn="l"/>
            <a:endParaRPr lang="en-IN" sz="1125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A4C1229-0A47-43C7-8DEB-DFFFAEBB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5447908" y="1006038"/>
            <a:ext cx="6125255" cy="48459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9A66CF-D56C-4A6E-9395-E8F5A834E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691" y="1588653"/>
            <a:ext cx="3748954" cy="928771"/>
          </a:xfrm>
        </p:spPr>
        <p:txBody>
          <a:bodyPr anchor="b">
            <a:normAutofit/>
          </a:bodyPr>
          <a:lstStyle/>
          <a:p>
            <a:pPr algn="l"/>
            <a:r>
              <a:rPr lang="en-US" sz="2700" dirty="0"/>
              <a:t>Module 4: Memory Management</a:t>
            </a:r>
            <a:endParaRPr lang="en-IN" sz="2700" dirty="0"/>
          </a:p>
        </p:txBody>
      </p:sp>
    </p:spTree>
    <p:extLst>
      <p:ext uri="{BB962C8B-B14F-4D97-AF65-F5344CB8AC3E}">
        <p14:creationId xmlns:p14="http://schemas.microsoft.com/office/powerpoint/2010/main" val="60661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6D96-D1E2-4040-ACFD-C572CC0C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10" y="282021"/>
            <a:ext cx="5915025" cy="745629"/>
          </a:xfrm>
        </p:spPr>
        <p:txBody>
          <a:bodyPr/>
          <a:lstStyle/>
          <a:p>
            <a:r>
              <a:rPr lang="en-US" dirty="0"/>
              <a:t>Topic to be Cover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9C9EA1-D872-44EE-A120-AD05BDC7C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622501"/>
              </p:ext>
            </p:extLst>
          </p:nvPr>
        </p:nvGraphicFramePr>
        <p:xfrm>
          <a:off x="646545" y="840509"/>
          <a:ext cx="11194473" cy="573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033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51BFEF7-C1EA-4DF8-97C4-CAA926C34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51563C-927C-4D80-9CD9-619D9FE9A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Main memory usually into two partitions:</a:t>
            </a:r>
          </a:p>
          <a:p>
            <a:pPr lvl="1">
              <a:defRPr/>
            </a:pPr>
            <a:r>
              <a:rPr lang="en-US" dirty="0"/>
              <a:t>Resident operating system, usually held in low memory with interrupt vector.</a:t>
            </a:r>
          </a:p>
          <a:p>
            <a:pPr lvl="1">
              <a:defRPr/>
            </a:pPr>
            <a:r>
              <a:rPr lang="en-US" dirty="0"/>
              <a:t>User processes then held in high memory.</a:t>
            </a:r>
          </a:p>
          <a:p>
            <a:pPr>
              <a:defRPr/>
            </a:pPr>
            <a:r>
              <a:rPr lang="en-US" b="1" dirty="0"/>
              <a:t>Single-Partition Allocation</a:t>
            </a:r>
          </a:p>
          <a:p>
            <a:pPr lvl="1">
              <a:defRPr/>
            </a:pPr>
            <a:r>
              <a:rPr lang="en-US" dirty="0"/>
              <a:t>Relocation-register scheme used to protect user processes from each other, and from changing operating-system code and data.</a:t>
            </a:r>
          </a:p>
          <a:p>
            <a:pPr lvl="1">
              <a:defRPr/>
            </a:pPr>
            <a:r>
              <a:rPr lang="en-US" dirty="0"/>
              <a:t>Relocation register contains value of smallest physical address; limit register contains range of logical addresses – each logical address must be less than the limit register. </a:t>
            </a:r>
          </a:p>
        </p:txBody>
      </p:sp>
      <p:sp>
        <p:nvSpPr>
          <p:cNvPr id="5124" name="Footer Placeholder 3">
            <a:extLst>
              <a:ext uri="{FF2B5EF4-FFF2-40B4-BE49-F238E27FC236}">
                <a16:creationId xmlns:a16="http://schemas.microsoft.com/office/drawing/2014/main" id="{C136251D-DFC0-47B6-95B9-5AB0DF7C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C8041-7AC9-45D8-99F3-E848B044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E8C8DF10-D9B8-43BB-B65E-93A84BD47D39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790C0AE-59C4-471A-AE7F-8FD66D6F2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2200">
                <a:solidFill>
                  <a:srgbClr val="FFFFFF"/>
                </a:solidFill>
              </a:rPr>
              <a:t>Hardware Support for Relocation and Limit Registers</a:t>
            </a:r>
            <a:br>
              <a:rPr lang="en-US" altLang="en-US" sz="2200">
                <a:solidFill>
                  <a:srgbClr val="FFFFFF"/>
                </a:solidFill>
              </a:rPr>
            </a:br>
            <a:endParaRPr lang="en-US" altLang="en-US" sz="2200">
              <a:solidFill>
                <a:srgbClr val="FFFFFF"/>
              </a:solidFill>
            </a:endParaRP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D996B011-4E7D-40AC-BC6D-175ADAF08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17075" r="1096" b="17879"/>
          <a:stretch>
            <a:fillRect/>
          </a:stretch>
        </p:blipFill>
        <p:spPr bwMode="auto">
          <a:xfrm>
            <a:off x="4038600" y="1612286"/>
            <a:ext cx="7188199" cy="363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7AF9A894-FFDB-43CD-B8B8-B2A580047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116613" y="6356350"/>
            <a:ext cx="703217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898989"/>
                </a:solidFill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3D467-DD76-42C2-A72E-300372A7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0FC27B55-E9D9-40DD-92C2-1A169E710DD1}" type="slidenum">
              <a:rPr lang="en-US" alt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FE2C98-B85B-4C79-879C-8BA2DC344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D0CB413-C267-4C4D-A404-E19E09E6E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7527" y="1551711"/>
            <a:ext cx="10806546" cy="216304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b="1" dirty="0"/>
              <a:t>Multiple-Partition Allocation</a:t>
            </a:r>
          </a:p>
          <a:p>
            <a:pPr lvl="1">
              <a:defRPr/>
            </a:pPr>
            <a:r>
              <a:rPr lang="en-US" i="1" dirty="0"/>
              <a:t>Hole</a:t>
            </a:r>
            <a:r>
              <a:rPr lang="en-US" dirty="0"/>
              <a:t> – block of available memory; holes of various size are scattered throughout memory.</a:t>
            </a:r>
          </a:p>
          <a:p>
            <a:pPr lvl="1">
              <a:defRPr/>
            </a:pPr>
            <a:r>
              <a:rPr lang="en-US" dirty="0"/>
              <a:t>When a process arrives, it is allocated memory from a hole large enough to accommodate it.</a:t>
            </a:r>
          </a:p>
          <a:p>
            <a:pPr lvl="1">
              <a:defRPr/>
            </a:pPr>
            <a:r>
              <a:rPr lang="en-US" dirty="0"/>
              <a:t>Operating system maintains information about:</a:t>
            </a:r>
            <a:br>
              <a:rPr lang="en-US" dirty="0"/>
            </a:br>
            <a:r>
              <a:rPr lang="en-US" dirty="0"/>
              <a:t>a) allocated partitions    b) free partitions (hole)</a:t>
            </a:r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F244761B-A18F-4839-9FE0-B836298C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DC2CFF31-11E4-460A-836B-C6C25B14E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174" name="Line 5">
            <a:extLst>
              <a:ext uri="{FF2B5EF4-FFF2-40B4-BE49-F238E27FC236}">
                <a16:creationId xmlns:a16="http://schemas.microsoft.com/office/drawing/2014/main" id="{1509B934-B042-41D9-851B-901D13642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75" name="Line 6">
            <a:extLst>
              <a:ext uri="{FF2B5EF4-FFF2-40B4-BE49-F238E27FC236}">
                <a16:creationId xmlns:a16="http://schemas.microsoft.com/office/drawing/2014/main" id="{425B13B6-229C-4EB5-9B8A-616F79EB3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76" name="Line 7">
            <a:extLst>
              <a:ext uri="{FF2B5EF4-FFF2-40B4-BE49-F238E27FC236}">
                <a16:creationId xmlns:a16="http://schemas.microsoft.com/office/drawing/2014/main" id="{A1D0ACC7-059E-419D-91B1-261CB4A94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89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77" name="Text Box 8">
            <a:extLst>
              <a:ext uri="{FF2B5EF4-FFF2-40B4-BE49-F238E27FC236}">
                <a16:creationId xmlns:a16="http://schemas.microsoft.com/office/drawing/2014/main" id="{DBB3FFBF-4A39-4F66-9ED7-F63387F6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1" y="4067175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Helvetica" panose="020B0604020202020204" pitchFamily="34" charset="0"/>
              </a:rPr>
              <a:t>OS</a:t>
            </a:r>
          </a:p>
        </p:txBody>
      </p:sp>
      <p:sp>
        <p:nvSpPr>
          <p:cNvPr id="7178" name="Text Box 9">
            <a:extLst>
              <a:ext uri="{FF2B5EF4-FFF2-40B4-BE49-F238E27FC236}">
                <a16:creationId xmlns:a16="http://schemas.microsoft.com/office/drawing/2014/main" id="{513A1ADF-0155-42E0-8860-E5F76E3A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45116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Helvetica" panose="020B0604020202020204" pitchFamily="34" charset="0"/>
              </a:rPr>
              <a:t>process 5</a:t>
            </a:r>
          </a:p>
        </p:txBody>
      </p:sp>
      <p:sp>
        <p:nvSpPr>
          <p:cNvPr id="7179" name="Text Box 10">
            <a:extLst>
              <a:ext uri="{FF2B5EF4-FFF2-40B4-BE49-F238E27FC236}">
                <a16:creationId xmlns:a16="http://schemas.microsoft.com/office/drawing/2014/main" id="{6B6FD912-0A21-46DC-BD78-AC939874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1943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Helvetica" panose="020B0604020202020204" pitchFamily="34" charset="0"/>
              </a:rPr>
              <a:t>process 8</a:t>
            </a:r>
          </a:p>
        </p:txBody>
      </p:sp>
      <p:sp>
        <p:nvSpPr>
          <p:cNvPr id="7180" name="Text Box 11">
            <a:extLst>
              <a:ext uri="{FF2B5EF4-FFF2-40B4-BE49-F238E27FC236}">
                <a16:creationId xmlns:a16="http://schemas.microsoft.com/office/drawing/2014/main" id="{96C9C7DF-2A1B-4F45-9ECD-7BAD1BE9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791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Helvetica" panose="020B0604020202020204" pitchFamily="34" charset="0"/>
              </a:rPr>
              <a:t>process 2</a:t>
            </a:r>
          </a:p>
        </p:txBody>
      </p:sp>
      <p:sp>
        <p:nvSpPr>
          <p:cNvPr id="7181" name="Rectangle 14">
            <a:extLst>
              <a:ext uri="{FF2B5EF4-FFF2-40B4-BE49-F238E27FC236}">
                <a16:creationId xmlns:a16="http://schemas.microsoft.com/office/drawing/2014/main" id="{32AB9BB7-27A0-4F38-83B0-8BDCA58F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182" name="Line 15">
            <a:extLst>
              <a:ext uri="{FF2B5EF4-FFF2-40B4-BE49-F238E27FC236}">
                <a16:creationId xmlns:a16="http://schemas.microsoft.com/office/drawing/2014/main" id="{5D4479C0-22FB-4009-A3AE-64123A443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83" name="Line 16">
            <a:extLst>
              <a:ext uri="{FF2B5EF4-FFF2-40B4-BE49-F238E27FC236}">
                <a16:creationId xmlns:a16="http://schemas.microsoft.com/office/drawing/2014/main" id="{C2AC8340-ECCB-4F4C-B6D7-DA31447AA7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84" name="Line 17">
            <a:extLst>
              <a:ext uri="{FF2B5EF4-FFF2-40B4-BE49-F238E27FC236}">
                <a16:creationId xmlns:a16="http://schemas.microsoft.com/office/drawing/2014/main" id="{CFC11841-02F9-401E-8877-B4E5B0DC7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85" name="Text Box 18">
            <a:extLst>
              <a:ext uri="{FF2B5EF4-FFF2-40B4-BE49-F238E27FC236}">
                <a16:creationId xmlns:a16="http://schemas.microsoft.com/office/drawing/2014/main" id="{1FABC3D1-8FD8-45B8-BD38-F060CB8C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1" y="4067175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OS</a:t>
            </a:r>
          </a:p>
        </p:txBody>
      </p:sp>
      <p:sp>
        <p:nvSpPr>
          <p:cNvPr id="7186" name="Text Box 19">
            <a:extLst>
              <a:ext uri="{FF2B5EF4-FFF2-40B4-BE49-F238E27FC236}">
                <a16:creationId xmlns:a16="http://schemas.microsoft.com/office/drawing/2014/main" id="{4D6744CC-35A8-49F4-9B04-19C7AC43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5116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5</a:t>
            </a:r>
          </a:p>
        </p:txBody>
      </p:sp>
      <p:sp>
        <p:nvSpPr>
          <p:cNvPr id="7187" name="Text Box 21">
            <a:extLst>
              <a:ext uri="{FF2B5EF4-FFF2-40B4-BE49-F238E27FC236}">
                <a16:creationId xmlns:a16="http://schemas.microsoft.com/office/drawing/2014/main" id="{F03264A5-78B4-4384-9415-2F469916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5791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2</a:t>
            </a:r>
          </a:p>
        </p:txBody>
      </p:sp>
      <p:sp>
        <p:nvSpPr>
          <p:cNvPr id="7188" name="Rectangle 23">
            <a:extLst>
              <a:ext uri="{FF2B5EF4-FFF2-40B4-BE49-F238E27FC236}">
                <a16:creationId xmlns:a16="http://schemas.microsoft.com/office/drawing/2014/main" id="{C150B6F6-0D8E-4AF1-8E30-F63B4B1D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189" name="Line 24">
            <a:extLst>
              <a:ext uri="{FF2B5EF4-FFF2-40B4-BE49-F238E27FC236}">
                <a16:creationId xmlns:a16="http://schemas.microsoft.com/office/drawing/2014/main" id="{9A7A82B6-F95C-474A-8CB9-EDE03EB07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90" name="Line 25">
            <a:extLst>
              <a:ext uri="{FF2B5EF4-FFF2-40B4-BE49-F238E27FC236}">
                <a16:creationId xmlns:a16="http://schemas.microsoft.com/office/drawing/2014/main" id="{6C042885-B12C-4F42-8A0A-AA4C991B0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91" name="Line 26">
            <a:extLst>
              <a:ext uri="{FF2B5EF4-FFF2-40B4-BE49-F238E27FC236}">
                <a16:creationId xmlns:a16="http://schemas.microsoft.com/office/drawing/2014/main" id="{8C3048FA-938E-4A23-B7E7-097AD847B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92" name="Text Box 27">
            <a:extLst>
              <a:ext uri="{FF2B5EF4-FFF2-40B4-BE49-F238E27FC236}">
                <a16:creationId xmlns:a16="http://schemas.microsoft.com/office/drawing/2014/main" id="{F7651FAA-40F5-4133-8EBA-FC1F4B91F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1" y="4067175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OS</a:t>
            </a:r>
          </a:p>
        </p:txBody>
      </p:sp>
      <p:sp>
        <p:nvSpPr>
          <p:cNvPr id="7193" name="Text Box 28">
            <a:extLst>
              <a:ext uri="{FF2B5EF4-FFF2-40B4-BE49-F238E27FC236}">
                <a16:creationId xmlns:a16="http://schemas.microsoft.com/office/drawing/2014/main" id="{B7C0882A-FC23-4280-BBF5-41DE7A3D3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45116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5</a:t>
            </a:r>
          </a:p>
        </p:txBody>
      </p:sp>
      <p:sp>
        <p:nvSpPr>
          <p:cNvPr id="7194" name="Text Box 30">
            <a:extLst>
              <a:ext uri="{FF2B5EF4-FFF2-40B4-BE49-F238E27FC236}">
                <a16:creationId xmlns:a16="http://schemas.microsoft.com/office/drawing/2014/main" id="{04DC7861-013C-4225-9601-C46017A1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791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2</a:t>
            </a:r>
          </a:p>
        </p:txBody>
      </p:sp>
      <p:sp>
        <p:nvSpPr>
          <p:cNvPr id="7195" name="Rectangle 32">
            <a:extLst>
              <a:ext uri="{FF2B5EF4-FFF2-40B4-BE49-F238E27FC236}">
                <a16:creationId xmlns:a16="http://schemas.microsoft.com/office/drawing/2014/main" id="{B2F98425-F746-4875-BC7A-94060792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4067175"/>
            <a:ext cx="11430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196" name="Line 33">
            <a:extLst>
              <a:ext uri="{FF2B5EF4-FFF2-40B4-BE49-F238E27FC236}">
                <a16:creationId xmlns:a16="http://schemas.microsoft.com/office/drawing/2014/main" id="{51DC5A89-8342-4E76-B951-092963D51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44307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97" name="Line 34">
            <a:extLst>
              <a:ext uri="{FF2B5EF4-FFF2-40B4-BE49-F238E27FC236}">
                <a16:creationId xmlns:a16="http://schemas.microsoft.com/office/drawing/2014/main" id="{42E0648D-3E6D-427C-9712-4200D02F1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48418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98" name="Line 35">
            <a:extLst>
              <a:ext uri="{FF2B5EF4-FFF2-40B4-BE49-F238E27FC236}">
                <a16:creationId xmlns:a16="http://schemas.microsoft.com/office/drawing/2014/main" id="{081DF144-DD88-4CC6-A269-B89C6AE649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5773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99" name="Text Box 36">
            <a:extLst>
              <a:ext uri="{FF2B5EF4-FFF2-40B4-BE49-F238E27FC236}">
                <a16:creationId xmlns:a16="http://schemas.microsoft.com/office/drawing/2014/main" id="{3DEB5229-26B5-4DF8-A262-328353811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1" y="4067175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OS</a:t>
            </a:r>
          </a:p>
        </p:txBody>
      </p:sp>
      <p:sp>
        <p:nvSpPr>
          <p:cNvPr id="7200" name="Text Box 37">
            <a:extLst>
              <a:ext uri="{FF2B5EF4-FFF2-40B4-BE49-F238E27FC236}">
                <a16:creationId xmlns:a16="http://schemas.microsoft.com/office/drawing/2014/main" id="{E7FA92A1-5C7E-45A4-89DE-1DBDD048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45116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5</a:t>
            </a:r>
          </a:p>
        </p:txBody>
      </p:sp>
      <p:sp>
        <p:nvSpPr>
          <p:cNvPr id="7201" name="Text Box 38">
            <a:extLst>
              <a:ext uri="{FF2B5EF4-FFF2-40B4-BE49-F238E27FC236}">
                <a16:creationId xmlns:a16="http://schemas.microsoft.com/office/drawing/2014/main" id="{23C83755-7D5B-4F5E-AF88-F7EBAFB77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48291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9</a:t>
            </a:r>
          </a:p>
        </p:txBody>
      </p:sp>
      <p:sp>
        <p:nvSpPr>
          <p:cNvPr id="7202" name="Text Box 39">
            <a:extLst>
              <a:ext uri="{FF2B5EF4-FFF2-40B4-BE49-F238E27FC236}">
                <a16:creationId xmlns:a16="http://schemas.microsoft.com/office/drawing/2014/main" id="{E9346DE4-CA1C-4863-B043-9E916AD9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5791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2</a:t>
            </a:r>
          </a:p>
        </p:txBody>
      </p:sp>
      <p:sp>
        <p:nvSpPr>
          <p:cNvPr id="7203" name="Rectangle 41">
            <a:extLst>
              <a:ext uri="{FF2B5EF4-FFF2-40B4-BE49-F238E27FC236}">
                <a16:creationId xmlns:a16="http://schemas.microsoft.com/office/drawing/2014/main" id="{1D64E6D0-44E7-4AF1-BFA7-15ADBAD97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829175"/>
            <a:ext cx="1143000" cy="990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204" name="Rectangle 42">
            <a:extLst>
              <a:ext uri="{FF2B5EF4-FFF2-40B4-BE49-F238E27FC236}">
                <a16:creationId xmlns:a16="http://schemas.microsoft.com/office/drawing/2014/main" id="{5B6130D1-DCDF-4B76-B091-4EEB7F44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210175"/>
            <a:ext cx="1143000" cy="60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205" name="Text Box 43">
            <a:extLst>
              <a:ext uri="{FF2B5EF4-FFF2-40B4-BE49-F238E27FC236}">
                <a16:creationId xmlns:a16="http://schemas.microsoft.com/office/drawing/2014/main" id="{563E9504-F7A0-4757-910B-6E78DC2AD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48291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9</a:t>
            </a:r>
          </a:p>
        </p:txBody>
      </p:sp>
      <p:sp>
        <p:nvSpPr>
          <p:cNvPr id="7206" name="Rectangle 44">
            <a:extLst>
              <a:ext uri="{FF2B5EF4-FFF2-40B4-BE49-F238E27FC236}">
                <a16:creationId xmlns:a16="http://schemas.microsoft.com/office/drawing/2014/main" id="{5174D456-99D8-4ECF-B6BD-4185895B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5514975"/>
            <a:ext cx="11430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207" name="Line 45">
            <a:extLst>
              <a:ext uri="{FF2B5EF4-FFF2-40B4-BE49-F238E27FC236}">
                <a16:creationId xmlns:a16="http://schemas.microsoft.com/office/drawing/2014/main" id="{565D4B2E-C705-4264-9586-3162AFDBF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5300" y="516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208" name="Text Box 46">
            <a:extLst>
              <a:ext uri="{FF2B5EF4-FFF2-40B4-BE49-F238E27FC236}">
                <a16:creationId xmlns:a16="http://schemas.microsoft.com/office/drawing/2014/main" id="{9E2121F4-C9BE-410A-86A7-F7F04D905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5210175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Helvetica" panose="020B0604020202020204" pitchFamily="34" charset="0"/>
              </a:rPr>
              <a:t>process 10</a:t>
            </a:r>
          </a:p>
        </p:txBody>
      </p:sp>
      <p:sp>
        <p:nvSpPr>
          <p:cNvPr id="7209" name="AutoShape 47">
            <a:extLst>
              <a:ext uri="{FF2B5EF4-FFF2-40B4-BE49-F238E27FC236}">
                <a16:creationId xmlns:a16="http://schemas.microsoft.com/office/drawing/2014/main" id="{B22F1DD6-5CFD-4340-928C-BFCC3C6D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210" name="AutoShape 48">
            <a:extLst>
              <a:ext uri="{FF2B5EF4-FFF2-40B4-BE49-F238E27FC236}">
                <a16:creationId xmlns:a16="http://schemas.microsoft.com/office/drawing/2014/main" id="{B048DBC1-5D9E-4C0D-B169-13680859D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7211" name="AutoShape 49">
            <a:extLst>
              <a:ext uri="{FF2B5EF4-FFF2-40B4-BE49-F238E27FC236}">
                <a16:creationId xmlns:a16="http://schemas.microsoft.com/office/drawing/2014/main" id="{0B729B6D-F827-4234-B5E9-12E1E53A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5210175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D6705-572C-43EC-A6D6-8B68D68B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DA2DC2DB-E76B-4B16-98ED-B47E90A4C2D2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FE2C98-B85B-4C79-879C-8BA2DC344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24200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Contiguous Allocation (Cont.)</a:t>
            </a:r>
            <a:br>
              <a:rPr lang="en-US" altLang="en-US" dirty="0"/>
            </a:br>
            <a:r>
              <a:rPr lang="en-US" sz="3100" b="1" dirty="0">
                <a:solidFill>
                  <a:srgbClr val="FF0000"/>
                </a:solidFill>
              </a:rPr>
              <a:t>Multiple-Partition Allocation</a:t>
            </a:r>
            <a:br>
              <a:rPr lang="en-US" b="1" dirty="0"/>
            </a:br>
            <a:endParaRPr lang="en-US" altLang="en-US" dirty="0"/>
          </a:p>
        </p:txBody>
      </p:sp>
      <p:sp>
        <p:nvSpPr>
          <p:cNvPr id="7172" name="Footer Placeholder 3">
            <a:extLst>
              <a:ext uri="{FF2B5EF4-FFF2-40B4-BE49-F238E27FC236}">
                <a16:creationId xmlns:a16="http://schemas.microsoft.com/office/drawing/2014/main" id="{F244761B-A18F-4839-9FE0-B836298C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D6705-572C-43EC-A6D6-8B68D68B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DA2DC2DB-E76B-4B16-98ED-B47E90A4C2D2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9DB0657-F2C3-46AD-B11E-F10989446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7" y="1433995"/>
            <a:ext cx="5061264" cy="3599824"/>
          </a:xfr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8E5B9C83-2501-42E3-B2ED-498F6B3BC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35" y="1409700"/>
            <a:ext cx="649052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E6DF4EF3-C389-414D-BB3C-1CFFE9912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Dynamic Storage-Allocation Problem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42DF660-A0A1-40DA-B061-58836C8939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9127" y="2286001"/>
            <a:ext cx="10335491" cy="2238375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b="1" dirty="0"/>
              <a:t>First-fit</a:t>
            </a:r>
            <a:r>
              <a:rPr lang="en-US" dirty="0"/>
              <a:t>:  Allocate the </a:t>
            </a:r>
            <a:r>
              <a:rPr lang="en-US" i="1" dirty="0"/>
              <a:t>first</a:t>
            </a:r>
            <a:r>
              <a:rPr lang="en-US" dirty="0"/>
              <a:t> hole that is big enough.</a:t>
            </a:r>
          </a:p>
          <a:p>
            <a:pPr>
              <a:defRPr/>
            </a:pPr>
            <a:r>
              <a:rPr lang="en-US" b="1" dirty="0"/>
              <a:t>Best-fit</a:t>
            </a:r>
            <a:r>
              <a:rPr lang="en-US" dirty="0"/>
              <a:t>:  Allocate the </a:t>
            </a:r>
            <a:r>
              <a:rPr lang="en-US" i="1" dirty="0"/>
              <a:t>smallest</a:t>
            </a:r>
            <a:r>
              <a:rPr lang="en-US" dirty="0"/>
              <a:t> hole that is big enough; must search entire list, unless ordered by size.  Produces the smallest leftover hole.</a:t>
            </a:r>
          </a:p>
          <a:p>
            <a:pPr>
              <a:defRPr/>
            </a:pPr>
            <a:r>
              <a:rPr lang="en-US" b="1" dirty="0"/>
              <a:t>Worst-fit</a:t>
            </a:r>
            <a:r>
              <a:rPr lang="en-US" dirty="0"/>
              <a:t>:  Allocate the </a:t>
            </a:r>
            <a:r>
              <a:rPr lang="en-US" i="1" dirty="0"/>
              <a:t>largest</a:t>
            </a:r>
            <a:r>
              <a:rPr lang="en-US" dirty="0"/>
              <a:t> hole; must also search entire list.  Produces the largest leftover hole.</a:t>
            </a:r>
          </a:p>
        </p:txBody>
      </p:sp>
      <p:sp>
        <p:nvSpPr>
          <p:cNvPr id="8196" name="Footer Placeholder 3">
            <a:extLst>
              <a:ext uri="{FF2B5EF4-FFF2-40B4-BE49-F238E27FC236}">
                <a16:creationId xmlns:a16="http://schemas.microsoft.com/office/drawing/2014/main" id="{E2EA7025-3097-4FF9-B741-BF33A992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91086EE5-1DDF-400A-AB51-527E0292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127" y="1585914"/>
            <a:ext cx="10067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sz="2000" i="1" dirty="0">
                <a:latin typeface="Helvetica" panose="020B0604020202020204" pitchFamily="34" charset="0"/>
              </a:rPr>
              <a:t>n</a:t>
            </a:r>
            <a:r>
              <a:rPr lang="en-US" altLang="en-US" sz="2000" dirty="0">
                <a:latin typeface="Helvetica" panose="020B0604020202020204" pitchFamily="34" charset="0"/>
              </a:rPr>
              <a:t> from a list of free holes.</a:t>
            </a: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16BDBF5E-B5BF-4866-9591-0159FFD59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327" y="4692621"/>
            <a:ext cx="9966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Helvetica" panose="020B0604020202020204" pitchFamily="34" charset="0"/>
              </a:rPr>
              <a:t>First-fit and best-fit better than worst-fit in terms of speed and storage utilization.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71291-429A-4F85-8E3E-5A631226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fld id="{A0528B2A-5D67-4CD7-8D47-1C02F611B6B1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1026">
            <a:extLst>
              <a:ext uri="{FF2B5EF4-FFF2-40B4-BE49-F238E27FC236}">
                <a16:creationId xmlns:a16="http://schemas.microsoft.com/office/drawing/2014/main" id="{62FEF98C-06E3-4C75-ADA5-21851B2BE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33796" name="Rectangle 1027">
            <a:extLst>
              <a:ext uri="{FF2B5EF4-FFF2-40B4-BE49-F238E27FC236}">
                <a16:creationId xmlns:a16="http://schemas.microsoft.com/office/drawing/2014/main" id="{15A322E4-6093-4B67-8BBD-2E9C68F9B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sz="1900" dirty="0"/>
              <a:t>As processes are loaded and removed from memory, the free memory space is broken into little pieces.</a:t>
            </a:r>
          </a:p>
          <a:p>
            <a:pPr algn="just">
              <a:defRPr/>
            </a:pPr>
            <a:endParaRPr lang="en-US" sz="1900" b="1" dirty="0"/>
          </a:p>
          <a:p>
            <a:pPr algn="just">
              <a:defRPr/>
            </a:pPr>
            <a:r>
              <a:rPr lang="en-US" sz="1900" b="1" dirty="0"/>
              <a:t>External Fragmentation</a:t>
            </a:r>
            <a:r>
              <a:rPr lang="en-US" sz="1900" dirty="0"/>
              <a:t> – it exists when there is enough total memory space to satisfy a request, but the available spaces are not contiguous; storage is fragmented into a large number of small holes.</a:t>
            </a:r>
          </a:p>
          <a:p>
            <a:pPr algn="just">
              <a:defRPr/>
            </a:pPr>
            <a:endParaRPr lang="en-US" sz="1900" dirty="0"/>
          </a:p>
          <a:p>
            <a:pPr algn="just">
              <a:defRPr/>
            </a:pPr>
            <a:r>
              <a:rPr lang="en-US" sz="1900" dirty="0"/>
              <a:t>Statistical analysis of first fit proved that even with some optimization, given </a:t>
            </a:r>
            <a:r>
              <a:rPr lang="en-US" sz="1900" i="1" dirty="0"/>
              <a:t>N </a:t>
            </a:r>
            <a:r>
              <a:rPr lang="en-US" sz="1900" dirty="0"/>
              <a:t>allocated blocks, another 0.5 N blocks will be lost to fragmentation. That is, one-third of memory may be unusable! This property is known as the </a:t>
            </a:r>
            <a:r>
              <a:rPr lang="en-US" sz="1900" b="1" dirty="0">
                <a:solidFill>
                  <a:srgbClr val="FF0000"/>
                </a:solidFill>
              </a:rPr>
              <a:t>50-percent rule.</a:t>
            </a:r>
          </a:p>
          <a:p>
            <a:pPr marL="0" indent="0" algn="just">
              <a:buNone/>
              <a:defRPr/>
            </a:pPr>
            <a:endParaRPr lang="en-US" sz="1900" dirty="0"/>
          </a:p>
          <a:p>
            <a:pPr algn="just">
              <a:defRPr/>
            </a:pPr>
            <a:r>
              <a:rPr lang="en-US" sz="1900" b="1" dirty="0"/>
              <a:t>Internal Fragmentation</a:t>
            </a:r>
            <a:r>
              <a:rPr lang="en-US" sz="1900" dirty="0"/>
              <a:t> – it exists when allocated memory may be slightly larger than requested memory; this size difference is memory internal to a partition, but not being used.</a:t>
            </a:r>
          </a:p>
          <a:p>
            <a:pPr>
              <a:defRPr/>
            </a:pPr>
            <a:endParaRPr lang="en-US" sz="1900" dirty="0"/>
          </a:p>
          <a:p>
            <a:pPr>
              <a:defRPr/>
            </a:pPr>
            <a:endParaRPr lang="en-US" sz="1900" dirty="0"/>
          </a:p>
          <a:p>
            <a:pPr>
              <a:defRPr/>
            </a:pPr>
            <a:endParaRPr lang="en-US" sz="1900" dirty="0"/>
          </a:p>
          <a:p>
            <a:pPr>
              <a:defRPr/>
            </a:pPr>
            <a:endParaRPr lang="en-US" sz="1900" dirty="0"/>
          </a:p>
        </p:txBody>
      </p:sp>
      <p:sp>
        <p:nvSpPr>
          <p:cNvPr id="9220" name="Footer Placeholder 3">
            <a:extLst>
              <a:ext uri="{FF2B5EF4-FFF2-40B4-BE49-F238E27FC236}">
                <a16:creationId xmlns:a16="http://schemas.microsoft.com/office/drawing/2014/main" id="{161BF1FD-E321-4713-8493-6A20776A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38600" y="6077585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3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</a:rPr>
              <a:t>Operating system, Harish Tiwari,  SPSU, Udaipur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74895-C845-4E82-B60B-FAA3F742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212BC146-C6CB-4588-8B20-E761AC91B4A8}" type="slidenum"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716</Words>
  <Application>Microsoft Office PowerPoint</Application>
  <PresentationFormat>Widescreen</PresentationFormat>
  <Paragraphs>96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Helvetica</vt:lpstr>
      <vt:lpstr>Times New Roman</vt:lpstr>
      <vt:lpstr>Wingdings</vt:lpstr>
      <vt:lpstr>Office Theme</vt:lpstr>
      <vt:lpstr>1_Office Theme</vt:lpstr>
      <vt:lpstr>PowerPoint Presentation</vt:lpstr>
      <vt:lpstr>Module 4: Memory Management</vt:lpstr>
      <vt:lpstr>Topic to be Cover</vt:lpstr>
      <vt:lpstr>Contiguous Allocation</vt:lpstr>
      <vt:lpstr>Hardware Support for Relocation and Limit Registers </vt:lpstr>
      <vt:lpstr>Contiguous Allocation (Cont.)</vt:lpstr>
      <vt:lpstr>Contiguous Allocation (Cont.) Multiple-Partition Allocation </vt:lpstr>
      <vt:lpstr>Dynamic Storage-Allocation Problem</vt:lpstr>
      <vt:lpstr>Fragmentation</vt:lpstr>
      <vt:lpstr>Fragmentation</vt:lpstr>
      <vt:lpstr>Fragmentation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9.01</dc:title>
  <dc:creator>Marilyn Turnamian</dc:creator>
  <cp:lastModifiedBy>Harish Tiwari</cp:lastModifiedBy>
  <cp:revision>279</cp:revision>
  <cp:lastPrinted>2001-06-14T19:17:20Z</cp:lastPrinted>
  <dcterms:created xsi:type="dcterms:W3CDTF">1999-08-02T20:13:57Z</dcterms:created>
  <dcterms:modified xsi:type="dcterms:W3CDTF">2021-02-16T03:59:06Z</dcterms:modified>
</cp:coreProperties>
</file>