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65" r:id="rId1"/>
    <p:sldMasterId id="2147483889" r:id="rId2"/>
  </p:sldMasterIdLst>
  <p:notesMasterIdLst>
    <p:notesMasterId r:id="rId46"/>
  </p:notesMasterIdLst>
  <p:handoutMasterIdLst>
    <p:handoutMasterId r:id="rId47"/>
  </p:handoutMasterIdLst>
  <p:sldIdLst>
    <p:sldId id="429" r:id="rId3"/>
    <p:sldId id="321" r:id="rId4"/>
    <p:sldId id="322" r:id="rId5"/>
    <p:sldId id="302" r:id="rId6"/>
    <p:sldId id="305" r:id="rId7"/>
    <p:sldId id="378" r:id="rId8"/>
    <p:sldId id="379" r:id="rId9"/>
    <p:sldId id="380" r:id="rId10"/>
    <p:sldId id="381" r:id="rId11"/>
    <p:sldId id="306" r:id="rId12"/>
    <p:sldId id="308" r:id="rId13"/>
    <p:sldId id="384" r:id="rId14"/>
    <p:sldId id="382" r:id="rId15"/>
    <p:sldId id="310" r:id="rId16"/>
    <p:sldId id="311" r:id="rId17"/>
    <p:sldId id="312" r:id="rId18"/>
    <p:sldId id="313" r:id="rId19"/>
    <p:sldId id="436" r:id="rId20"/>
    <p:sldId id="435" r:id="rId21"/>
    <p:sldId id="314" r:id="rId22"/>
    <p:sldId id="385" r:id="rId23"/>
    <p:sldId id="315" r:id="rId24"/>
    <p:sldId id="316" r:id="rId25"/>
    <p:sldId id="317" r:id="rId26"/>
    <p:sldId id="318" r:id="rId27"/>
    <p:sldId id="386" r:id="rId28"/>
    <p:sldId id="387" r:id="rId29"/>
    <p:sldId id="353" r:id="rId30"/>
    <p:sldId id="320" r:id="rId31"/>
    <p:sldId id="431" r:id="rId32"/>
    <p:sldId id="432" r:id="rId33"/>
    <p:sldId id="416" r:id="rId34"/>
    <p:sldId id="417" r:id="rId35"/>
    <p:sldId id="418" r:id="rId36"/>
    <p:sldId id="423" r:id="rId37"/>
    <p:sldId id="420" r:id="rId38"/>
    <p:sldId id="421" r:id="rId39"/>
    <p:sldId id="422" r:id="rId40"/>
    <p:sldId id="425" r:id="rId41"/>
    <p:sldId id="424" r:id="rId42"/>
    <p:sldId id="426" r:id="rId43"/>
    <p:sldId id="433" r:id="rId44"/>
    <p:sldId id="434" r:id="rId45"/>
  </p:sldIdLst>
  <p:sldSz cx="12192000" cy="6858000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586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26505F-DEA7-4586-8BA3-451D18F069C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FEA46B93-D6B3-41AE-B2BF-3D350D575650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Introduction and Background  of Memory Management </a:t>
          </a:r>
          <a:endParaRPr lang="en-IN" dirty="0"/>
        </a:p>
      </dgm:t>
    </dgm:pt>
    <dgm:pt modelId="{5BF11838-B10B-4E9E-AD4F-0EBF1D8CA985}" type="parTrans" cxnId="{A67831CD-7556-42B9-B921-90041BA6FCE3}">
      <dgm:prSet/>
      <dgm:spPr/>
      <dgm:t>
        <a:bodyPr/>
        <a:lstStyle/>
        <a:p>
          <a:endParaRPr lang="en-IN"/>
        </a:p>
      </dgm:t>
    </dgm:pt>
    <dgm:pt modelId="{254A685D-909C-490C-9940-823FBA249116}" type="sibTrans" cxnId="{A67831CD-7556-42B9-B921-90041BA6FCE3}">
      <dgm:prSet/>
      <dgm:spPr/>
      <dgm:t>
        <a:bodyPr/>
        <a:lstStyle/>
        <a:p>
          <a:endParaRPr lang="en-IN"/>
        </a:p>
      </dgm:t>
    </dgm:pt>
    <dgm:pt modelId="{35B3E547-8EAE-4FEE-B84E-2D451F4E63EE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Memory Partitioning</a:t>
          </a:r>
          <a:endParaRPr lang="en-US" b="1" dirty="0"/>
        </a:p>
      </dgm:t>
    </dgm:pt>
    <dgm:pt modelId="{EE994A41-86B6-425B-BB49-99215A72D01C}" type="parTrans" cxnId="{EAFD0C7C-F84A-4AC1-B74F-0ADFC9F116E7}">
      <dgm:prSet/>
      <dgm:spPr/>
      <dgm:t>
        <a:bodyPr/>
        <a:lstStyle/>
        <a:p>
          <a:endParaRPr lang="en-IN"/>
        </a:p>
      </dgm:t>
    </dgm:pt>
    <dgm:pt modelId="{96A9D355-8026-4695-B17F-16576184B446}" type="sibTrans" cxnId="{EAFD0C7C-F84A-4AC1-B74F-0ADFC9F116E7}">
      <dgm:prSet/>
      <dgm:spPr/>
      <dgm:t>
        <a:bodyPr/>
        <a:lstStyle/>
        <a:p>
          <a:endParaRPr lang="en-IN"/>
        </a:p>
      </dgm:t>
    </dgm:pt>
    <dgm:pt modelId="{0FE5652B-FE76-4EB5-A653-9449925BC122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Single Relocatable Partitions.</a:t>
          </a:r>
        </a:p>
      </dgm:t>
    </dgm:pt>
    <dgm:pt modelId="{8B738B97-7711-4000-B39B-62FC0041560F}" type="parTrans" cxnId="{833DD1B2-26A5-45BF-8546-8D85EF0DBF88}">
      <dgm:prSet/>
      <dgm:spPr/>
      <dgm:t>
        <a:bodyPr/>
        <a:lstStyle/>
        <a:p>
          <a:endParaRPr lang="en-IN"/>
        </a:p>
      </dgm:t>
    </dgm:pt>
    <dgm:pt modelId="{8B9A7E51-D28C-440A-9572-9ED6EE79652B}" type="sibTrans" cxnId="{833DD1B2-26A5-45BF-8546-8D85EF0DBF88}">
      <dgm:prSet/>
      <dgm:spPr/>
      <dgm:t>
        <a:bodyPr/>
        <a:lstStyle/>
        <a:p>
          <a:endParaRPr lang="en-IN"/>
        </a:p>
      </dgm:t>
    </dgm:pt>
    <dgm:pt modelId="{D6169E06-CCE4-4CC2-9876-DB6F56987708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Multiple Partitions.</a:t>
          </a:r>
        </a:p>
      </dgm:t>
    </dgm:pt>
    <dgm:pt modelId="{355918BA-8543-47C6-AEF6-65AC82D53618}" type="parTrans" cxnId="{72BFE9FB-469B-4132-A1D1-8DE28B155000}">
      <dgm:prSet/>
      <dgm:spPr/>
      <dgm:t>
        <a:bodyPr/>
        <a:lstStyle/>
        <a:p>
          <a:endParaRPr lang="en-IN"/>
        </a:p>
      </dgm:t>
    </dgm:pt>
    <dgm:pt modelId="{34EF8320-C2A6-42C5-A21C-DFAE5DD4859F}" type="sibTrans" cxnId="{72BFE9FB-469B-4132-A1D1-8DE28B155000}">
      <dgm:prSet/>
      <dgm:spPr/>
      <dgm:t>
        <a:bodyPr/>
        <a:lstStyle/>
        <a:p>
          <a:endParaRPr lang="en-IN"/>
        </a:p>
      </dgm:t>
    </dgm:pt>
    <dgm:pt modelId="{96965396-32F5-4343-994C-E3BA9CBD06C3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Multiple Fixed Partitions(MFP).</a:t>
          </a:r>
        </a:p>
      </dgm:t>
    </dgm:pt>
    <dgm:pt modelId="{443A90B3-ABD3-48FD-8700-9D256EE78C95}" type="parTrans" cxnId="{FAC415B9-4F8B-4393-90D7-41820391FB90}">
      <dgm:prSet/>
      <dgm:spPr/>
      <dgm:t>
        <a:bodyPr/>
        <a:lstStyle/>
        <a:p>
          <a:endParaRPr lang="en-IN"/>
        </a:p>
      </dgm:t>
    </dgm:pt>
    <dgm:pt modelId="{C870C438-2435-4649-B85C-36E26155B945}" type="sibTrans" cxnId="{FAC415B9-4F8B-4393-90D7-41820391FB90}">
      <dgm:prSet/>
      <dgm:spPr/>
      <dgm:t>
        <a:bodyPr/>
        <a:lstStyle/>
        <a:p>
          <a:endParaRPr lang="en-IN"/>
        </a:p>
      </dgm:t>
    </dgm:pt>
    <dgm:pt modelId="{C2B61A0A-7DB2-418E-B23D-97513BBB556C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Multiple Variable Partitions(MVP).</a:t>
          </a:r>
        </a:p>
      </dgm:t>
    </dgm:pt>
    <dgm:pt modelId="{00F18BF0-4B55-4288-B291-6A0A01CA7B07}" type="parTrans" cxnId="{AE2B98DD-A812-4C75-82EE-4AB2A24CF356}">
      <dgm:prSet/>
      <dgm:spPr/>
      <dgm:t>
        <a:bodyPr/>
        <a:lstStyle/>
        <a:p>
          <a:endParaRPr lang="en-IN"/>
        </a:p>
      </dgm:t>
    </dgm:pt>
    <dgm:pt modelId="{6BF607F1-2CBA-4045-8A2D-8C13D18F4FF3}" type="sibTrans" cxnId="{AE2B98DD-A812-4C75-82EE-4AB2A24CF356}">
      <dgm:prSet/>
      <dgm:spPr/>
      <dgm:t>
        <a:bodyPr/>
        <a:lstStyle/>
        <a:p>
          <a:endParaRPr lang="en-IN"/>
        </a:p>
      </dgm:t>
    </dgm:pt>
    <dgm:pt modelId="{0A67A338-7E31-4604-92BF-86133DF2333C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/>
            <a:t>Swapping </a:t>
          </a:r>
          <a:endParaRPr lang="en-US" b="1" dirty="0"/>
        </a:p>
      </dgm:t>
    </dgm:pt>
    <dgm:pt modelId="{3FBFA2F4-6FE4-4453-B8E7-DA8135F97103}" type="parTrans" cxnId="{D94C73DE-BF23-4432-9237-004EB247829C}">
      <dgm:prSet/>
      <dgm:spPr/>
      <dgm:t>
        <a:bodyPr/>
        <a:lstStyle/>
        <a:p>
          <a:endParaRPr lang="en-IN"/>
        </a:p>
      </dgm:t>
    </dgm:pt>
    <dgm:pt modelId="{0816B104-B1D4-4E94-BC95-28194413433C}" type="sibTrans" cxnId="{D94C73DE-BF23-4432-9237-004EB247829C}">
      <dgm:prSet/>
      <dgm:spPr/>
      <dgm:t>
        <a:bodyPr/>
        <a:lstStyle/>
        <a:p>
          <a:endParaRPr lang="en-IN"/>
        </a:p>
      </dgm:t>
    </dgm:pt>
    <dgm:pt modelId="{0430DE7B-9671-4D78-88AF-AA53625D5700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Contiguous Allocation</a:t>
          </a:r>
        </a:p>
      </dgm:t>
    </dgm:pt>
    <dgm:pt modelId="{8FECF194-F1B0-44EA-A793-8C865FA566DE}" type="parTrans" cxnId="{09D25E54-3C99-47F2-80E7-87A7DA25455A}">
      <dgm:prSet/>
      <dgm:spPr/>
      <dgm:t>
        <a:bodyPr/>
        <a:lstStyle/>
        <a:p>
          <a:endParaRPr lang="en-IN"/>
        </a:p>
      </dgm:t>
    </dgm:pt>
    <dgm:pt modelId="{78E970D8-77B3-4DC7-9BE5-383F9B32E9F5}" type="sibTrans" cxnId="{09D25E54-3C99-47F2-80E7-87A7DA25455A}">
      <dgm:prSet/>
      <dgm:spPr/>
      <dgm:t>
        <a:bodyPr/>
        <a:lstStyle/>
        <a:p>
          <a:endParaRPr lang="en-IN"/>
        </a:p>
      </dgm:t>
    </dgm:pt>
    <dgm:pt modelId="{0E258AAB-0FEE-40E8-960B-51C017D055C7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Paging</a:t>
          </a:r>
        </a:p>
      </dgm:t>
    </dgm:pt>
    <dgm:pt modelId="{105B0FF2-04E1-4BAA-8844-7BFDD95D5B96}" type="parTrans" cxnId="{7C88B757-6970-4F90-B2F5-476D0C9FC739}">
      <dgm:prSet/>
      <dgm:spPr/>
      <dgm:t>
        <a:bodyPr/>
        <a:lstStyle/>
        <a:p>
          <a:endParaRPr lang="en-IN"/>
        </a:p>
      </dgm:t>
    </dgm:pt>
    <dgm:pt modelId="{839389B8-96C2-469A-A012-F15C452D5748}" type="sibTrans" cxnId="{7C88B757-6970-4F90-B2F5-476D0C9FC739}">
      <dgm:prSet/>
      <dgm:spPr/>
      <dgm:t>
        <a:bodyPr/>
        <a:lstStyle/>
        <a:p>
          <a:endParaRPr lang="en-IN"/>
        </a:p>
      </dgm:t>
    </dgm:pt>
    <dgm:pt modelId="{31BB6F6B-7D1F-4CDE-8A3E-F4DE5C820F49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Segmentation</a:t>
          </a:r>
        </a:p>
      </dgm:t>
    </dgm:pt>
    <dgm:pt modelId="{8073DDFA-B80B-4EBD-8E73-60215B37A2A6}" type="parTrans" cxnId="{BDEDC18F-1495-4EFC-9749-AF462B8E2509}">
      <dgm:prSet/>
      <dgm:spPr/>
      <dgm:t>
        <a:bodyPr/>
        <a:lstStyle/>
        <a:p>
          <a:endParaRPr lang="en-IN"/>
        </a:p>
      </dgm:t>
    </dgm:pt>
    <dgm:pt modelId="{314D9D80-FEF3-4AE2-841D-E034DD061F06}" type="sibTrans" cxnId="{BDEDC18F-1495-4EFC-9749-AF462B8E2509}">
      <dgm:prSet/>
      <dgm:spPr/>
      <dgm:t>
        <a:bodyPr/>
        <a:lstStyle/>
        <a:p>
          <a:endParaRPr lang="en-IN"/>
        </a:p>
      </dgm:t>
    </dgm:pt>
    <dgm:pt modelId="{A2211369-02B6-40E4-9EA5-12D9C8604C23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Segmentation with Paging.</a:t>
          </a:r>
        </a:p>
      </dgm:t>
    </dgm:pt>
    <dgm:pt modelId="{646B8C15-9626-4B34-A9D1-53F17DAD9E68}" type="parTrans" cxnId="{F65778D0-050D-4F99-A89C-491FF677B958}">
      <dgm:prSet/>
      <dgm:spPr/>
      <dgm:t>
        <a:bodyPr/>
        <a:lstStyle/>
        <a:p>
          <a:endParaRPr lang="en-IN"/>
        </a:p>
      </dgm:t>
    </dgm:pt>
    <dgm:pt modelId="{DEDB8A8F-D546-43E9-A2F9-0E123FD9ED9D}" type="sibTrans" cxnId="{F65778D0-050D-4F99-A89C-491FF677B958}">
      <dgm:prSet/>
      <dgm:spPr/>
      <dgm:t>
        <a:bodyPr/>
        <a:lstStyle/>
        <a:p>
          <a:endParaRPr lang="en-IN"/>
        </a:p>
      </dgm:t>
    </dgm:pt>
    <dgm:pt modelId="{CA222FD5-B7BE-483A-97E1-206EB1EAA16C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Numerical examples.</a:t>
          </a:r>
        </a:p>
      </dgm:t>
    </dgm:pt>
    <dgm:pt modelId="{75AA3B1C-5EC0-4E44-A51F-2AE3AC074604}" type="parTrans" cxnId="{B30F1A43-6656-4F4A-A6C9-9B004512E7F3}">
      <dgm:prSet/>
      <dgm:spPr/>
      <dgm:t>
        <a:bodyPr/>
        <a:lstStyle/>
        <a:p>
          <a:endParaRPr lang="en-IN"/>
        </a:p>
      </dgm:t>
    </dgm:pt>
    <dgm:pt modelId="{860492F3-5279-4A0B-8BD2-23F92F2FBA0D}" type="sibTrans" cxnId="{B30F1A43-6656-4F4A-A6C9-9B004512E7F3}">
      <dgm:prSet/>
      <dgm:spPr/>
      <dgm:t>
        <a:bodyPr/>
        <a:lstStyle/>
        <a:p>
          <a:endParaRPr lang="en-IN"/>
        </a:p>
      </dgm:t>
    </dgm:pt>
    <dgm:pt modelId="{AB788301-4B37-4EE4-B88D-308FD34F53EA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Single Absolute Partitions.</a:t>
          </a:r>
        </a:p>
      </dgm:t>
    </dgm:pt>
    <dgm:pt modelId="{95B1D632-EB6E-4C69-9AC8-B8E3A6FB1DE2}" type="parTrans" cxnId="{55628547-4E71-40A7-AC60-6F2A42E791E2}">
      <dgm:prSet/>
      <dgm:spPr/>
      <dgm:t>
        <a:bodyPr/>
        <a:lstStyle/>
        <a:p>
          <a:endParaRPr lang="en-IN"/>
        </a:p>
      </dgm:t>
    </dgm:pt>
    <dgm:pt modelId="{9E0F3C06-71AB-4896-B906-14A36AC7B2F7}" type="sibTrans" cxnId="{55628547-4E71-40A7-AC60-6F2A42E791E2}">
      <dgm:prSet/>
      <dgm:spPr/>
      <dgm:t>
        <a:bodyPr/>
        <a:lstStyle/>
        <a:p>
          <a:endParaRPr lang="en-IN"/>
        </a:p>
      </dgm:t>
    </dgm:pt>
    <dgm:pt modelId="{A5A14C38-BFCC-4889-8689-73E5F7D07169}">
      <dgm:prSet/>
      <dgm:spPr/>
      <dgm:t>
        <a:bodyPr/>
        <a:lstStyle/>
        <a:p>
          <a:r>
            <a:rPr lang="en-US" dirty="0"/>
            <a:t>Best-Fit, </a:t>
          </a:r>
        </a:p>
      </dgm:t>
    </dgm:pt>
    <dgm:pt modelId="{E786C8D9-A237-4CAF-A58B-252C4DB9DB03}" type="parTrans" cxnId="{9AA92413-98B3-4A8D-A70D-C6A3DE559DA4}">
      <dgm:prSet/>
      <dgm:spPr/>
      <dgm:t>
        <a:bodyPr/>
        <a:lstStyle/>
        <a:p>
          <a:endParaRPr lang="en-IN"/>
        </a:p>
      </dgm:t>
    </dgm:pt>
    <dgm:pt modelId="{681F6C14-CE23-4721-9E5E-35B5CE88027F}" type="sibTrans" cxnId="{9AA92413-98B3-4A8D-A70D-C6A3DE559DA4}">
      <dgm:prSet/>
      <dgm:spPr/>
      <dgm:t>
        <a:bodyPr/>
        <a:lstStyle/>
        <a:p>
          <a:endParaRPr lang="en-IN"/>
        </a:p>
      </dgm:t>
    </dgm:pt>
    <dgm:pt modelId="{A652F139-C18F-4B14-9A15-08842D2956B2}">
      <dgm:prSet/>
      <dgm:spPr/>
      <dgm:t>
        <a:bodyPr/>
        <a:lstStyle/>
        <a:p>
          <a:r>
            <a:rPr lang="en-US" dirty="0"/>
            <a:t>First-Fit, </a:t>
          </a:r>
        </a:p>
      </dgm:t>
    </dgm:pt>
    <dgm:pt modelId="{C787CBC6-4BBC-46AA-B11F-9D801ED9DB7A}" type="parTrans" cxnId="{2C09A84B-AC38-4B02-9435-2D9C5A000766}">
      <dgm:prSet/>
      <dgm:spPr/>
      <dgm:t>
        <a:bodyPr/>
        <a:lstStyle/>
        <a:p>
          <a:endParaRPr lang="en-IN"/>
        </a:p>
      </dgm:t>
    </dgm:pt>
    <dgm:pt modelId="{47602839-B5C4-4826-AA51-832590FED28F}" type="sibTrans" cxnId="{2C09A84B-AC38-4B02-9435-2D9C5A000766}">
      <dgm:prSet/>
      <dgm:spPr/>
      <dgm:t>
        <a:bodyPr/>
        <a:lstStyle/>
        <a:p>
          <a:endParaRPr lang="en-IN"/>
        </a:p>
      </dgm:t>
    </dgm:pt>
    <dgm:pt modelId="{8F677AE3-D0C3-40F4-96E6-6317A2509493}">
      <dgm:prSet/>
      <dgm:spPr/>
      <dgm:t>
        <a:bodyPr/>
        <a:lstStyle/>
        <a:p>
          <a:r>
            <a:rPr lang="en-US" dirty="0"/>
            <a:t>Worst Fit, </a:t>
          </a:r>
        </a:p>
      </dgm:t>
    </dgm:pt>
    <dgm:pt modelId="{920364C7-1F2D-435F-88C0-5ED6A4E9C6DF}" type="parTrans" cxnId="{28366725-07ED-4219-9A51-14E6DE53DD64}">
      <dgm:prSet/>
      <dgm:spPr/>
      <dgm:t>
        <a:bodyPr/>
        <a:lstStyle/>
        <a:p>
          <a:endParaRPr lang="en-IN"/>
        </a:p>
      </dgm:t>
    </dgm:pt>
    <dgm:pt modelId="{7D05F813-A991-44A8-B577-9274BB280A39}" type="sibTrans" cxnId="{28366725-07ED-4219-9A51-14E6DE53DD64}">
      <dgm:prSet/>
      <dgm:spPr/>
      <dgm:t>
        <a:bodyPr/>
        <a:lstStyle/>
        <a:p>
          <a:endParaRPr lang="en-IN"/>
        </a:p>
      </dgm:t>
    </dgm:pt>
    <dgm:pt modelId="{4ABFC1F6-DC77-45EF-9A81-61F91F1D9821}" type="pres">
      <dgm:prSet presAssocID="{5326505F-DEA7-4586-8BA3-451D18F069C0}" presName="linear" presStyleCnt="0">
        <dgm:presLayoutVars>
          <dgm:dir/>
          <dgm:animLvl val="lvl"/>
          <dgm:resizeHandles val="exact"/>
        </dgm:presLayoutVars>
      </dgm:prSet>
      <dgm:spPr/>
    </dgm:pt>
    <dgm:pt modelId="{1002B6B2-213A-464B-BD75-69FC51C80E8C}" type="pres">
      <dgm:prSet presAssocID="{FEA46B93-D6B3-41AE-B2BF-3D350D575650}" presName="parentLin" presStyleCnt="0"/>
      <dgm:spPr/>
    </dgm:pt>
    <dgm:pt modelId="{E6260915-C487-4631-B558-6FE5FAB8E994}" type="pres">
      <dgm:prSet presAssocID="{FEA46B93-D6B3-41AE-B2BF-3D350D575650}" presName="parentLeftMargin" presStyleLbl="node1" presStyleIdx="0" presStyleCnt="8"/>
      <dgm:spPr/>
    </dgm:pt>
    <dgm:pt modelId="{63F8E9EC-2BFD-4294-B354-AC842E113155}" type="pres">
      <dgm:prSet presAssocID="{FEA46B93-D6B3-41AE-B2BF-3D350D575650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1D807CE4-BE59-49EB-8ADB-984B2875E275}" type="pres">
      <dgm:prSet presAssocID="{FEA46B93-D6B3-41AE-B2BF-3D350D575650}" presName="negativeSpace" presStyleCnt="0"/>
      <dgm:spPr/>
    </dgm:pt>
    <dgm:pt modelId="{49C14489-3AAD-4326-B45D-03AE3EB26119}" type="pres">
      <dgm:prSet presAssocID="{FEA46B93-D6B3-41AE-B2BF-3D350D575650}" presName="childText" presStyleLbl="conFgAcc1" presStyleIdx="0" presStyleCnt="8">
        <dgm:presLayoutVars>
          <dgm:bulletEnabled val="1"/>
        </dgm:presLayoutVars>
      </dgm:prSet>
      <dgm:spPr/>
    </dgm:pt>
    <dgm:pt modelId="{2AC2AC17-D626-41EE-9259-0934EF533517}" type="pres">
      <dgm:prSet presAssocID="{254A685D-909C-490C-9940-823FBA249116}" presName="spaceBetweenRectangles" presStyleCnt="0"/>
      <dgm:spPr/>
    </dgm:pt>
    <dgm:pt modelId="{D0A1E6C4-1DD9-41A6-B748-DB9CE88BC63D}" type="pres">
      <dgm:prSet presAssocID="{35B3E547-8EAE-4FEE-B84E-2D451F4E63EE}" presName="parentLin" presStyleCnt="0"/>
      <dgm:spPr/>
    </dgm:pt>
    <dgm:pt modelId="{20B487E9-2A95-4CAC-B0A7-C7E3DFDDE97A}" type="pres">
      <dgm:prSet presAssocID="{35B3E547-8EAE-4FEE-B84E-2D451F4E63EE}" presName="parentLeftMargin" presStyleLbl="node1" presStyleIdx="0" presStyleCnt="8"/>
      <dgm:spPr/>
    </dgm:pt>
    <dgm:pt modelId="{2E75B8EF-A79A-4E29-92A2-FD608EBF0ABF}" type="pres">
      <dgm:prSet presAssocID="{35B3E547-8EAE-4FEE-B84E-2D451F4E63EE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D089A8D0-647C-4E43-930C-CFF616B81AA7}" type="pres">
      <dgm:prSet presAssocID="{35B3E547-8EAE-4FEE-B84E-2D451F4E63EE}" presName="negativeSpace" presStyleCnt="0"/>
      <dgm:spPr/>
    </dgm:pt>
    <dgm:pt modelId="{21004195-DE2C-46E2-85C5-80262779D2A9}" type="pres">
      <dgm:prSet presAssocID="{35B3E547-8EAE-4FEE-B84E-2D451F4E63EE}" presName="childText" presStyleLbl="conFgAcc1" presStyleIdx="1" presStyleCnt="8">
        <dgm:presLayoutVars>
          <dgm:bulletEnabled val="1"/>
        </dgm:presLayoutVars>
      </dgm:prSet>
      <dgm:spPr/>
    </dgm:pt>
    <dgm:pt modelId="{2DB6CAA9-EB08-4E0C-8A87-FB78499C4F37}" type="pres">
      <dgm:prSet presAssocID="{96A9D355-8026-4695-B17F-16576184B446}" presName="spaceBetweenRectangles" presStyleCnt="0"/>
      <dgm:spPr/>
    </dgm:pt>
    <dgm:pt modelId="{349021B3-113A-405C-A0C7-F603EBC58FCD}" type="pres">
      <dgm:prSet presAssocID="{0A67A338-7E31-4604-92BF-86133DF2333C}" presName="parentLin" presStyleCnt="0"/>
      <dgm:spPr/>
    </dgm:pt>
    <dgm:pt modelId="{7508F692-033C-40C4-84C6-54CC9B8D2C80}" type="pres">
      <dgm:prSet presAssocID="{0A67A338-7E31-4604-92BF-86133DF2333C}" presName="parentLeftMargin" presStyleLbl="node1" presStyleIdx="1" presStyleCnt="8"/>
      <dgm:spPr/>
    </dgm:pt>
    <dgm:pt modelId="{A99CEB99-5BC6-4598-A301-EA9A7B6AF33E}" type="pres">
      <dgm:prSet presAssocID="{0A67A338-7E31-4604-92BF-86133DF2333C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16B8126E-2328-42E0-B7EC-F5E44BB20F4C}" type="pres">
      <dgm:prSet presAssocID="{0A67A338-7E31-4604-92BF-86133DF2333C}" presName="negativeSpace" presStyleCnt="0"/>
      <dgm:spPr/>
    </dgm:pt>
    <dgm:pt modelId="{E700B49D-F38A-4A12-BC20-E1A51698BCA2}" type="pres">
      <dgm:prSet presAssocID="{0A67A338-7E31-4604-92BF-86133DF2333C}" presName="childText" presStyleLbl="conFgAcc1" presStyleIdx="2" presStyleCnt="8">
        <dgm:presLayoutVars>
          <dgm:bulletEnabled val="1"/>
        </dgm:presLayoutVars>
      </dgm:prSet>
      <dgm:spPr/>
    </dgm:pt>
    <dgm:pt modelId="{21F5350F-7CD1-48C5-BE0E-0AD67D021CB5}" type="pres">
      <dgm:prSet presAssocID="{0816B104-B1D4-4E94-BC95-28194413433C}" presName="spaceBetweenRectangles" presStyleCnt="0"/>
      <dgm:spPr/>
    </dgm:pt>
    <dgm:pt modelId="{D3861DBB-1DA7-4051-8FAF-D00D17BBC441}" type="pres">
      <dgm:prSet presAssocID="{0430DE7B-9671-4D78-88AF-AA53625D5700}" presName="parentLin" presStyleCnt="0"/>
      <dgm:spPr/>
    </dgm:pt>
    <dgm:pt modelId="{F594E3E9-F26F-4DB7-AEF8-9811D4DAB967}" type="pres">
      <dgm:prSet presAssocID="{0430DE7B-9671-4D78-88AF-AA53625D5700}" presName="parentLeftMargin" presStyleLbl="node1" presStyleIdx="2" presStyleCnt="8"/>
      <dgm:spPr/>
    </dgm:pt>
    <dgm:pt modelId="{05CC17D1-F1CF-45A8-9337-E437DB3CB545}" type="pres">
      <dgm:prSet presAssocID="{0430DE7B-9671-4D78-88AF-AA53625D5700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EEB4412C-99E2-475C-87BB-8CF74680ABC5}" type="pres">
      <dgm:prSet presAssocID="{0430DE7B-9671-4D78-88AF-AA53625D5700}" presName="negativeSpace" presStyleCnt="0"/>
      <dgm:spPr/>
    </dgm:pt>
    <dgm:pt modelId="{B3C985CD-5E21-4771-BE87-6782B44339B8}" type="pres">
      <dgm:prSet presAssocID="{0430DE7B-9671-4D78-88AF-AA53625D5700}" presName="childText" presStyleLbl="conFgAcc1" presStyleIdx="3" presStyleCnt="8">
        <dgm:presLayoutVars>
          <dgm:bulletEnabled val="1"/>
        </dgm:presLayoutVars>
      </dgm:prSet>
      <dgm:spPr/>
    </dgm:pt>
    <dgm:pt modelId="{8C117598-8B76-4493-AB22-6D6DC5AE44FE}" type="pres">
      <dgm:prSet presAssocID="{78E970D8-77B3-4DC7-9BE5-383F9B32E9F5}" presName="spaceBetweenRectangles" presStyleCnt="0"/>
      <dgm:spPr/>
    </dgm:pt>
    <dgm:pt modelId="{934FB88F-63A0-4D2A-B4A8-125FDE04FFE2}" type="pres">
      <dgm:prSet presAssocID="{0E258AAB-0FEE-40E8-960B-51C017D055C7}" presName="parentLin" presStyleCnt="0"/>
      <dgm:spPr/>
    </dgm:pt>
    <dgm:pt modelId="{CC67783E-3659-4BE5-836E-DE5A228D2E3D}" type="pres">
      <dgm:prSet presAssocID="{0E258AAB-0FEE-40E8-960B-51C017D055C7}" presName="parentLeftMargin" presStyleLbl="node1" presStyleIdx="3" presStyleCnt="8"/>
      <dgm:spPr/>
    </dgm:pt>
    <dgm:pt modelId="{D01575AA-5BE4-48F3-90B4-08A63A3F114A}" type="pres">
      <dgm:prSet presAssocID="{0E258AAB-0FEE-40E8-960B-51C017D055C7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936C7248-91E3-48B2-AE07-45CEEBF96821}" type="pres">
      <dgm:prSet presAssocID="{0E258AAB-0FEE-40E8-960B-51C017D055C7}" presName="negativeSpace" presStyleCnt="0"/>
      <dgm:spPr/>
    </dgm:pt>
    <dgm:pt modelId="{241C1C25-838B-4EA7-9D62-6B15F96B6DE4}" type="pres">
      <dgm:prSet presAssocID="{0E258AAB-0FEE-40E8-960B-51C017D055C7}" presName="childText" presStyleLbl="conFgAcc1" presStyleIdx="4" presStyleCnt="8">
        <dgm:presLayoutVars>
          <dgm:bulletEnabled val="1"/>
        </dgm:presLayoutVars>
      </dgm:prSet>
      <dgm:spPr/>
    </dgm:pt>
    <dgm:pt modelId="{5492D836-46F2-4B4D-BCE2-D5ED11A82725}" type="pres">
      <dgm:prSet presAssocID="{839389B8-96C2-469A-A012-F15C452D5748}" presName="spaceBetweenRectangles" presStyleCnt="0"/>
      <dgm:spPr/>
    </dgm:pt>
    <dgm:pt modelId="{DB44619E-3415-425B-BE0C-111C08F5E215}" type="pres">
      <dgm:prSet presAssocID="{31BB6F6B-7D1F-4CDE-8A3E-F4DE5C820F49}" presName="parentLin" presStyleCnt="0"/>
      <dgm:spPr/>
    </dgm:pt>
    <dgm:pt modelId="{30F46E33-8486-4EA0-AA4E-3D5B3EE44AEE}" type="pres">
      <dgm:prSet presAssocID="{31BB6F6B-7D1F-4CDE-8A3E-F4DE5C820F49}" presName="parentLeftMargin" presStyleLbl="node1" presStyleIdx="4" presStyleCnt="8"/>
      <dgm:spPr/>
    </dgm:pt>
    <dgm:pt modelId="{DBCB7CEE-812C-423D-BEC7-C8AFED45869A}" type="pres">
      <dgm:prSet presAssocID="{31BB6F6B-7D1F-4CDE-8A3E-F4DE5C820F49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695E2BB7-C543-4491-8A04-93318589B4D8}" type="pres">
      <dgm:prSet presAssocID="{31BB6F6B-7D1F-4CDE-8A3E-F4DE5C820F49}" presName="negativeSpace" presStyleCnt="0"/>
      <dgm:spPr/>
    </dgm:pt>
    <dgm:pt modelId="{9590D4DC-B1BE-40A2-B085-2CBDD337B8FF}" type="pres">
      <dgm:prSet presAssocID="{31BB6F6B-7D1F-4CDE-8A3E-F4DE5C820F49}" presName="childText" presStyleLbl="conFgAcc1" presStyleIdx="5" presStyleCnt="8">
        <dgm:presLayoutVars>
          <dgm:bulletEnabled val="1"/>
        </dgm:presLayoutVars>
      </dgm:prSet>
      <dgm:spPr/>
    </dgm:pt>
    <dgm:pt modelId="{C2A3CC51-8B9C-4C1B-A3FF-1B2DCC403FDF}" type="pres">
      <dgm:prSet presAssocID="{314D9D80-FEF3-4AE2-841D-E034DD061F06}" presName="spaceBetweenRectangles" presStyleCnt="0"/>
      <dgm:spPr/>
    </dgm:pt>
    <dgm:pt modelId="{A256905D-9A26-48F8-8B17-39A86978AE18}" type="pres">
      <dgm:prSet presAssocID="{A2211369-02B6-40E4-9EA5-12D9C8604C23}" presName="parentLin" presStyleCnt="0"/>
      <dgm:spPr/>
    </dgm:pt>
    <dgm:pt modelId="{9242C66C-0626-4A04-9F83-8A526F4CE4DA}" type="pres">
      <dgm:prSet presAssocID="{A2211369-02B6-40E4-9EA5-12D9C8604C23}" presName="parentLeftMargin" presStyleLbl="node1" presStyleIdx="5" presStyleCnt="8"/>
      <dgm:spPr/>
    </dgm:pt>
    <dgm:pt modelId="{1DCAE36C-1EF4-44FC-ADF9-BF74D9291BC7}" type="pres">
      <dgm:prSet presAssocID="{A2211369-02B6-40E4-9EA5-12D9C8604C23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8959B6DA-8E0A-491E-89A0-0E824F899ADA}" type="pres">
      <dgm:prSet presAssocID="{A2211369-02B6-40E4-9EA5-12D9C8604C23}" presName="negativeSpace" presStyleCnt="0"/>
      <dgm:spPr/>
    </dgm:pt>
    <dgm:pt modelId="{75A01802-BBB0-4756-843C-523851FB8047}" type="pres">
      <dgm:prSet presAssocID="{A2211369-02B6-40E4-9EA5-12D9C8604C23}" presName="childText" presStyleLbl="conFgAcc1" presStyleIdx="6" presStyleCnt="8">
        <dgm:presLayoutVars>
          <dgm:bulletEnabled val="1"/>
        </dgm:presLayoutVars>
      </dgm:prSet>
      <dgm:spPr/>
    </dgm:pt>
    <dgm:pt modelId="{D7DEC5B6-7C83-4D55-90F9-1F0495DE9F9E}" type="pres">
      <dgm:prSet presAssocID="{DEDB8A8F-D546-43E9-A2F9-0E123FD9ED9D}" presName="spaceBetweenRectangles" presStyleCnt="0"/>
      <dgm:spPr/>
    </dgm:pt>
    <dgm:pt modelId="{93025539-0405-4AB2-9766-5CAC79292FD2}" type="pres">
      <dgm:prSet presAssocID="{CA222FD5-B7BE-483A-97E1-206EB1EAA16C}" presName="parentLin" presStyleCnt="0"/>
      <dgm:spPr/>
    </dgm:pt>
    <dgm:pt modelId="{35785345-F92C-4973-BFD5-78D5270F6041}" type="pres">
      <dgm:prSet presAssocID="{CA222FD5-B7BE-483A-97E1-206EB1EAA16C}" presName="parentLeftMargin" presStyleLbl="node1" presStyleIdx="6" presStyleCnt="8"/>
      <dgm:spPr/>
    </dgm:pt>
    <dgm:pt modelId="{A390D355-65AE-4BD6-95A3-F4C8A753F070}" type="pres">
      <dgm:prSet presAssocID="{CA222FD5-B7BE-483A-97E1-206EB1EAA16C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2C70FD31-5E2C-4DC8-A839-50BD368A5098}" type="pres">
      <dgm:prSet presAssocID="{CA222FD5-B7BE-483A-97E1-206EB1EAA16C}" presName="negativeSpace" presStyleCnt="0"/>
      <dgm:spPr/>
    </dgm:pt>
    <dgm:pt modelId="{83D37439-3CAC-429E-8586-01242E4A77E7}" type="pres">
      <dgm:prSet presAssocID="{CA222FD5-B7BE-483A-97E1-206EB1EAA16C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B8383903-C827-4289-A939-B2F73B9AAD26}" type="presOf" srcId="{CA222FD5-B7BE-483A-97E1-206EB1EAA16C}" destId="{35785345-F92C-4973-BFD5-78D5270F6041}" srcOrd="0" destOrd="0" presId="urn:microsoft.com/office/officeart/2005/8/layout/list1"/>
    <dgm:cxn modelId="{9AA92413-98B3-4A8D-A70D-C6A3DE559DA4}" srcId="{0430DE7B-9671-4D78-88AF-AA53625D5700}" destId="{A5A14C38-BFCC-4889-8689-73E5F7D07169}" srcOrd="0" destOrd="0" parTransId="{E786C8D9-A237-4CAF-A58B-252C4DB9DB03}" sibTransId="{681F6C14-CE23-4721-9E5E-35B5CE88027F}"/>
    <dgm:cxn modelId="{988B6E15-F9DB-4F76-8CC9-22BD8FFCBE7F}" type="presOf" srcId="{0A67A338-7E31-4604-92BF-86133DF2333C}" destId="{A99CEB99-5BC6-4598-A301-EA9A7B6AF33E}" srcOrd="1" destOrd="0" presId="urn:microsoft.com/office/officeart/2005/8/layout/list1"/>
    <dgm:cxn modelId="{04616A1A-AF44-4820-943C-A134108B155B}" type="presOf" srcId="{8F677AE3-D0C3-40F4-96E6-6317A2509493}" destId="{B3C985CD-5E21-4771-BE87-6782B44339B8}" srcOrd="0" destOrd="2" presId="urn:microsoft.com/office/officeart/2005/8/layout/list1"/>
    <dgm:cxn modelId="{7A3BEF1A-8FF6-45B5-9A24-C804C0AB8C15}" type="presOf" srcId="{0E258AAB-0FEE-40E8-960B-51C017D055C7}" destId="{CC67783E-3659-4BE5-836E-DE5A228D2E3D}" srcOrd="0" destOrd="0" presId="urn:microsoft.com/office/officeart/2005/8/layout/list1"/>
    <dgm:cxn modelId="{C8B3C21C-7D3B-4284-9083-114F2317EE3B}" type="presOf" srcId="{0E258AAB-0FEE-40E8-960B-51C017D055C7}" destId="{D01575AA-5BE4-48F3-90B4-08A63A3F114A}" srcOrd="1" destOrd="0" presId="urn:microsoft.com/office/officeart/2005/8/layout/list1"/>
    <dgm:cxn modelId="{55F7C024-91A6-49C6-86F6-A08727ADB491}" type="presOf" srcId="{5326505F-DEA7-4586-8BA3-451D18F069C0}" destId="{4ABFC1F6-DC77-45EF-9A81-61F91F1D9821}" srcOrd="0" destOrd="0" presId="urn:microsoft.com/office/officeart/2005/8/layout/list1"/>
    <dgm:cxn modelId="{28366725-07ED-4219-9A51-14E6DE53DD64}" srcId="{0430DE7B-9671-4D78-88AF-AA53625D5700}" destId="{8F677AE3-D0C3-40F4-96E6-6317A2509493}" srcOrd="2" destOrd="0" parTransId="{920364C7-1F2D-435F-88C0-5ED6A4E9C6DF}" sibTransId="{7D05F813-A991-44A8-B577-9274BB280A39}"/>
    <dgm:cxn modelId="{2D09962E-D191-4139-8800-54F9DA33EDF2}" type="presOf" srcId="{A2211369-02B6-40E4-9EA5-12D9C8604C23}" destId="{9242C66C-0626-4A04-9F83-8A526F4CE4DA}" srcOrd="0" destOrd="0" presId="urn:microsoft.com/office/officeart/2005/8/layout/list1"/>
    <dgm:cxn modelId="{B2A5793D-50D8-463C-8C09-0287CE6D0488}" type="presOf" srcId="{96965396-32F5-4343-994C-E3BA9CBD06C3}" destId="{21004195-DE2C-46E2-85C5-80262779D2A9}" srcOrd="0" destOrd="3" presId="urn:microsoft.com/office/officeart/2005/8/layout/list1"/>
    <dgm:cxn modelId="{5878103F-F082-48CF-964B-D36D24700982}" type="presOf" srcId="{FEA46B93-D6B3-41AE-B2BF-3D350D575650}" destId="{E6260915-C487-4631-B558-6FE5FAB8E994}" srcOrd="0" destOrd="0" presId="urn:microsoft.com/office/officeart/2005/8/layout/list1"/>
    <dgm:cxn modelId="{3EF30C5B-611F-497D-BD44-A6CFE2E7E871}" type="presOf" srcId="{FEA46B93-D6B3-41AE-B2BF-3D350D575650}" destId="{63F8E9EC-2BFD-4294-B354-AC842E113155}" srcOrd="1" destOrd="0" presId="urn:microsoft.com/office/officeart/2005/8/layout/list1"/>
    <dgm:cxn modelId="{B30F1A43-6656-4F4A-A6C9-9B004512E7F3}" srcId="{5326505F-DEA7-4586-8BA3-451D18F069C0}" destId="{CA222FD5-B7BE-483A-97E1-206EB1EAA16C}" srcOrd="7" destOrd="0" parTransId="{75AA3B1C-5EC0-4E44-A51F-2AE3AC074604}" sibTransId="{860492F3-5279-4A0B-8BD2-23F92F2FBA0D}"/>
    <dgm:cxn modelId="{1C92A365-0AD0-45EB-9C52-94598D67132E}" type="presOf" srcId="{31BB6F6B-7D1F-4CDE-8A3E-F4DE5C820F49}" destId="{DBCB7CEE-812C-423D-BEC7-C8AFED45869A}" srcOrd="1" destOrd="0" presId="urn:microsoft.com/office/officeart/2005/8/layout/list1"/>
    <dgm:cxn modelId="{8B07C565-7EFB-41E8-A8F7-20B4BF8F82BB}" type="presOf" srcId="{35B3E547-8EAE-4FEE-B84E-2D451F4E63EE}" destId="{20B487E9-2A95-4CAC-B0A7-C7E3DFDDE97A}" srcOrd="0" destOrd="0" presId="urn:microsoft.com/office/officeart/2005/8/layout/list1"/>
    <dgm:cxn modelId="{55628547-4E71-40A7-AC60-6F2A42E791E2}" srcId="{35B3E547-8EAE-4FEE-B84E-2D451F4E63EE}" destId="{AB788301-4B37-4EE4-B88D-308FD34F53EA}" srcOrd="0" destOrd="0" parTransId="{95B1D632-EB6E-4C69-9AC8-B8E3A6FB1DE2}" sibTransId="{9E0F3C06-71AB-4896-B906-14A36AC7B2F7}"/>
    <dgm:cxn modelId="{B74C7448-BF43-42EC-B08B-9D62B6915FA7}" type="presOf" srcId="{AB788301-4B37-4EE4-B88D-308FD34F53EA}" destId="{21004195-DE2C-46E2-85C5-80262779D2A9}" srcOrd="0" destOrd="0" presId="urn:microsoft.com/office/officeart/2005/8/layout/list1"/>
    <dgm:cxn modelId="{5C4FB549-2B42-4643-A6F0-C72AA5D624F2}" type="presOf" srcId="{31BB6F6B-7D1F-4CDE-8A3E-F4DE5C820F49}" destId="{30F46E33-8486-4EA0-AA4E-3D5B3EE44AEE}" srcOrd="0" destOrd="0" presId="urn:microsoft.com/office/officeart/2005/8/layout/list1"/>
    <dgm:cxn modelId="{2C09A84B-AC38-4B02-9435-2D9C5A000766}" srcId="{0430DE7B-9671-4D78-88AF-AA53625D5700}" destId="{A652F139-C18F-4B14-9A15-08842D2956B2}" srcOrd="1" destOrd="0" parTransId="{C787CBC6-4BBC-46AA-B11F-9D801ED9DB7A}" sibTransId="{47602839-B5C4-4826-AA51-832590FED28F}"/>
    <dgm:cxn modelId="{C9FF6F4E-B7A3-4026-944A-7580683D68EC}" type="presOf" srcId="{0430DE7B-9671-4D78-88AF-AA53625D5700}" destId="{F594E3E9-F26F-4DB7-AEF8-9811D4DAB967}" srcOrd="0" destOrd="0" presId="urn:microsoft.com/office/officeart/2005/8/layout/list1"/>
    <dgm:cxn modelId="{2CE62272-6F4C-476A-94CE-8F45D6FF6138}" type="presOf" srcId="{35B3E547-8EAE-4FEE-B84E-2D451F4E63EE}" destId="{2E75B8EF-A79A-4E29-92A2-FD608EBF0ABF}" srcOrd="1" destOrd="0" presId="urn:microsoft.com/office/officeart/2005/8/layout/list1"/>
    <dgm:cxn modelId="{09D25E54-3C99-47F2-80E7-87A7DA25455A}" srcId="{5326505F-DEA7-4586-8BA3-451D18F069C0}" destId="{0430DE7B-9671-4D78-88AF-AA53625D5700}" srcOrd="3" destOrd="0" parTransId="{8FECF194-F1B0-44EA-A793-8C865FA566DE}" sibTransId="{78E970D8-77B3-4DC7-9BE5-383F9B32E9F5}"/>
    <dgm:cxn modelId="{7C88B757-6970-4F90-B2F5-476D0C9FC739}" srcId="{5326505F-DEA7-4586-8BA3-451D18F069C0}" destId="{0E258AAB-0FEE-40E8-960B-51C017D055C7}" srcOrd="4" destOrd="0" parTransId="{105B0FF2-04E1-4BAA-8844-7BFDD95D5B96}" sibTransId="{839389B8-96C2-469A-A012-F15C452D5748}"/>
    <dgm:cxn modelId="{EAFD0C7C-F84A-4AC1-B74F-0ADFC9F116E7}" srcId="{5326505F-DEA7-4586-8BA3-451D18F069C0}" destId="{35B3E547-8EAE-4FEE-B84E-2D451F4E63EE}" srcOrd="1" destOrd="0" parTransId="{EE994A41-86B6-425B-BB49-99215A72D01C}" sibTransId="{96A9D355-8026-4695-B17F-16576184B446}"/>
    <dgm:cxn modelId="{E18B7E8E-DE1A-4B34-9A96-B04C36F12DE8}" type="presOf" srcId="{0A67A338-7E31-4604-92BF-86133DF2333C}" destId="{7508F692-033C-40C4-84C6-54CC9B8D2C80}" srcOrd="0" destOrd="0" presId="urn:microsoft.com/office/officeart/2005/8/layout/list1"/>
    <dgm:cxn modelId="{BDEDC18F-1495-4EFC-9749-AF462B8E2509}" srcId="{5326505F-DEA7-4586-8BA3-451D18F069C0}" destId="{31BB6F6B-7D1F-4CDE-8A3E-F4DE5C820F49}" srcOrd="5" destOrd="0" parTransId="{8073DDFA-B80B-4EBD-8E73-60215B37A2A6}" sibTransId="{314D9D80-FEF3-4AE2-841D-E034DD061F06}"/>
    <dgm:cxn modelId="{1073619B-E001-4A20-8C34-58E0D76F0BB7}" type="presOf" srcId="{D6169E06-CCE4-4CC2-9876-DB6F56987708}" destId="{21004195-DE2C-46E2-85C5-80262779D2A9}" srcOrd="0" destOrd="2" presId="urn:microsoft.com/office/officeart/2005/8/layout/list1"/>
    <dgm:cxn modelId="{27D4399C-8B10-4B37-863C-17FDD1062DAB}" type="presOf" srcId="{A5A14C38-BFCC-4889-8689-73E5F7D07169}" destId="{B3C985CD-5E21-4771-BE87-6782B44339B8}" srcOrd="0" destOrd="0" presId="urn:microsoft.com/office/officeart/2005/8/layout/list1"/>
    <dgm:cxn modelId="{833DD1B2-26A5-45BF-8546-8D85EF0DBF88}" srcId="{35B3E547-8EAE-4FEE-B84E-2D451F4E63EE}" destId="{0FE5652B-FE76-4EB5-A653-9449925BC122}" srcOrd="1" destOrd="0" parTransId="{8B738B97-7711-4000-B39B-62FC0041560F}" sibTransId="{8B9A7E51-D28C-440A-9572-9ED6EE79652B}"/>
    <dgm:cxn modelId="{FAC415B9-4F8B-4393-90D7-41820391FB90}" srcId="{35B3E547-8EAE-4FEE-B84E-2D451F4E63EE}" destId="{96965396-32F5-4343-994C-E3BA9CBD06C3}" srcOrd="3" destOrd="0" parTransId="{443A90B3-ABD3-48FD-8700-9D256EE78C95}" sibTransId="{C870C438-2435-4649-B85C-36E26155B945}"/>
    <dgm:cxn modelId="{56EA6BB9-0933-4EDD-BC94-20743284D985}" type="presOf" srcId="{0430DE7B-9671-4D78-88AF-AA53625D5700}" destId="{05CC17D1-F1CF-45A8-9337-E437DB3CB545}" srcOrd="1" destOrd="0" presId="urn:microsoft.com/office/officeart/2005/8/layout/list1"/>
    <dgm:cxn modelId="{173FEAC5-78E5-4EEE-9894-47883C268E73}" type="presOf" srcId="{A652F139-C18F-4B14-9A15-08842D2956B2}" destId="{B3C985CD-5E21-4771-BE87-6782B44339B8}" srcOrd="0" destOrd="1" presId="urn:microsoft.com/office/officeart/2005/8/layout/list1"/>
    <dgm:cxn modelId="{A67831CD-7556-42B9-B921-90041BA6FCE3}" srcId="{5326505F-DEA7-4586-8BA3-451D18F069C0}" destId="{FEA46B93-D6B3-41AE-B2BF-3D350D575650}" srcOrd="0" destOrd="0" parTransId="{5BF11838-B10B-4E9E-AD4F-0EBF1D8CA985}" sibTransId="{254A685D-909C-490C-9940-823FBA249116}"/>
    <dgm:cxn modelId="{165F66CE-025A-4049-AFE7-E03EACEF8EB4}" type="presOf" srcId="{A2211369-02B6-40E4-9EA5-12D9C8604C23}" destId="{1DCAE36C-1EF4-44FC-ADF9-BF74D9291BC7}" srcOrd="1" destOrd="0" presId="urn:microsoft.com/office/officeart/2005/8/layout/list1"/>
    <dgm:cxn modelId="{F65778D0-050D-4F99-A89C-491FF677B958}" srcId="{5326505F-DEA7-4586-8BA3-451D18F069C0}" destId="{A2211369-02B6-40E4-9EA5-12D9C8604C23}" srcOrd="6" destOrd="0" parTransId="{646B8C15-9626-4B34-A9D1-53F17DAD9E68}" sibTransId="{DEDB8A8F-D546-43E9-A2F9-0E123FD9ED9D}"/>
    <dgm:cxn modelId="{AE2B98DD-A812-4C75-82EE-4AB2A24CF356}" srcId="{35B3E547-8EAE-4FEE-B84E-2D451F4E63EE}" destId="{C2B61A0A-7DB2-418E-B23D-97513BBB556C}" srcOrd="4" destOrd="0" parTransId="{00F18BF0-4B55-4288-B291-6A0A01CA7B07}" sibTransId="{6BF607F1-2CBA-4045-8A2D-8C13D18F4FF3}"/>
    <dgm:cxn modelId="{D94C73DE-BF23-4432-9237-004EB247829C}" srcId="{5326505F-DEA7-4586-8BA3-451D18F069C0}" destId="{0A67A338-7E31-4604-92BF-86133DF2333C}" srcOrd="2" destOrd="0" parTransId="{3FBFA2F4-6FE4-4453-B8E7-DA8135F97103}" sibTransId="{0816B104-B1D4-4E94-BC95-28194413433C}"/>
    <dgm:cxn modelId="{D6098CE4-73E2-457A-B2AF-2596F1AC1156}" type="presOf" srcId="{0FE5652B-FE76-4EB5-A653-9449925BC122}" destId="{21004195-DE2C-46E2-85C5-80262779D2A9}" srcOrd="0" destOrd="1" presId="urn:microsoft.com/office/officeart/2005/8/layout/list1"/>
    <dgm:cxn modelId="{05992FFA-C6D6-46C7-838C-004A93B0381D}" type="presOf" srcId="{C2B61A0A-7DB2-418E-B23D-97513BBB556C}" destId="{21004195-DE2C-46E2-85C5-80262779D2A9}" srcOrd="0" destOrd="4" presId="urn:microsoft.com/office/officeart/2005/8/layout/list1"/>
    <dgm:cxn modelId="{72BFE9FB-469B-4132-A1D1-8DE28B155000}" srcId="{35B3E547-8EAE-4FEE-B84E-2D451F4E63EE}" destId="{D6169E06-CCE4-4CC2-9876-DB6F56987708}" srcOrd="2" destOrd="0" parTransId="{355918BA-8543-47C6-AEF6-65AC82D53618}" sibTransId="{34EF8320-C2A6-42C5-A21C-DFAE5DD4859F}"/>
    <dgm:cxn modelId="{804F7CFF-7520-4375-86D0-37CE5336916E}" type="presOf" srcId="{CA222FD5-B7BE-483A-97E1-206EB1EAA16C}" destId="{A390D355-65AE-4BD6-95A3-F4C8A753F070}" srcOrd="1" destOrd="0" presId="urn:microsoft.com/office/officeart/2005/8/layout/list1"/>
    <dgm:cxn modelId="{8EAE5287-8E35-49AE-97B6-58B2593F969A}" type="presParOf" srcId="{4ABFC1F6-DC77-45EF-9A81-61F91F1D9821}" destId="{1002B6B2-213A-464B-BD75-69FC51C80E8C}" srcOrd="0" destOrd="0" presId="urn:microsoft.com/office/officeart/2005/8/layout/list1"/>
    <dgm:cxn modelId="{2FBC3EAB-723B-4253-9696-05023128B80A}" type="presParOf" srcId="{1002B6B2-213A-464B-BD75-69FC51C80E8C}" destId="{E6260915-C487-4631-B558-6FE5FAB8E994}" srcOrd="0" destOrd="0" presId="urn:microsoft.com/office/officeart/2005/8/layout/list1"/>
    <dgm:cxn modelId="{EE6DD9A6-17F8-4356-8F03-2F3D42B4A8EA}" type="presParOf" srcId="{1002B6B2-213A-464B-BD75-69FC51C80E8C}" destId="{63F8E9EC-2BFD-4294-B354-AC842E113155}" srcOrd="1" destOrd="0" presId="urn:microsoft.com/office/officeart/2005/8/layout/list1"/>
    <dgm:cxn modelId="{1BD931CA-E7E6-4514-ABD8-32E614D66D50}" type="presParOf" srcId="{4ABFC1F6-DC77-45EF-9A81-61F91F1D9821}" destId="{1D807CE4-BE59-49EB-8ADB-984B2875E275}" srcOrd="1" destOrd="0" presId="urn:microsoft.com/office/officeart/2005/8/layout/list1"/>
    <dgm:cxn modelId="{248E7078-D870-4676-9633-42E73D8B7032}" type="presParOf" srcId="{4ABFC1F6-DC77-45EF-9A81-61F91F1D9821}" destId="{49C14489-3AAD-4326-B45D-03AE3EB26119}" srcOrd="2" destOrd="0" presId="urn:microsoft.com/office/officeart/2005/8/layout/list1"/>
    <dgm:cxn modelId="{E95D1D19-684C-4872-A08E-6E5E02387518}" type="presParOf" srcId="{4ABFC1F6-DC77-45EF-9A81-61F91F1D9821}" destId="{2AC2AC17-D626-41EE-9259-0934EF533517}" srcOrd="3" destOrd="0" presId="urn:microsoft.com/office/officeart/2005/8/layout/list1"/>
    <dgm:cxn modelId="{4468A4EB-F81C-49D7-902C-D7BCB22EA9AD}" type="presParOf" srcId="{4ABFC1F6-DC77-45EF-9A81-61F91F1D9821}" destId="{D0A1E6C4-1DD9-41A6-B748-DB9CE88BC63D}" srcOrd="4" destOrd="0" presId="urn:microsoft.com/office/officeart/2005/8/layout/list1"/>
    <dgm:cxn modelId="{85003422-4C64-4BF4-ACBF-54E7EDAF254E}" type="presParOf" srcId="{D0A1E6C4-1DD9-41A6-B748-DB9CE88BC63D}" destId="{20B487E9-2A95-4CAC-B0A7-C7E3DFDDE97A}" srcOrd="0" destOrd="0" presId="urn:microsoft.com/office/officeart/2005/8/layout/list1"/>
    <dgm:cxn modelId="{52ED9EBE-323C-4F91-BC19-F74AE34300B1}" type="presParOf" srcId="{D0A1E6C4-1DD9-41A6-B748-DB9CE88BC63D}" destId="{2E75B8EF-A79A-4E29-92A2-FD608EBF0ABF}" srcOrd="1" destOrd="0" presId="urn:microsoft.com/office/officeart/2005/8/layout/list1"/>
    <dgm:cxn modelId="{1B6F1C74-3364-4FFE-85AB-12C47C93C71C}" type="presParOf" srcId="{4ABFC1F6-DC77-45EF-9A81-61F91F1D9821}" destId="{D089A8D0-647C-4E43-930C-CFF616B81AA7}" srcOrd="5" destOrd="0" presId="urn:microsoft.com/office/officeart/2005/8/layout/list1"/>
    <dgm:cxn modelId="{2639944A-410C-4118-8F12-64214C163E2E}" type="presParOf" srcId="{4ABFC1F6-DC77-45EF-9A81-61F91F1D9821}" destId="{21004195-DE2C-46E2-85C5-80262779D2A9}" srcOrd="6" destOrd="0" presId="urn:microsoft.com/office/officeart/2005/8/layout/list1"/>
    <dgm:cxn modelId="{65789FBE-F605-4309-9044-1E938B38798B}" type="presParOf" srcId="{4ABFC1F6-DC77-45EF-9A81-61F91F1D9821}" destId="{2DB6CAA9-EB08-4E0C-8A87-FB78499C4F37}" srcOrd="7" destOrd="0" presId="urn:microsoft.com/office/officeart/2005/8/layout/list1"/>
    <dgm:cxn modelId="{DAB9D2FC-4B4B-485D-822C-E474A82FF61F}" type="presParOf" srcId="{4ABFC1F6-DC77-45EF-9A81-61F91F1D9821}" destId="{349021B3-113A-405C-A0C7-F603EBC58FCD}" srcOrd="8" destOrd="0" presId="urn:microsoft.com/office/officeart/2005/8/layout/list1"/>
    <dgm:cxn modelId="{06C72A60-6447-4CC8-A0E5-CCB0EBB2FDF9}" type="presParOf" srcId="{349021B3-113A-405C-A0C7-F603EBC58FCD}" destId="{7508F692-033C-40C4-84C6-54CC9B8D2C80}" srcOrd="0" destOrd="0" presId="urn:microsoft.com/office/officeart/2005/8/layout/list1"/>
    <dgm:cxn modelId="{5ADEF9FA-B8DC-4DB0-A844-FCD0FE46DAE6}" type="presParOf" srcId="{349021B3-113A-405C-A0C7-F603EBC58FCD}" destId="{A99CEB99-5BC6-4598-A301-EA9A7B6AF33E}" srcOrd="1" destOrd="0" presId="urn:microsoft.com/office/officeart/2005/8/layout/list1"/>
    <dgm:cxn modelId="{DA4B8AAD-496A-41F2-A355-A63BE072486E}" type="presParOf" srcId="{4ABFC1F6-DC77-45EF-9A81-61F91F1D9821}" destId="{16B8126E-2328-42E0-B7EC-F5E44BB20F4C}" srcOrd="9" destOrd="0" presId="urn:microsoft.com/office/officeart/2005/8/layout/list1"/>
    <dgm:cxn modelId="{1C07043B-3ADC-4C1E-BE41-F396431015D6}" type="presParOf" srcId="{4ABFC1F6-DC77-45EF-9A81-61F91F1D9821}" destId="{E700B49D-F38A-4A12-BC20-E1A51698BCA2}" srcOrd="10" destOrd="0" presId="urn:microsoft.com/office/officeart/2005/8/layout/list1"/>
    <dgm:cxn modelId="{7F2D0506-1323-43A8-8C1B-155E07628C53}" type="presParOf" srcId="{4ABFC1F6-DC77-45EF-9A81-61F91F1D9821}" destId="{21F5350F-7CD1-48C5-BE0E-0AD67D021CB5}" srcOrd="11" destOrd="0" presId="urn:microsoft.com/office/officeart/2005/8/layout/list1"/>
    <dgm:cxn modelId="{E2982825-DE7E-4552-816C-7F5A4A6E2B7B}" type="presParOf" srcId="{4ABFC1F6-DC77-45EF-9A81-61F91F1D9821}" destId="{D3861DBB-1DA7-4051-8FAF-D00D17BBC441}" srcOrd="12" destOrd="0" presId="urn:microsoft.com/office/officeart/2005/8/layout/list1"/>
    <dgm:cxn modelId="{344D485B-11B4-4F43-83B6-90E7BD17A4C5}" type="presParOf" srcId="{D3861DBB-1DA7-4051-8FAF-D00D17BBC441}" destId="{F594E3E9-F26F-4DB7-AEF8-9811D4DAB967}" srcOrd="0" destOrd="0" presId="urn:microsoft.com/office/officeart/2005/8/layout/list1"/>
    <dgm:cxn modelId="{B5B760D9-E4A8-4A65-A8F4-F4B57F87FC1E}" type="presParOf" srcId="{D3861DBB-1DA7-4051-8FAF-D00D17BBC441}" destId="{05CC17D1-F1CF-45A8-9337-E437DB3CB545}" srcOrd="1" destOrd="0" presId="urn:microsoft.com/office/officeart/2005/8/layout/list1"/>
    <dgm:cxn modelId="{FE807CC3-CFA3-462E-BE1A-48692293E339}" type="presParOf" srcId="{4ABFC1F6-DC77-45EF-9A81-61F91F1D9821}" destId="{EEB4412C-99E2-475C-87BB-8CF74680ABC5}" srcOrd="13" destOrd="0" presId="urn:microsoft.com/office/officeart/2005/8/layout/list1"/>
    <dgm:cxn modelId="{4DB54AF0-F99A-474D-AA7C-36F09B450A27}" type="presParOf" srcId="{4ABFC1F6-DC77-45EF-9A81-61F91F1D9821}" destId="{B3C985CD-5E21-4771-BE87-6782B44339B8}" srcOrd="14" destOrd="0" presId="urn:microsoft.com/office/officeart/2005/8/layout/list1"/>
    <dgm:cxn modelId="{0458A3EC-9B8C-4876-A2D1-0E8D0BF5760F}" type="presParOf" srcId="{4ABFC1F6-DC77-45EF-9A81-61F91F1D9821}" destId="{8C117598-8B76-4493-AB22-6D6DC5AE44FE}" srcOrd="15" destOrd="0" presId="urn:microsoft.com/office/officeart/2005/8/layout/list1"/>
    <dgm:cxn modelId="{BFE6CA57-5015-4E7F-AF21-134D97EFA6B2}" type="presParOf" srcId="{4ABFC1F6-DC77-45EF-9A81-61F91F1D9821}" destId="{934FB88F-63A0-4D2A-B4A8-125FDE04FFE2}" srcOrd="16" destOrd="0" presId="urn:microsoft.com/office/officeart/2005/8/layout/list1"/>
    <dgm:cxn modelId="{142D72C1-7EC6-42B0-BCFB-B0BDD00E4342}" type="presParOf" srcId="{934FB88F-63A0-4D2A-B4A8-125FDE04FFE2}" destId="{CC67783E-3659-4BE5-836E-DE5A228D2E3D}" srcOrd="0" destOrd="0" presId="urn:microsoft.com/office/officeart/2005/8/layout/list1"/>
    <dgm:cxn modelId="{29D6E5B9-A588-4D92-A9FA-7A0A1EE97142}" type="presParOf" srcId="{934FB88F-63A0-4D2A-B4A8-125FDE04FFE2}" destId="{D01575AA-5BE4-48F3-90B4-08A63A3F114A}" srcOrd="1" destOrd="0" presId="urn:microsoft.com/office/officeart/2005/8/layout/list1"/>
    <dgm:cxn modelId="{94FCC634-51F5-4238-BE5F-0AA1367C098D}" type="presParOf" srcId="{4ABFC1F6-DC77-45EF-9A81-61F91F1D9821}" destId="{936C7248-91E3-48B2-AE07-45CEEBF96821}" srcOrd="17" destOrd="0" presId="urn:microsoft.com/office/officeart/2005/8/layout/list1"/>
    <dgm:cxn modelId="{04A1291D-7A59-4E05-8634-9E91EA8796B0}" type="presParOf" srcId="{4ABFC1F6-DC77-45EF-9A81-61F91F1D9821}" destId="{241C1C25-838B-4EA7-9D62-6B15F96B6DE4}" srcOrd="18" destOrd="0" presId="urn:microsoft.com/office/officeart/2005/8/layout/list1"/>
    <dgm:cxn modelId="{494BF60F-DB0F-48AD-8A3F-B6625018B099}" type="presParOf" srcId="{4ABFC1F6-DC77-45EF-9A81-61F91F1D9821}" destId="{5492D836-46F2-4B4D-BCE2-D5ED11A82725}" srcOrd="19" destOrd="0" presId="urn:microsoft.com/office/officeart/2005/8/layout/list1"/>
    <dgm:cxn modelId="{7EA23445-2253-4F05-9B5C-D5015303AFC5}" type="presParOf" srcId="{4ABFC1F6-DC77-45EF-9A81-61F91F1D9821}" destId="{DB44619E-3415-425B-BE0C-111C08F5E215}" srcOrd="20" destOrd="0" presId="urn:microsoft.com/office/officeart/2005/8/layout/list1"/>
    <dgm:cxn modelId="{5C0B7B3F-B0D9-4B6D-9248-447B0C1BDD74}" type="presParOf" srcId="{DB44619E-3415-425B-BE0C-111C08F5E215}" destId="{30F46E33-8486-4EA0-AA4E-3D5B3EE44AEE}" srcOrd="0" destOrd="0" presId="urn:microsoft.com/office/officeart/2005/8/layout/list1"/>
    <dgm:cxn modelId="{43F8EA71-0EE0-4846-84FE-EE2F2C4BF676}" type="presParOf" srcId="{DB44619E-3415-425B-BE0C-111C08F5E215}" destId="{DBCB7CEE-812C-423D-BEC7-C8AFED45869A}" srcOrd="1" destOrd="0" presId="urn:microsoft.com/office/officeart/2005/8/layout/list1"/>
    <dgm:cxn modelId="{C10205C5-3183-4935-99B0-A80C890E24DF}" type="presParOf" srcId="{4ABFC1F6-DC77-45EF-9A81-61F91F1D9821}" destId="{695E2BB7-C543-4491-8A04-93318589B4D8}" srcOrd="21" destOrd="0" presId="urn:microsoft.com/office/officeart/2005/8/layout/list1"/>
    <dgm:cxn modelId="{B3E3B255-A021-4659-B405-C8165022122D}" type="presParOf" srcId="{4ABFC1F6-DC77-45EF-9A81-61F91F1D9821}" destId="{9590D4DC-B1BE-40A2-B085-2CBDD337B8FF}" srcOrd="22" destOrd="0" presId="urn:microsoft.com/office/officeart/2005/8/layout/list1"/>
    <dgm:cxn modelId="{232E8DC0-B2DC-4EDC-8516-871F51547C24}" type="presParOf" srcId="{4ABFC1F6-DC77-45EF-9A81-61F91F1D9821}" destId="{C2A3CC51-8B9C-4C1B-A3FF-1B2DCC403FDF}" srcOrd="23" destOrd="0" presId="urn:microsoft.com/office/officeart/2005/8/layout/list1"/>
    <dgm:cxn modelId="{1D0D340E-BC32-4256-A79D-8D467FF8A525}" type="presParOf" srcId="{4ABFC1F6-DC77-45EF-9A81-61F91F1D9821}" destId="{A256905D-9A26-48F8-8B17-39A86978AE18}" srcOrd="24" destOrd="0" presId="urn:microsoft.com/office/officeart/2005/8/layout/list1"/>
    <dgm:cxn modelId="{92A0F4E1-1ABB-439C-ADCE-CE6A2E39A388}" type="presParOf" srcId="{A256905D-9A26-48F8-8B17-39A86978AE18}" destId="{9242C66C-0626-4A04-9F83-8A526F4CE4DA}" srcOrd="0" destOrd="0" presId="urn:microsoft.com/office/officeart/2005/8/layout/list1"/>
    <dgm:cxn modelId="{8AB3258B-9DFC-42CE-B25F-827185F3080E}" type="presParOf" srcId="{A256905D-9A26-48F8-8B17-39A86978AE18}" destId="{1DCAE36C-1EF4-44FC-ADF9-BF74D9291BC7}" srcOrd="1" destOrd="0" presId="urn:microsoft.com/office/officeart/2005/8/layout/list1"/>
    <dgm:cxn modelId="{D33DF3AC-280D-47F7-BD31-C535B586955A}" type="presParOf" srcId="{4ABFC1F6-DC77-45EF-9A81-61F91F1D9821}" destId="{8959B6DA-8E0A-491E-89A0-0E824F899ADA}" srcOrd="25" destOrd="0" presId="urn:microsoft.com/office/officeart/2005/8/layout/list1"/>
    <dgm:cxn modelId="{D53156F7-F2DA-4F61-8692-263BFA4ABFE2}" type="presParOf" srcId="{4ABFC1F6-DC77-45EF-9A81-61F91F1D9821}" destId="{75A01802-BBB0-4756-843C-523851FB8047}" srcOrd="26" destOrd="0" presId="urn:microsoft.com/office/officeart/2005/8/layout/list1"/>
    <dgm:cxn modelId="{128952DB-2BD5-4A1A-BC27-24D28C096CEA}" type="presParOf" srcId="{4ABFC1F6-DC77-45EF-9A81-61F91F1D9821}" destId="{D7DEC5B6-7C83-4D55-90F9-1F0495DE9F9E}" srcOrd="27" destOrd="0" presId="urn:microsoft.com/office/officeart/2005/8/layout/list1"/>
    <dgm:cxn modelId="{079235D2-B17E-4237-8D2A-9995BFE15AB7}" type="presParOf" srcId="{4ABFC1F6-DC77-45EF-9A81-61F91F1D9821}" destId="{93025539-0405-4AB2-9766-5CAC79292FD2}" srcOrd="28" destOrd="0" presId="urn:microsoft.com/office/officeart/2005/8/layout/list1"/>
    <dgm:cxn modelId="{51620FA0-1C8C-4761-991D-05DFC74961D1}" type="presParOf" srcId="{93025539-0405-4AB2-9766-5CAC79292FD2}" destId="{35785345-F92C-4973-BFD5-78D5270F6041}" srcOrd="0" destOrd="0" presId="urn:microsoft.com/office/officeart/2005/8/layout/list1"/>
    <dgm:cxn modelId="{A347D874-E4C6-41E2-859C-0A9B6C8B9241}" type="presParOf" srcId="{93025539-0405-4AB2-9766-5CAC79292FD2}" destId="{A390D355-65AE-4BD6-95A3-F4C8A753F070}" srcOrd="1" destOrd="0" presId="urn:microsoft.com/office/officeart/2005/8/layout/list1"/>
    <dgm:cxn modelId="{3D77576E-BCED-4C77-BA62-D1254043020F}" type="presParOf" srcId="{4ABFC1F6-DC77-45EF-9A81-61F91F1D9821}" destId="{2C70FD31-5E2C-4DC8-A839-50BD368A5098}" srcOrd="29" destOrd="0" presId="urn:microsoft.com/office/officeart/2005/8/layout/list1"/>
    <dgm:cxn modelId="{CC70250D-1DA0-4DBD-BD86-98AE733B6E40}" type="presParOf" srcId="{4ABFC1F6-DC77-45EF-9A81-61F91F1D9821}" destId="{83D37439-3CAC-429E-8586-01242E4A77E7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14489-3AAD-4326-B45D-03AE3EB26119}">
      <dsp:nvSpPr>
        <dsp:cNvPr id="0" name=""/>
        <dsp:cNvSpPr/>
      </dsp:nvSpPr>
      <dsp:spPr>
        <a:xfrm>
          <a:off x="0" y="33630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8E9EC-2BFD-4294-B354-AC842E113155}">
      <dsp:nvSpPr>
        <dsp:cNvPr id="0" name=""/>
        <dsp:cNvSpPr/>
      </dsp:nvSpPr>
      <dsp:spPr>
        <a:xfrm>
          <a:off x="559723" y="173944"/>
          <a:ext cx="7836131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b="1" kern="1200" dirty="0"/>
            <a:t>Introduction and Background  of Memory Management </a:t>
          </a:r>
          <a:endParaRPr lang="en-IN" sz="1100" kern="1200" dirty="0"/>
        </a:p>
      </dsp:txBody>
      <dsp:txXfrm>
        <a:off x="575575" y="189796"/>
        <a:ext cx="7804427" cy="293016"/>
      </dsp:txXfrm>
    </dsp:sp>
    <dsp:sp modelId="{21004195-DE2C-46E2-85C5-80262779D2A9}">
      <dsp:nvSpPr>
        <dsp:cNvPr id="0" name=""/>
        <dsp:cNvSpPr/>
      </dsp:nvSpPr>
      <dsp:spPr>
        <a:xfrm>
          <a:off x="0" y="835264"/>
          <a:ext cx="11194473" cy="117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8815" tIns="229108" rIns="86881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Single Absolute Partitions.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Single Relocatable Partitions.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Multiple Partitions.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Multiple Fixed Partitions(MFP).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Multiple Variable Partitions(MVP).</a:t>
          </a:r>
        </a:p>
      </dsp:txBody>
      <dsp:txXfrm>
        <a:off x="0" y="835264"/>
        <a:ext cx="11194473" cy="1178100"/>
      </dsp:txXfrm>
    </dsp:sp>
    <dsp:sp modelId="{2E75B8EF-A79A-4E29-92A2-FD608EBF0ABF}">
      <dsp:nvSpPr>
        <dsp:cNvPr id="0" name=""/>
        <dsp:cNvSpPr/>
      </dsp:nvSpPr>
      <dsp:spPr>
        <a:xfrm>
          <a:off x="559723" y="672904"/>
          <a:ext cx="7836131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Memory Partitioning</a:t>
          </a:r>
          <a:endParaRPr lang="en-US" sz="1100" b="1" kern="1200" dirty="0"/>
        </a:p>
      </dsp:txBody>
      <dsp:txXfrm>
        <a:off x="575575" y="688756"/>
        <a:ext cx="7804427" cy="293016"/>
      </dsp:txXfrm>
    </dsp:sp>
    <dsp:sp modelId="{E700B49D-F38A-4A12-BC20-E1A51698BCA2}">
      <dsp:nvSpPr>
        <dsp:cNvPr id="0" name=""/>
        <dsp:cNvSpPr/>
      </dsp:nvSpPr>
      <dsp:spPr>
        <a:xfrm>
          <a:off x="0" y="223512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CEB99-5BC6-4598-A301-EA9A7B6AF33E}">
      <dsp:nvSpPr>
        <dsp:cNvPr id="0" name=""/>
        <dsp:cNvSpPr/>
      </dsp:nvSpPr>
      <dsp:spPr>
        <a:xfrm>
          <a:off x="559723" y="2072764"/>
          <a:ext cx="7836131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b="1" kern="1200"/>
            <a:t>Swapping </a:t>
          </a:r>
          <a:endParaRPr lang="en-US" sz="1100" b="1" kern="1200" dirty="0"/>
        </a:p>
      </dsp:txBody>
      <dsp:txXfrm>
        <a:off x="575575" y="2088616"/>
        <a:ext cx="7804427" cy="293016"/>
      </dsp:txXfrm>
    </dsp:sp>
    <dsp:sp modelId="{B3C985CD-5E21-4771-BE87-6782B44339B8}">
      <dsp:nvSpPr>
        <dsp:cNvPr id="0" name=""/>
        <dsp:cNvSpPr/>
      </dsp:nvSpPr>
      <dsp:spPr>
        <a:xfrm>
          <a:off x="0" y="2734084"/>
          <a:ext cx="1119447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8815" tIns="229108" rIns="86881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Best-Fit,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First-Fit,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Worst Fit, </a:t>
          </a:r>
        </a:p>
      </dsp:txBody>
      <dsp:txXfrm>
        <a:off x="0" y="2734084"/>
        <a:ext cx="11194473" cy="831600"/>
      </dsp:txXfrm>
    </dsp:sp>
    <dsp:sp modelId="{05CC17D1-F1CF-45A8-9337-E437DB3CB545}">
      <dsp:nvSpPr>
        <dsp:cNvPr id="0" name=""/>
        <dsp:cNvSpPr/>
      </dsp:nvSpPr>
      <dsp:spPr>
        <a:xfrm>
          <a:off x="559723" y="2571724"/>
          <a:ext cx="783613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Contiguous Allocation</a:t>
          </a:r>
        </a:p>
      </dsp:txBody>
      <dsp:txXfrm>
        <a:off x="575575" y="2587576"/>
        <a:ext cx="7804427" cy="293016"/>
      </dsp:txXfrm>
    </dsp:sp>
    <dsp:sp modelId="{241C1C25-838B-4EA7-9D62-6B15F96B6DE4}">
      <dsp:nvSpPr>
        <dsp:cNvPr id="0" name=""/>
        <dsp:cNvSpPr/>
      </dsp:nvSpPr>
      <dsp:spPr>
        <a:xfrm>
          <a:off x="0" y="378744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1575AA-5BE4-48F3-90B4-08A63A3F114A}">
      <dsp:nvSpPr>
        <dsp:cNvPr id="0" name=""/>
        <dsp:cNvSpPr/>
      </dsp:nvSpPr>
      <dsp:spPr>
        <a:xfrm>
          <a:off x="559723" y="3625084"/>
          <a:ext cx="7836131" cy="3247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Paging</a:t>
          </a:r>
        </a:p>
      </dsp:txBody>
      <dsp:txXfrm>
        <a:off x="575575" y="3640936"/>
        <a:ext cx="7804427" cy="293016"/>
      </dsp:txXfrm>
    </dsp:sp>
    <dsp:sp modelId="{9590D4DC-B1BE-40A2-B085-2CBDD337B8FF}">
      <dsp:nvSpPr>
        <dsp:cNvPr id="0" name=""/>
        <dsp:cNvSpPr/>
      </dsp:nvSpPr>
      <dsp:spPr>
        <a:xfrm>
          <a:off x="0" y="428640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CB7CEE-812C-423D-BEC7-C8AFED45869A}">
      <dsp:nvSpPr>
        <dsp:cNvPr id="0" name=""/>
        <dsp:cNvSpPr/>
      </dsp:nvSpPr>
      <dsp:spPr>
        <a:xfrm>
          <a:off x="559723" y="4124044"/>
          <a:ext cx="7836131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Segmentation</a:t>
          </a:r>
        </a:p>
      </dsp:txBody>
      <dsp:txXfrm>
        <a:off x="575575" y="4139896"/>
        <a:ext cx="7804427" cy="293016"/>
      </dsp:txXfrm>
    </dsp:sp>
    <dsp:sp modelId="{75A01802-BBB0-4756-843C-523851FB8047}">
      <dsp:nvSpPr>
        <dsp:cNvPr id="0" name=""/>
        <dsp:cNvSpPr/>
      </dsp:nvSpPr>
      <dsp:spPr>
        <a:xfrm>
          <a:off x="0" y="478536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AE36C-1EF4-44FC-ADF9-BF74D9291BC7}">
      <dsp:nvSpPr>
        <dsp:cNvPr id="0" name=""/>
        <dsp:cNvSpPr/>
      </dsp:nvSpPr>
      <dsp:spPr>
        <a:xfrm>
          <a:off x="559723" y="4623004"/>
          <a:ext cx="7836131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Segmentation with Paging.</a:t>
          </a:r>
        </a:p>
      </dsp:txBody>
      <dsp:txXfrm>
        <a:off x="575575" y="4638856"/>
        <a:ext cx="7804427" cy="293016"/>
      </dsp:txXfrm>
    </dsp:sp>
    <dsp:sp modelId="{83D37439-3CAC-429E-8586-01242E4A77E7}">
      <dsp:nvSpPr>
        <dsp:cNvPr id="0" name=""/>
        <dsp:cNvSpPr/>
      </dsp:nvSpPr>
      <dsp:spPr>
        <a:xfrm>
          <a:off x="0" y="528432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90D355-65AE-4BD6-95A3-F4C8A753F070}">
      <dsp:nvSpPr>
        <dsp:cNvPr id="0" name=""/>
        <dsp:cNvSpPr/>
      </dsp:nvSpPr>
      <dsp:spPr>
        <a:xfrm>
          <a:off x="559723" y="5121964"/>
          <a:ext cx="7836131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Numerical examples.</a:t>
          </a:r>
        </a:p>
      </dsp:txBody>
      <dsp:txXfrm>
        <a:off x="575575" y="5137816"/>
        <a:ext cx="7804427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68D76667-4646-4410-9932-EDFAFF0F2D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45A8314C-79C5-4EA1-BA43-88901E6E71A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4" name="Rectangle 4">
            <a:extLst>
              <a:ext uri="{FF2B5EF4-FFF2-40B4-BE49-F238E27FC236}">
                <a16:creationId xmlns:a16="http://schemas.microsoft.com/office/drawing/2014/main" id="{7D40098D-55D9-4096-8C48-8977625258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5" name="Rectangle 5">
            <a:extLst>
              <a:ext uri="{FF2B5EF4-FFF2-40B4-BE49-F238E27FC236}">
                <a16:creationId xmlns:a16="http://schemas.microsoft.com/office/drawing/2014/main" id="{22E89C19-EC0A-42C2-8496-1F0EF7193A3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8AA5096C-82C5-4B27-9495-196C7A02E2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FC20BE32-56C7-4E30-970F-2AACDE8DDD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7F0399B7-D71F-495E-9434-F3C836C1B0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CBA2971-1A48-4785-AEE2-0E73E9618E6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5613" y="719138"/>
            <a:ext cx="6391275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5173" name="Rectangle 5">
            <a:extLst>
              <a:ext uri="{FF2B5EF4-FFF2-40B4-BE49-F238E27FC236}">
                <a16:creationId xmlns:a16="http://schemas.microsoft.com/office/drawing/2014/main" id="{D6260B09-B3D6-41BB-B573-61FD258D97E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5174" name="Rectangle 6">
            <a:extLst>
              <a:ext uri="{FF2B5EF4-FFF2-40B4-BE49-F238E27FC236}">
                <a16:creationId xmlns:a16="http://schemas.microsoft.com/office/drawing/2014/main" id="{1989318E-A54D-4A95-9D07-BA45423E758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5" name="Rectangle 7">
            <a:extLst>
              <a:ext uri="{FF2B5EF4-FFF2-40B4-BE49-F238E27FC236}">
                <a16:creationId xmlns:a16="http://schemas.microsoft.com/office/drawing/2014/main" id="{29AD056E-868C-4FD0-BDA5-60A43545C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0D043ABC-791E-4A50-96C5-FCA026B1F3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83CCC-3185-4FE8-81FB-954920AE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AC60-A32A-4553-8CDC-D3660A4C9A34}" type="datetime1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B4ADD-3C98-4D46-9576-18009AED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E55F9-2474-4CD4-A303-6D2A06C4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EA2A6-79F1-449D-9AEB-6B6186D211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07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FF9FC-B635-40F6-B579-790718A63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3553F-2348-4338-A15B-C3EC32517FC0}" type="datetime1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B6774-7F1B-4A90-BB9D-922BAF6E5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7C2A1-D822-4308-B4A3-A32AD3902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4DD90-EB57-41D1-82C9-BE5F825BA2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67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EC363-5B30-402A-9BD4-32EF833BC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69FF3-9618-4867-A1A7-FD04BDE71955}" type="datetime1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3BE1E-84FF-4A85-A8F4-099A4DE61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6583-8BC9-4E21-B9F6-4381CFEFF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C9169-9978-4CC0-B245-1985928A0F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3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144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6597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064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427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6984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8074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4670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954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BB6F9-660A-4FA4-A435-807C82D8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AC0E6-F7E0-4D8B-A7A6-40938B4031C3}" type="datetime1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17085-948E-44E0-9724-E9FBF29E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3A332-9FD3-42B6-AF2F-316EA5CA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A9942-346B-448E-A27C-8872AC881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5069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2415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1335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133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C918E-FC53-45C1-B5C3-B88209E9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23911-C237-4632-857F-D7A9866DF68A}" type="datetime1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3D7C0-243B-485D-887F-5DD9113E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EF401-ABF6-4FEF-874D-A99D9CC5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A9BBF-43DE-4AD4-BD77-9BED47C12C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47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3307F0-9377-4753-8C26-751BD899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57949-7C15-465E-B96B-B2EB9CAFE8FE}" type="datetime1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D19397-11F4-4BA1-9D99-5F6B34D4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09C560-1EB2-4F18-8138-B65A8799A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C920A-8674-446A-B17C-AABC3D6AFB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4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0FA8D9-4BA5-4F4B-80A1-E7314030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47D63-FC4D-4B69-A9C9-2F2EFB85F57C}" type="datetime1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8D464D-B904-4280-8D85-226E86E30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EA57C6-A2C6-4E6D-BE2A-D7E77D27E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6986C-2F9E-4AE0-AA5F-1E349CD36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45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DD94BBD-AB92-4084-91E0-8764D63A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779F2-F074-45F1-AE5A-B17331CC99BB}" type="datetime1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0A183C0-AB00-4D42-9BDC-DDA138BED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E32B320-CA38-4A0C-9548-7A4678CE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73EEE-A40D-4504-9ADC-900A45E819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92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6257F92-30AD-4253-998A-61639CAE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7832D-24E0-4970-9128-A48DBC663053}" type="datetime1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27C7A3A-553D-4F0D-B3EF-55C78B856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05C22E8-5975-4D73-A45B-B7FBF837C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2682C-2847-495E-A088-DFEA04F89E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95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9103E1-708F-4B6F-8685-4F5CECB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DB5F1-BEF1-40E5-9469-45083145E576}" type="datetime1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AE0900-EAC7-4A73-800F-7B364C6C7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CC7677-33FE-46C7-909E-93A5EA204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2823F-6E74-4BB0-B2F7-6DDD7E5625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86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9239CF-741D-41EB-A06D-5FA1B29DF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C52A-8FDD-463A-A962-CFE604295DE4}" type="datetime1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A70734-66C2-4EB7-9917-4D452646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766C9D-8AE2-4D33-94A7-9E3255D37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5AA90-D40D-4275-8347-18DD19360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97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66A0656-42D4-41F2-9AE6-96FDC8E26B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1D78299-417E-4BF7-B63F-C704E34A05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7E3E6-9B7F-4ACC-B59D-A00BC300A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88EABE-DE54-41BD-BC23-CF307D286BB4}" type="datetime1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40151-940D-4111-9521-0599B8497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43CA5-7415-44CD-AAFA-701B2DCE7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4235BFC-0700-4C78-8B3F-340064FE7A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88EABE-DE54-41BD-BC23-CF307D286BB4}" type="datetime1">
              <a:rPr lang="en-US" smtClean="0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35BFC-0700-4C78-8B3F-340064FE7A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30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0FE1C788-C97B-46F0-AF55-BF6D0D5E6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5346700"/>
            <a:ext cx="15113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ECC3137-D316-4F3B-AED9-41ABABA7AA98}"/>
              </a:ext>
            </a:extLst>
          </p:cNvPr>
          <p:cNvSpPr txBox="1"/>
          <p:nvPr/>
        </p:nvSpPr>
        <p:spPr>
          <a:xfrm>
            <a:off x="4294188" y="5529264"/>
            <a:ext cx="53721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latin typeface="Georgia" panose="02040502050405020303" pitchFamily="18" charset="0"/>
              </a:rPr>
              <a:t>This work is licensed under a 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Creative Commons Attribution-</a:t>
            </a:r>
            <a:r>
              <a:rPr lang="en-US" sz="1050" b="1" dirty="0" err="1">
                <a:latin typeface="Georgia" panose="02040502050405020303" pitchFamily="18" charset="0"/>
                <a:hlinkClick r:id="rId3"/>
              </a:rPr>
              <a:t>ShareAlike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 4.0 International License</a:t>
            </a:r>
            <a:r>
              <a:rPr lang="en-US" sz="1050" b="1" dirty="0">
                <a:latin typeface="Georgia" panose="02040502050405020303" pitchFamily="18" charset="0"/>
              </a:rPr>
              <a:t>.</a:t>
            </a:r>
            <a:r>
              <a:rPr lang="en-US" sz="1050" dirty="0"/>
              <a:t> This presentation is released under Creative Commons-A6ribute,on 4.0 License. You are free to use, distribute and modify it ,</a:t>
            </a:r>
          </a:p>
          <a:p>
            <a:pPr>
              <a:defRPr/>
            </a:pPr>
            <a:r>
              <a:rPr lang="en-US" sz="1050" dirty="0"/>
              <a:t>including for commercial purposes, provided you acknowledge the source.</a:t>
            </a:r>
            <a:endParaRPr lang="en-US" sz="1050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16E798C-A668-4406-9200-38245DD1DE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Two-Level Page-Table Scheme</a:t>
            </a:r>
            <a:endParaRPr lang="en-US" altLang="en-US" sz="2400"/>
          </a:p>
        </p:txBody>
      </p:sp>
      <p:sp>
        <p:nvSpPr>
          <p:cNvPr id="31747" name="Footer Placeholder 2">
            <a:extLst>
              <a:ext uri="{FF2B5EF4-FFF2-40B4-BE49-F238E27FC236}">
                <a16:creationId xmlns:a16="http://schemas.microsoft.com/office/drawing/2014/main" id="{15F24E70-2527-418E-B5ED-1E4D0BC72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41DBA589-4ACD-4FAF-819B-E3C0D31CF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0" t="900" r="12395" b="1082"/>
          <a:stretch>
            <a:fillRect/>
          </a:stretch>
        </p:blipFill>
        <p:spPr bwMode="auto">
          <a:xfrm>
            <a:off x="3486150" y="962025"/>
            <a:ext cx="4960938" cy="5181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866C2C-21E5-49CF-9C3A-54DE5252A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3EE38F88-EDF0-4A87-B374-873CF2023F3A}" type="slidenum">
              <a:rPr lang="en-US" altLang="en-US">
                <a:solidFill>
                  <a:srgbClr val="898989"/>
                </a:solidFill>
              </a:rPr>
              <a:pPr/>
              <a:t>10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>
            <a:extLst>
              <a:ext uri="{FF2B5EF4-FFF2-40B4-BE49-F238E27FC236}">
                <a16:creationId xmlns:a16="http://schemas.microsoft.com/office/drawing/2014/main" id="{F3D78593-5937-4A93-9C30-1076F832F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Address-Translation Scheme</a:t>
            </a:r>
            <a:endParaRPr lang="en-US" altLang="en-US" sz="2400"/>
          </a:p>
        </p:txBody>
      </p:sp>
      <p:sp>
        <p:nvSpPr>
          <p:cNvPr id="57348" name="Rectangle 1027">
            <a:extLst>
              <a:ext uri="{FF2B5EF4-FFF2-40B4-BE49-F238E27FC236}">
                <a16:creationId xmlns:a16="http://schemas.microsoft.com/office/drawing/2014/main" id="{C94F8B68-2946-42A0-ACC1-9884C695AB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43200" y="1228726"/>
            <a:ext cx="7029450" cy="86677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Address-translation scheme for a two-level 32-bit paging architecture</a:t>
            </a:r>
          </a:p>
        </p:txBody>
      </p:sp>
      <p:sp>
        <p:nvSpPr>
          <p:cNvPr id="32772" name="Footer Placeholder 3">
            <a:extLst>
              <a:ext uri="{FF2B5EF4-FFF2-40B4-BE49-F238E27FC236}">
                <a16:creationId xmlns:a16="http://schemas.microsoft.com/office/drawing/2014/main" id="{5A4EAE8B-5167-4687-B2B9-3C8FE3EF0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32773" name="Picture 1032">
            <a:extLst>
              <a:ext uri="{FF2B5EF4-FFF2-40B4-BE49-F238E27FC236}">
                <a16:creationId xmlns:a16="http://schemas.microsoft.com/office/drawing/2014/main" id="{3A5C6DAD-B374-429C-AF03-5B730F3DD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1" t="23775" r="2260" b="25186"/>
          <a:stretch>
            <a:fillRect/>
          </a:stretch>
        </p:blipFill>
        <p:spPr bwMode="auto">
          <a:xfrm>
            <a:off x="2765425" y="2211389"/>
            <a:ext cx="6929438" cy="299878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86C9E4-EB91-4597-8F45-DA59C6DE0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92B43E44-5F1A-43AB-9D23-D8F05E8FD4B1}" type="slidenum">
              <a:rPr lang="en-US" altLang="en-US">
                <a:solidFill>
                  <a:srgbClr val="898989"/>
                </a:solidFill>
              </a:rPr>
              <a:pPr/>
              <a:t>11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5A6276A-5C9D-4784-ACB3-AADDE7C0A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Hashed Page Tables</a:t>
            </a:r>
          </a:p>
        </p:txBody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373CDD0B-4FDA-4959-9C06-7EBCA158EF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Common in address spaces &gt; 32 bits.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The virtual page number is hashed into a page table. This page table contains a chain of elements hashing to the same location.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Virtual page numbers are compared in this chain searching for a match. If a match is found, the corresponding physical frame is extracted.</a:t>
            </a:r>
          </a:p>
        </p:txBody>
      </p:sp>
      <p:sp>
        <p:nvSpPr>
          <p:cNvPr id="33796" name="Footer Placeholder 3">
            <a:extLst>
              <a:ext uri="{FF2B5EF4-FFF2-40B4-BE49-F238E27FC236}">
                <a16:creationId xmlns:a16="http://schemas.microsoft.com/office/drawing/2014/main" id="{3E874E3D-6F24-4F92-8939-6B7B89CD2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4B319B-B14B-4109-B446-7BF08357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28181239-8C24-45B8-80F9-463A1A3ECD79}" type="slidenum">
              <a:rPr lang="en-US" altLang="en-US">
                <a:solidFill>
                  <a:srgbClr val="898989"/>
                </a:solidFill>
              </a:rPr>
              <a:pPr/>
              <a:t>12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E6B1C26-121C-4EAA-BDA2-0D2B73BA7C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Hashed Page Table</a:t>
            </a:r>
            <a:endParaRPr lang="en-US" altLang="en-US" sz="2400"/>
          </a:p>
        </p:txBody>
      </p:sp>
      <p:sp>
        <p:nvSpPr>
          <p:cNvPr id="34819" name="Footer Placeholder 2">
            <a:extLst>
              <a:ext uri="{FF2B5EF4-FFF2-40B4-BE49-F238E27FC236}">
                <a16:creationId xmlns:a16="http://schemas.microsoft.com/office/drawing/2014/main" id="{69CBBCBB-9BA1-4AB3-81A1-C3661FE4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34820" name="Picture 3">
            <a:extLst>
              <a:ext uri="{FF2B5EF4-FFF2-40B4-BE49-F238E27FC236}">
                <a16:creationId xmlns:a16="http://schemas.microsoft.com/office/drawing/2014/main" id="{0CDD3144-C48E-4F35-94DD-37B5D538E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8" t="14386" r="943" b="14816"/>
          <a:stretch>
            <a:fillRect/>
          </a:stretch>
        </p:blipFill>
        <p:spPr bwMode="auto">
          <a:xfrm>
            <a:off x="2352676" y="1458913"/>
            <a:ext cx="7426325" cy="40259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F08881-5E18-4129-A3D6-6ABAA573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F83E7E8C-AC72-45B0-AC39-E7544CC9D5C5}" type="slidenum">
              <a:rPr lang="en-US" altLang="en-US">
                <a:solidFill>
                  <a:srgbClr val="898989"/>
                </a:solidFill>
              </a:rPr>
              <a:pPr/>
              <a:t>13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332D96F-F81F-42F5-B4C6-DA2EDD813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Inverted Page Table</a:t>
            </a: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93F511DD-D12E-40E1-85EA-5D9500D939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One entry for each real page of memory.</a:t>
            </a:r>
          </a:p>
          <a:p>
            <a:pPr>
              <a:defRPr/>
            </a:pPr>
            <a:r>
              <a:rPr lang="en-US"/>
              <a:t>Entry consists of the virtual address of the page stored in that real memory location, with information about the process that owns that page.</a:t>
            </a:r>
          </a:p>
          <a:p>
            <a:pPr>
              <a:defRPr/>
            </a:pPr>
            <a:r>
              <a:rPr lang="en-US"/>
              <a:t>Decreases memory needed to store each page table, but increases time needed to search the table when a page reference occurs.</a:t>
            </a:r>
          </a:p>
          <a:p>
            <a:pPr>
              <a:defRPr/>
            </a:pPr>
            <a:r>
              <a:rPr lang="en-US"/>
              <a:t>Use hash table to limit the search to one — or at most a few — page-table entries.</a:t>
            </a:r>
          </a:p>
        </p:txBody>
      </p:sp>
      <p:sp>
        <p:nvSpPr>
          <p:cNvPr id="35844" name="Footer Placeholder 3">
            <a:extLst>
              <a:ext uri="{FF2B5EF4-FFF2-40B4-BE49-F238E27FC236}">
                <a16:creationId xmlns:a16="http://schemas.microsoft.com/office/drawing/2014/main" id="{24BC2B32-A50C-4992-9771-583DFF028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CCF1E1-D4E6-493C-8AD3-F52CE7EB1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E9A215F3-A7BB-4944-9694-89F72646A4D1}" type="slidenum">
              <a:rPr lang="en-US" altLang="en-US">
                <a:solidFill>
                  <a:srgbClr val="898989"/>
                </a:solidFill>
              </a:rPr>
              <a:pPr/>
              <a:t>14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61BE4892-AEE2-4F89-A2A8-2EACF00F0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625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Inverted Page Table Architecture</a:t>
            </a:r>
            <a:endParaRPr lang="en-US" altLang="en-US" sz="2400"/>
          </a:p>
        </p:txBody>
      </p:sp>
      <p:sp>
        <p:nvSpPr>
          <p:cNvPr id="36867" name="Footer Placeholder 2">
            <a:extLst>
              <a:ext uri="{FF2B5EF4-FFF2-40B4-BE49-F238E27FC236}">
                <a16:creationId xmlns:a16="http://schemas.microsoft.com/office/drawing/2014/main" id="{ECE092A0-5422-4776-BA8C-362CBF15A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36868" name="Picture 4">
            <a:extLst>
              <a:ext uri="{FF2B5EF4-FFF2-40B4-BE49-F238E27FC236}">
                <a16:creationId xmlns:a16="http://schemas.microsoft.com/office/drawing/2014/main" id="{C5D3AA5C-63A1-49E3-97B3-70E043474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" t="4491" r="479" b="4591"/>
          <a:stretch>
            <a:fillRect/>
          </a:stretch>
        </p:blipFill>
        <p:spPr bwMode="auto">
          <a:xfrm>
            <a:off x="3019425" y="1128714"/>
            <a:ext cx="5899150" cy="433863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EDC871-BE22-4AEB-969F-974B3DA6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F817368-C6C4-4430-9957-05A274A8A90D}" type="slidenum">
              <a:rPr lang="en-US" altLang="en-US">
                <a:solidFill>
                  <a:srgbClr val="898989"/>
                </a:solidFill>
              </a:rPr>
              <a:pPr/>
              <a:t>15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83BB0E9-AF80-4FD9-B018-5E46C6CA9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700" dirty="0"/>
              <a:t>Implementation of Page Table</a:t>
            </a:r>
            <a:br>
              <a:rPr lang="en-US" altLang="en-US" sz="3700" dirty="0"/>
            </a:br>
            <a:r>
              <a:rPr lang="en-US" altLang="en-US" sz="3700" b="1" dirty="0">
                <a:solidFill>
                  <a:srgbClr val="FF0000"/>
                </a:solidFill>
              </a:rPr>
              <a:t>(</a:t>
            </a:r>
            <a:r>
              <a:rPr lang="en-US" sz="3700" b="1" dirty="0">
                <a:solidFill>
                  <a:srgbClr val="FF0000"/>
                </a:solidFill>
              </a:rPr>
              <a:t>Shared pages)</a:t>
            </a:r>
            <a:endParaRPr lang="en-US" altLang="en-US" sz="3700" b="1" dirty="0">
              <a:solidFill>
                <a:srgbClr val="FF0000"/>
              </a:solidFill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9A7E8C85-BA36-479E-951E-AC25566093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36072" y="1695372"/>
            <a:ext cx="10695709" cy="4523818"/>
          </a:xfrm>
        </p:spPr>
        <p:txBody>
          <a:bodyPr rtlCol="0" anchor="t">
            <a:normAutofit/>
          </a:bodyPr>
          <a:lstStyle/>
          <a:p>
            <a:pPr>
              <a:defRPr/>
            </a:pPr>
            <a:r>
              <a:rPr lang="en-US" sz="1700" dirty="0"/>
              <a:t>An advantage of paging is the possibility of sharing common code.</a:t>
            </a:r>
          </a:p>
          <a:p>
            <a:pPr>
              <a:defRPr/>
            </a:pPr>
            <a:r>
              <a:rPr lang="en-US" sz="1700" b="1" dirty="0"/>
              <a:t>Reentrant code </a:t>
            </a:r>
            <a:r>
              <a:rPr lang="en-US" sz="1700" dirty="0"/>
              <a:t>(or </a:t>
            </a:r>
            <a:r>
              <a:rPr lang="en-US" sz="1700" b="1" dirty="0"/>
              <a:t>pure code</a:t>
            </a:r>
            <a:r>
              <a:rPr lang="en-US" sz="1700" dirty="0"/>
              <a:t>) it can be shared.</a:t>
            </a:r>
          </a:p>
          <a:p>
            <a:pPr lvl="1">
              <a:defRPr/>
            </a:pPr>
            <a:r>
              <a:rPr lang="en-US" sz="1700" dirty="0"/>
              <a:t>It is non-self-modifying code ( it never changes during execution).</a:t>
            </a:r>
          </a:p>
          <a:p>
            <a:pPr lvl="1">
              <a:defRPr/>
            </a:pPr>
            <a:r>
              <a:rPr lang="en-US" sz="1700" dirty="0"/>
              <a:t>Multiple processes can execute the same code at the same time.</a:t>
            </a:r>
          </a:p>
          <a:p>
            <a:pPr lvl="1">
              <a:defRPr/>
            </a:pPr>
            <a:r>
              <a:rPr lang="en-US" sz="1700" dirty="0"/>
              <a:t>Each process has its own copy of registers and data storage ( data for different processes will , be different.</a:t>
            </a:r>
          </a:p>
          <a:p>
            <a:pPr>
              <a:defRPr/>
            </a:pPr>
            <a:r>
              <a:rPr lang="en-US" sz="1700" b="1" dirty="0"/>
              <a:t>Shared code</a:t>
            </a:r>
          </a:p>
          <a:p>
            <a:pPr lvl="1">
              <a:defRPr/>
            </a:pPr>
            <a:r>
              <a:rPr lang="en-US" sz="1700" dirty="0"/>
              <a:t>One copy of read-only (reentrant) code shared among processes (i.e., text editors, compilers, window systems). </a:t>
            </a:r>
          </a:p>
          <a:p>
            <a:pPr lvl="1">
              <a:defRPr/>
            </a:pPr>
            <a:r>
              <a:rPr lang="en-US" sz="1700" dirty="0"/>
              <a:t>Shared code must appear in same location in the logical address space of all processes.</a:t>
            </a:r>
          </a:p>
          <a:p>
            <a:pPr>
              <a:defRPr/>
            </a:pPr>
            <a:r>
              <a:rPr lang="en-US" sz="1700" b="1" dirty="0"/>
              <a:t>Private code and data</a:t>
            </a:r>
            <a:r>
              <a:rPr lang="en-US" sz="1700" dirty="0"/>
              <a:t> </a:t>
            </a:r>
          </a:p>
          <a:p>
            <a:pPr lvl="1">
              <a:defRPr/>
            </a:pPr>
            <a:r>
              <a:rPr lang="en-US" sz="1700" dirty="0"/>
              <a:t>Each process keeps a separate copy of the code and data.</a:t>
            </a:r>
          </a:p>
          <a:p>
            <a:pPr lvl="1">
              <a:defRPr/>
            </a:pPr>
            <a:r>
              <a:rPr lang="en-US" sz="1700" dirty="0"/>
              <a:t>The pages for the private code and data can appear anywhere in the logical address space.</a:t>
            </a:r>
          </a:p>
        </p:txBody>
      </p:sp>
      <p:sp>
        <p:nvSpPr>
          <p:cNvPr id="37892" name="Footer Placeholder 3">
            <a:extLst>
              <a:ext uri="{FF2B5EF4-FFF2-40B4-BE49-F238E27FC236}">
                <a16:creationId xmlns:a16="http://schemas.microsoft.com/office/drawing/2014/main" id="{B4ED3501-9763-4AE5-8BA9-12ACE025F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277367" y="6356350"/>
            <a:ext cx="41148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300">
                <a:solidFill>
                  <a:schemeClr val="tx1">
                    <a:alpha val="80000"/>
                  </a:schemeClr>
                </a:solidFill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607EB6-A5DD-49D4-AE6A-1E81ABD2C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1182" y="6356350"/>
            <a:ext cx="1929384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0D4D7DE3-4023-470C-B302-D4169D3021D6}" type="slidenum">
              <a:rPr lang="en-US" alt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alt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9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4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2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46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2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6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2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24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2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624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79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624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34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624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2096CF66-1FC7-4A66-A8AD-811DE1D92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alt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Implementation of Page Table</a:t>
            </a:r>
            <a:br>
              <a:rPr lang="en-US" alt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n-US" sz="41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41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Shared pages Example)</a:t>
            </a:r>
            <a:endParaRPr lang="en-US" altLang="en-US" sz="4100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5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916" name="Picture 4">
            <a:extLst>
              <a:ext uri="{FF2B5EF4-FFF2-40B4-BE49-F238E27FC236}">
                <a16:creationId xmlns:a16="http://schemas.microsoft.com/office/drawing/2014/main" id="{6735434C-9E7A-47B3-93A4-3030DE7F4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" t="848" r="1698" b="850"/>
          <a:stretch>
            <a:fillRect/>
          </a:stretch>
        </p:blipFill>
        <p:spPr bwMode="auto">
          <a:xfrm>
            <a:off x="4852519" y="640080"/>
            <a:ext cx="6818169" cy="555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5" name="Footer Placeholder 2">
            <a:extLst>
              <a:ext uri="{FF2B5EF4-FFF2-40B4-BE49-F238E27FC236}">
                <a16:creationId xmlns:a16="http://schemas.microsoft.com/office/drawing/2014/main" id="{30D2D9F8-C0C6-43CF-8C3F-0D68C5A16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4FB917-2514-4050-ABC9-21085CCCF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60361DAE-DEDF-4BA0-AB21-B2F28254F0D3}" type="slidenum">
              <a:rPr lang="en-US" altLang="en-US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hangingPunct="1">
                <a:spcAft>
                  <a:spcPts val="600"/>
                </a:spcAft>
              </a:pPr>
              <a:t>17</a:t>
            </a:fld>
            <a:endParaRPr lang="en-US" altLang="en-US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83BB0E9-AF80-4FD9-B018-5E46C6CA9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Implementation of Page Table</a:t>
            </a:r>
            <a:br>
              <a:rPr lang="en-US" altLang="en-US" dirty="0"/>
            </a:br>
            <a:r>
              <a:rPr lang="en-US" altLang="en-US" sz="4400" b="1" dirty="0">
                <a:solidFill>
                  <a:srgbClr val="FF0000"/>
                </a:solidFill>
              </a:rPr>
              <a:t>(</a:t>
            </a:r>
            <a:r>
              <a:rPr lang="en-US" sz="4400" b="1" dirty="0">
                <a:solidFill>
                  <a:srgbClr val="FF0000"/>
                </a:solidFill>
              </a:rPr>
              <a:t>Shared pages)</a:t>
            </a:r>
            <a:endParaRPr lang="en-US" altLang="en-US" dirty="0"/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9A7E8C85-BA36-479E-951E-AC25566093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Heavily used programs can also be shared( </a:t>
            </a:r>
            <a:r>
              <a:rPr lang="en-IN" b="1" dirty="0">
                <a:solidFill>
                  <a:srgbClr val="FF0000"/>
                </a:solidFill>
              </a:rPr>
              <a:t>code must be </a:t>
            </a:r>
            <a:r>
              <a:rPr lang="en-IN" b="1" dirty="0" err="1">
                <a:solidFill>
                  <a:srgbClr val="FF0000"/>
                </a:solidFill>
              </a:rPr>
              <a:t>reentrant</a:t>
            </a:r>
            <a:r>
              <a:rPr lang="en-IN" dirty="0"/>
              <a:t>)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en-US" dirty="0"/>
              <a:t>Compilers.</a:t>
            </a:r>
          </a:p>
          <a:p>
            <a:pPr lvl="1">
              <a:defRPr/>
            </a:pPr>
            <a:r>
              <a:rPr lang="en-US" dirty="0"/>
              <a:t>Window systems.</a:t>
            </a:r>
          </a:p>
          <a:p>
            <a:pPr lvl="1">
              <a:defRPr/>
            </a:pPr>
            <a:r>
              <a:rPr lang="en-US" dirty="0"/>
              <a:t>Run-time libraries.</a:t>
            </a:r>
          </a:p>
          <a:p>
            <a:pPr lvl="1">
              <a:defRPr/>
            </a:pPr>
            <a:r>
              <a:rPr lang="en-US" dirty="0"/>
              <a:t>Database systems etc.</a:t>
            </a:r>
          </a:p>
          <a:p>
            <a:pPr>
              <a:defRPr/>
            </a:pPr>
            <a:r>
              <a:rPr lang="en-US" dirty="0"/>
              <a:t>The sharing of memory among processes is like the sharing of the address space of a task by threads.</a:t>
            </a:r>
          </a:p>
        </p:txBody>
      </p:sp>
      <p:sp>
        <p:nvSpPr>
          <p:cNvPr id="37892" name="Footer Placeholder 3">
            <a:extLst>
              <a:ext uri="{FF2B5EF4-FFF2-40B4-BE49-F238E27FC236}">
                <a16:creationId xmlns:a16="http://schemas.microsoft.com/office/drawing/2014/main" id="{B4ED3501-9763-4AE5-8BA9-12ACE025F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607EB6-A5DD-49D4-AE6A-1E81ABD2C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D4D7DE3-4023-470C-B302-D4169D3021D6}" type="slidenum">
              <a:rPr lang="en-US" altLang="en-US">
                <a:solidFill>
                  <a:srgbClr val="898989"/>
                </a:solidFill>
              </a:rPr>
              <a:pPr/>
              <a:t>18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85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9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2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9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2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7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2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D857F-FAD0-4CCD-8B91-67D11AF65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C388-486A-4EAF-8693-B85076091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32E9D-7810-490D-82EF-1F3EBDFB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661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EBAF7A2-9078-4BEB-B022-B561AA227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1691" y="3222976"/>
            <a:ext cx="3046990" cy="129360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1800" dirty="0"/>
              <a:t>Topic – Memory Concept</a:t>
            </a:r>
          </a:p>
          <a:p>
            <a:pPr algn="l"/>
            <a:r>
              <a:rPr lang="en-US" sz="1800" dirty="0"/>
              <a:t>CS-2013 (Operating System)</a:t>
            </a:r>
          </a:p>
          <a:p>
            <a:pPr algn="l"/>
            <a:r>
              <a:rPr lang="en-US" sz="1800" dirty="0"/>
              <a:t>Part VI</a:t>
            </a:r>
          </a:p>
          <a:p>
            <a:pPr algn="l"/>
            <a:r>
              <a:rPr lang="en-US" sz="1800" dirty="0"/>
              <a:t>Lecture -25</a:t>
            </a:r>
          </a:p>
          <a:p>
            <a:pPr algn="l"/>
            <a:endParaRPr lang="en-IN" sz="1125" dirty="0"/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2A4C1229-0A47-43C7-8DEB-DFFFAEBBAE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5447908" y="1006038"/>
            <a:ext cx="6125255" cy="48459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9A66CF-D56C-4A6E-9395-E8F5A834E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1691" y="1588653"/>
            <a:ext cx="3748954" cy="928771"/>
          </a:xfrm>
        </p:spPr>
        <p:txBody>
          <a:bodyPr anchor="b">
            <a:normAutofit/>
          </a:bodyPr>
          <a:lstStyle/>
          <a:p>
            <a:pPr algn="l"/>
            <a:r>
              <a:rPr lang="en-US" sz="2700" dirty="0"/>
              <a:t>Module 4: Memory Management</a:t>
            </a:r>
            <a:endParaRPr lang="en-IN" sz="2700" dirty="0"/>
          </a:p>
        </p:txBody>
      </p:sp>
    </p:spTree>
    <p:extLst>
      <p:ext uri="{BB962C8B-B14F-4D97-AF65-F5344CB8AC3E}">
        <p14:creationId xmlns:p14="http://schemas.microsoft.com/office/powerpoint/2010/main" val="606615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1E9DE91-CB5F-463E-9228-1DC90DD7C6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543717B-DC18-4913-8D52-8034966411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833563" algn="l"/>
              </a:tabLst>
            </a:pPr>
            <a:r>
              <a:rPr lang="en-US" altLang="en-US" sz="1800"/>
              <a:t>Memory-management scheme that supports user view of memory. </a:t>
            </a:r>
          </a:p>
          <a:p>
            <a:pPr>
              <a:tabLst>
                <a:tab pos="1833563" algn="l"/>
              </a:tabLst>
            </a:pPr>
            <a:r>
              <a:rPr lang="en-US" altLang="en-US" sz="1800"/>
              <a:t>A program is a collection of segments.  A segment is a logical unit such as: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main program,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procedure, 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function,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method,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object,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local variables, global variables,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common block,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stack,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symbol table, arrays</a:t>
            </a:r>
          </a:p>
        </p:txBody>
      </p:sp>
      <p:sp>
        <p:nvSpPr>
          <p:cNvPr id="39940" name="Footer Placeholder 3">
            <a:extLst>
              <a:ext uri="{FF2B5EF4-FFF2-40B4-BE49-F238E27FC236}">
                <a16:creationId xmlns:a16="http://schemas.microsoft.com/office/drawing/2014/main" id="{27D7D1F6-E76B-4B57-9911-FB1E3B417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C1D59A-AE3B-4FB7-8D8C-348668341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321AE14B-EE44-4D63-8BD8-4685B7764303}" type="slidenum">
              <a:rPr lang="en-US" altLang="en-US">
                <a:solidFill>
                  <a:srgbClr val="898989"/>
                </a:solidFill>
              </a:rPr>
              <a:pPr/>
              <a:t>20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1374A5C-69A1-47D7-930D-FAB750C26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71525"/>
          </a:xfrm>
        </p:spPr>
        <p:txBody>
          <a:bodyPr/>
          <a:lstStyle/>
          <a:p>
            <a:pPr eaLnBrk="1" hangingPunct="1"/>
            <a:r>
              <a:rPr lang="en-US" altLang="en-US"/>
              <a:t>User’s View of a Program</a:t>
            </a:r>
            <a:endParaRPr lang="en-US" altLang="en-US" sz="2400"/>
          </a:p>
        </p:txBody>
      </p:sp>
      <p:sp>
        <p:nvSpPr>
          <p:cNvPr id="40963" name="Footer Placeholder 2">
            <a:extLst>
              <a:ext uri="{FF2B5EF4-FFF2-40B4-BE49-F238E27FC236}">
                <a16:creationId xmlns:a16="http://schemas.microsoft.com/office/drawing/2014/main" id="{274B929F-CB08-435C-8AF8-C3DA1DB40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40964" name="Picture 3">
            <a:extLst>
              <a:ext uri="{FF2B5EF4-FFF2-40B4-BE49-F238E27FC236}">
                <a16:creationId xmlns:a16="http://schemas.microsoft.com/office/drawing/2014/main" id="{216866B5-D505-4ACA-8A92-F32130A6C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0" t="1469" r="21819" b="1843"/>
          <a:stretch>
            <a:fillRect/>
          </a:stretch>
        </p:blipFill>
        <p:spPr bwMode="auto">
          <a:xfrm>
            <a:off x="3863975" y="1046164"/>
            <a:ext cx="4256088" cy="54641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3ECF4E-65AE-45CF-A922-C45D29C84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AF6EF86-AFDE-47D0-BCBE-47528CEA07EF}" type="slidenum">
              <a:rPr lang="en-US" altLang="en-US">
                <a:solidFill>
                  <a:srgbClr val="898989"/>
                </a:solidFill>
              </a:rPr>
              <a:pPr/>
              <a:t>21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83BC0DE-87ED-4804-8C73-4E1090F895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896937"/>
          </a:xfrm>
        </p:spPr>
        <p:txBody>
          <a:bodyPr/>
          <a:lstStyle/>
          <a:p>
            <a:pPr eaLnBrk="1" hangingPunct="1"/>
            <a:r>
              <a:rPr lang="en-US" altLang="en-US"/>
              <a:t>Logical View of Segmentation</a:t>
            </a:r>
          </a:p>
        </p:txBody>
      </p:sp>
      <p:sp>
        <p:nvSpPr>
          <p:cNvPr id="41987" name="Footer Placeholder 2">
            <a:extLst>
              <a:ext uri="{FF2B5EF4-FFF2-40B4-BE49-F238E27FC236}">
                <a16:creationId xmlns:a16="http://schemas.microsoft.com/office/drawing/2014/main" id="{F537ED41-9015-4B98-A004-5B318FAE5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41988" name="Oval 3">
            <a:extLst>
              <a:ext uri="{FF2B5EF4-FFF2-40B4-BE49-F238E27FC236}">
                <a16:creationId xmlns:a16="http://schemas.microsoft.com/office/drawing/2014/main" id="{D863EA0E-811F-43D7-9A31-03CB314A5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171575"/>
            <a:ext cx="2895600" cy="396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41989" name="Rectangle 4">
            <a:extLst>
              <a:ext uri="{FF2B5EF4-FFF2-40B4-BE49-F238E27FC236}">
                <a16:creationId xmlns:a16="http://schemas.microsoft.com/office/drawing/2014/main" id="{F71F2954-A84A-476E-BF04-3B5EC0C01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857375"/>
            <a:ext cx="990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1</a:t>
            </a:r>
          </a:p>
        </p:txBody>
      </p:sp>
      <p:sp>
        <p:nvSpPr>
          <p:cNvPr id="41990" name="Rectangle 5">
            <a:extLst>
              <a:ext uri="{FF2B5EF4-FFF2-40B4-BE49-F238E27FC236}">
                <a16:creationId xmlns:a16="http://schemas.microsoft.com/office/drawing/2014/main" id="{70D5C4AE-FB5D-4D0F-9F4C-352D3DF26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00375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41991" name="Rectangle 6">
            <a:extLst>
              <a:ext uri="{FF2B5EF4-FFF2-40B4-BE49-F238E27FC236}">
                <a16:creationId xmlns:a16="http://schemas.microsoft.com/office/drawing/2014/main" id="{143FCDAB-ACEA-4289-8A56-F167A1028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466975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41992" name="Rectangle 7">
            <a:extLst>
              <a:ext uri="{FF2B5EF4-FFF2-40B4-BE49-F238E27FC236}">
                <a16:creationId xmlns:a16="http://schemas.microsoft.com/office/drawing/2014/main" id="{034041A2-EF2D-4932-8A83-0994F9D88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57575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4</a:t>
            </a:r>
          </a:p>
        </p:txBody>
      </p:sp>
      <p:grpSp>
        <p:nvGrpSpPr>
          <p:cNvPr id="41993" name="Group 24">
            <a:extLst>
              <a:ext uri="{FF2B5EF4-FFF2-40B4-BE49-F238E27FC236}">
                <a16:creationId xmlns:a16="http://schemas.microsoft.com/office/drawing/2014/main" id="{B5AD9116-BED3-404E-9D86-C1D576900AD3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1171575"/>
            <a:ext cx="1143000" cy="3962400"/>
            <a:chOff x="3888" y="1056"/>
            <a:chExt cx="720" cy="2496"/>
          </a:xfrm>
        </p:grpSpPr>
        <p:grpSp>
          <p:nvGrpSpPr>
            <p:cNvPr id="41997" name="Group 11">
              <a:extLst>
                <a:ext uri="{FF2B5EF4-FFF2-40B4-BE49-F238E27FC236}">
                  <a16:creationId xmlns:a16="http://schemas.microsoft.com/office/drawing/2014/main" id="{4315C06B-44A8-43A3-AAA2-0B14D6A79F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056"/>
              <a:ext cx="720" cy="672"/>
              <a:chOff x="3888" y="1056"/>
              <a:chExt cx="720" cy="672"/>
            </a:xfrm>
          </p:grpSpPr>
          <p:sp>
            <p:nvSpPr>
              <p:cNvPr id="42008" name="Rectangle 8">
                <a:extLst>
                  <a:ext uri="{FF2B5EF4-FFF2-40B4-BE49-F238E27FC236}">
                    <a16:creationId xmlns:a16="http://schemas.microsoft.com/office/drawing/2014/main" id="{2A109D43-CE61-4FB5-BE99-9D42119F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056"/>
                <a:ext cx="720" cy="6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42009" name="Line 9">
                <a:extLst>
                  <a:ext uri="{FF2B5EF4-FFF2-40B4-BE49-F238E27FC236}">
                    <a16:creationId xmlns:a16="http://schemas.microsoft.com/office/drawing/2014/main" id="{C2819C13-8323-436C-AF20-C90FAFE9F7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139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41998" name="Group 12">
              <a:extLst>
                <a:ext uri="{FF2B5EF4-FFF2-40B4-BE49-F238E27FC236}">
                  <a16:creationId xmlns:a16="http://schemas.microsoft.com/office/drawing/2014/main" id="{EED6629F-ACB5-4A28-8FBC-F0747E3C12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728"/>
              <a:ext cx="720" cy="672"/>
              <a:chOff x="3888" y="1056"/>
              <a:chExt cx="720" cy="672"/>
            </a:xfrm>
          </p:grpSpPr>
          <p:sp>
            <p:nvSpPr>
              <p:cNvPr id="42006" name="Rectangle 13">
                <a:extLst>
                  <a:ext uri="{FF2B5EF4-FFF2-40B4-BE49-F238E27FC236}">
                    <a16:creationId xmlns:a16="http://schemas.microsoft.com/office/drawing/2014/main" id="{BA1F9306-9CF3-48F4-979D-E72857A77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056"/>
                <a:ext cx="720" cy="672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42007" name="Line 14">
                <a:extLst>
                  <a:ext uri="{FF2B5EF4-FFF2-40B4-BE49-F238E27FC236}">
                    <a16:creationId xmlns:a16="http://schemas.microsoft.com/office/drawing/2014/main" id="{A4466A16-E943-4BE3-9F54-B5655DEB10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139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41999" name="Text Box 15">
              <a:extLst>
                <a:ext uri="{FF2B5EF4-FFF2-40B4-BE49-F238E27FC236}">
                  <a16:creationId xmlns:a16="http://schemas.microsoft.com/office/drawing/2014/main" id="{45235953-173D-4C1F-BDB7-9B4FF2AB4A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6" y="113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42000" name="Text Box 16">
              <a:extLst>
                <a:ext uri="{FF2B5EF4-FFF2-40B4-BE49-F238E27FC236}">
                  <a16:creationId xmlns:a16="http://schemas.microsoft.com/office/drawing/2014/main" id="{3ABEFC59-85CE-44DA-9D5F-8273639C03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44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42001" name="Rectangle 17">
              <a:extLst>
                <a:ext uri="{FF2B5EF4-FFF2-40B4-BE49-F238E27FC236}">
                  <a16:creationId xmlns:a16="http://schemas.microsoft.com/office/drawing/2014/main" id="{9759C52D-CCA7-48A6-921E-79C063DA4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400"/>
              <a:ext cx="720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Helvetica" panose="020B0604020202020204" pitchFamily="34" charset="0"/>
              </a:endParaRPr>
            </a:p>
          </p:txBody>
        </p:sp>
        <p:sp>
          <p:nvSpPr>
            <p:cNvPr id="42002" name="Rectangle 18">
              <a:extLst>
                <a:ext uri="{FF2B5EF4-FFF2-40B4-BE49-F238E27FC236}">
                  <a16:creationId xmlns:a16="http://schemas.microsoft.com/office/drawing/2014/main" id="{42A79324-3AAA-4F02-A7DD-06FDFD848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312"/>
              <a:ext cx="720" cy="24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Helvetica" panose="020B0604020202020204" pitchFamily="34" charset="0"/>
              </a:endParaRPr>
            </a:p>
          </p:txBody>
        </p:sp>
        <p:sp>
          <p:nvSpPr>
            <p:cNvPr id="42003" name="Line 19">
              <a:extLst>
                <a:ext uri="{FF2B5EF4-FFF2-40B4-BE49-F238E27FC236}">
                  <a16:creationId xmlns:a16="http://schemas.microsoft.com/office/drawing/2014/main" id="{8C288D64-1893-48F6-BF59-355B2CE150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64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004" name="Text Box 20">
              <a:extLst>
                <a:ext uri="{FF2B5EF4-FFF2-40B4-BE49-F238E27FC236}">
                  <a16:creationId xmlns:a16="http://schemas.microsoft.com/office/drawing/2014/main" id="{22BE61FB-22EB-4231-AFAB-EF64F532CF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42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42005" name="Text Box 21">
              <a:extLst>
                <a:ext uri="{FF2B5EF4-FFF2-40B4-BE49-F238E27FC236}">
                  <a16:creationId xmlns:a16="http://schemas.microsoft.com/office/drawing/2014/main" id="{81BBCA45-DED8-41F3-B5F2-9FDAE4105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88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3</a:t>
              </a:r>
            </a:p>
          </p:txBody>
        </p:sp>
      </p:grpSp>
      <p:sp>
        <p:nvSpPr>
          <p:cNvPr id="41994" name="Text Box 22">
            <a:extLst>
              <a:ext uri="{FF2B5EF4-FFF2-40B4-BE49-F238E27FC236}">
                <a16:creationId xmlns:a16="http://schemas.microsoft.com/office/drawing/2014/main" id="{E1C684CD-8D03-4898-95A7-E1763D43B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6475" y="5256213"/>
            <a:ext cx="136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user space </a:t>
            </a:r>
          </a:p>
        </p:txBody>
      </p:sp>
      <p:sp>
        <p:nvSpPr>
          <p:cNvPr id="41995" name="Text Box 23">
            <a:extLst>
              <a:ext uri="{FF2B5EF4-FFF2-40B4-BE49-F238E27FC236}">
                <a16:creationId xmlns:a16="http://schemas.microsoft.com/office/drawing/2014/main" id="{383F51C8-A363-4FCB-B18C-F7C1DD6CF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7150" y="5256213"/>
            <a:ext cx="257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physical memory space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4DC3F7-0391-40D9-B555-6D018A26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C3A9DC96-9613-4826-92DC-C552E4E47DB2}" type="slidenum">
              <a:rPr lang="en-US" altLang="en-US">
                <a:solidFill>
                  <a:srgbClr val="898989"/>
                </a:solidFill>
              </a:rPr>
              <a:pPr/>
              <a:t>22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020C722-6666-48C6-80E1-95B33B660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 Architecture </a:t>
            </a:r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09AA9A80-F2BF-4B3D-91DE-0A5A554CA4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tabLst>
                <a:tab pos="1830388" algn="l"/>
                <a:tab pos="2857500" algn="ctr"/>
              </a:tabLst>
              <a:defRPr/>
            </a:pPr>
            <a:r>
              <a:rPr lang="en-US"/>
              <a:t>Logical address consists of a two tuple:</a:t>
            </a:r>
          </a:p>
          <a:p>
            <a:pPr>
              <a:buNone/>
              <a:tabLst>
                <a:tab pos="1830388" algn="l"/>
                <a:tab pos="2857500" algn="ctr"/>
              </a:tabLst>
              <a:defRPr/>
            </a:pPr>
            <a:r>
              <a:rPr lang="en-US"/>
              <a:t>		&lt;segment-number, offset&gt;,</a:t>
            </a:r>
          </a:p>
          <a:p>
            <a:pPr>
              <a:tabLst>
                <a:tab pos="1830388" algn="l"/>
                <a:tab pos="2857500" algn="ctr"/>
              </a:tabLst>
              <a:defRPr/>
            </a:pPr>
            <a:r>
              <a:rPr lang="en-US" i="1"/>
              <a:t>Segment table</a:t>
            </a:r>
            <a:r>
              <a:rPr lang="en-US"/>
              <a:t> – maps two-dimensional physical addresses; each table entry has:</a:t>
            </a:r>
          </a:p>
          <a:p>
            <a:pPr lvl="1">
              <a:tabLst>
                <a:tab pos="1830388" algn="l"/>
                <a:tab pos="2857500" algn="ctr"/>
              </a:tabLst>
              <a:defRPr/>
            </a:pPr>
            <a:r>
              <a:rPr lang="en-US"/>
              <a:t>base – contains the starting physical address where the segments reside in memory.</a:t>
            </a:r>
          </a:p>
          <a:p>
            <a:pPr lvl="1">
              <a:tabLst>
                <a:tab pos="1830388" algn="l"/>
                <a:tab pos="2857500" algn="ctr"/>
              </a:tabLst>
              <a:defRPr/>
            </a:pPr>
            <a:r>
              <a:rPr lang="en-US" i="1"/>
              <a:t>limit</a:t>
            </a:r>
            <a:r>
              <a:rPr lang="en-US"/>
              <a:t> – specifies the length of the segment.</a:t>
            </a:r>
          </a:p>
          <a:p>
            <a:pPr>
              <a:tabLst>
                <a:tab pos="1830388" algn="l"/>
                <a:tab pos="2857500" algn="ctr"/>
              </a:tabLst>
              <a:defRPr/>
            </a:pPr>
            <a:r>
              <a:rPr lang="en-US" i="1"/>
              <a:t>Segment-table base register (STBR)</a:t>
            </a:r>
            <a:r>
              <a:rPr lang="en-US"/>
              <a:t> points to the segment table’s location in memory.</a:t>
            </a:r>
          </a:p>
          <a:p>
            <a:pPr>
              <a:tabLst>
                <a:tab pos="1830388" algn="l"/>
                <a:tab pos="2857500" algn="ctr"/>
              </a:tabLst>
              <a:defRPr/>
            </a:pPr>
            <a:r>
              <a:rPr lang="en-US" i="1"/>
              <a:t>Segment-table length register (STLR)</a:t>
            </a:r>
            <a:r>
              <a:rPr lang="en-US"/>
              <a:t> indicates number of segments used by a program;</a:t>
            </a:r>
          </a:p>
          <a:p>
            <a:pPr>
              <a:buNone/>
              <a:tabLst>
                <a:tab pos="1830388" algn="l"/>
                <a:tab pos="2857500" algn="ctr"/>
              </a:tabLst>
              <a:defRPr/>
            </a:pPr>
            <a:r>
              <a:rPr lang="en-US"/>
              <a:t>	                  segment number </a:t>
            </a:r>
            <a:r>
              <a:rPr lang="en-US" i="1"/>
              <a:t>s</a:t>
            </a:r>
            <a:r>
              <a:rPr lang="en-US"/>
              <a:t> is legal if </a:t>
            </a:r>
            <a:r>
              <a:rPr lang="en-US" i="1"/>
              <a:t>s</a:t>
            </a:r>
            <a:r>
              <a:rPr lang="en-US"/>
              <a:t> &lt; STLR.</a:t>
            </a:r>
          </a:p>
        </p:txBody>
      </p:sp>
      <p:sp>
        <p:nvSpPr>
          <p:cNvPr id="43012" name="Footer Placeholder 3">
            <a:extLst>
              <a:ext uri="{FF2B5EF4-FFF2-40B4-BE49-F238E27FC236}">
                <a16:creationId xmlns:a16="http://schemas.microsoft.com/office/drawing/2014/main" id="{FF0DCEC7-1282-4F69-9DA3-09C306B5B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199E42-2A12-4BD3-AF7E-733E05397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D2E2BB1E-991E-4E8E-A2AA-8CF7F1250792}" type="slidenum">
              <a:rPr lang="en-US" altLang="en-US">
                <a:solidFill>
                  <a:srgbClr val="898989"/>
                </a:solidFill>
              </a:rPr>
              <a:pPr/>
              <a:t>23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DB2DFCF-6EEF-48FD-9292-CF22E7B65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 Architecture (Cont.)</a:t>
            </a:r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64EA48E7-B336-419A-B5C2-97DD2B8E5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/>
              <a:t>Relocation.</a:t>
            </a:r>
          </a:p>
          <a:p>
            <a:pPr lvl="1">
              <a:defRPr/>
            </a:pPr>
            <a:r>
              <a:rPr lang="en-US"/>
              <a:t>dynamic</a:t>
            </a:r>
          </a:p>
          <a:p>
            <a:pPr lvl="1">
              <a:defRPr/>
            </a:pPr>
            <a:r>
              <a:rPr lang="en-US"/>
              <a:t>by segment table </a:t>
            </a:r>
            <a:br>
              <a:rPr lang="en-US"/>
            </a:br>
            <a:endParaRPr lang="en-US"/>
          </a:p>
          <a:p>
            <a:pPr>
              <a:defRPr/>
            </a:pPr>
            <a:r>
              <a:rPr lang="en-US"/>
              <a:t>Sharing.</a:t>
            </a:r>
          </a:p>
          <a:p>
            <a:pPr lvl="1">
              <a:defRPr/>
            </a:pPr>
            <a:r>
              <a:rPr lang="en-US"/>
              <a:t>shared segments</a:t>
            </a:r>
          </a:p>
          <a:p>
            <a:pPr lvl="1">
              <a:defRPr/>
            </a:pPr>
            <a:r>
              <a:rPr lang="en-US"/>
              <a:t>same segment number </a:t>
            </a:r>
            <a:br>
              <a:rPr lang="en-US"/>
            </a:br>
            <a:endParaRPr lang="en-US"/>
          </a:p>
          <a:p>
            <a:pPr>
              <a:defRPr/>
            </a:pPr>
            <a:r>
              <a:rPr lang="en-US"/>
              <a:t>Allocation.</a:t>
            </a:r>
          </a:p>
          <a:p>
            <a:pPr lvl="1">
              <a:defRPr/>
            </a:pPr>
            <a:r>
              <a:rPr lang="en-US"/>
              <a:t>first fit/best fit</a:t>
            </a:r>
          </a:p>
          <a:p>
            <a:pPr lvl="1">
              <a:defRPr/>
            </a:pPr>
            <a:r>
              <a:rPr lang="en-US"/>
              <a:t>external fragmentation</a:t>
            </a:r>
          </a:p>
        </p:txBody>
      </p:sp>
      <p:sp>
        <p:nvSpPr>
          <p:cNvPr id="44036" name="Footer Placeholder 3">
            <a:extLst>
              <a:ext uri="{FF2B5EF4-FFF2-40B4-BE49-F238E27FC236}">
                <a16:creationId xmlns:a16="http://schemas.microsoft.com/office/drawing/2014/main" id="{E9788DC6-2900-40C1-AA90-D8E70350B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49129E-A0F4-48B9-99DD-C45671232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B1A727EF-CB4D-4461-A587-690BC0B2DE13}" type="slidenum">
              <a:rPr lang="en-US" altLang="en-US">
                <a:solidFill>
                  <a:srgbClr val="898989"/>
                </a:solidFill>
              </a:rPr>
              <a:pPr/>
              <a:t>24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0CF31AE-7F03-4EB8-94A9-3D1660DEFF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 Architecture (Cont.)</a:t>
            </a:r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7FBB445C-462B-4B09-89C4-6A5A1C9B3E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Protection.  With each entry in segment table associate:</a:t>
            </a:r>
          </a:p>
          <a:p>
            <a:pPr lvl="1">
              <a:defRPr/>
            </a:pPr>
            <a:r>
              <a:rPr lang="en-US"/>
              <a:t>validation bit = 0 </a:t>
            </a:r>
            <a:r>
              <a:rPr lang="en-US">
                <a:sym typeface="Symbol" pitchFamily="18" charset="2"/>
              </a:rPr>
              <a:t> illegal segment</a:t>
            </a:r>
          </a:p>
          <a:p>
            <a:pPr lvl="1">
              <a:defRPr/>
            </a:pPr>
            <a:r>
              <a:rPr lang="en-US">
                <a:sym typeface="Symbol" pitchFamily="18" charset="2"/>
              </a:rPr>
              <a:t>read/write/execute privileges</a:t>
            </a:r>
          </a:p>
          <a:p>
            <a:pPr>
              <a:defRPr/>
            </a:pPr>
            <a:r>
              <a:rPr lang="en-US"/>
              <a:t>Protection bits associated with segments; code sharing occurs at segment level.</a:t>
            </a:r>
          </a:p>
          <a:p>
            <a:pPr>
              <a:defRPr/>
            </a:pPr>
            <a:r>
              <a:rPr lang="en-US"/>
              <a:t>Since segments vary in length, memory allocation is a dynamic storage-allocation problem.</a:t>
            </a:r>
          </a:p>
          <a:p>
            <a:pPr>
              <a:defRPr/>
            </a:pPr>
            <a:r>
              <a:rPr lang="en-US"/>
              <a:t>A segmentation example is shown in the following diagram</a:t>
            </a:r>
          </a:p>
        </p:txBody>
      </p:sp>
      <p:sp>
        <p:nvSpPr>
          <p:cNvPr id="45060" name="Footer Placeholder 3">
            <a:extLst>
              <a:ext uri="{FF2B5EF4-FFF2-40B4-BE49-F238E27FC236}">
                <a16:creationId xmlns:a16="http://schemas.microsoft.com/office/drawing/2014/main" id="{959594C7-0403-4C06-B3E4-D25E1AC34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124EE2-7A80-418F-9E16-781FABB2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C6337818-BE6E-4F16-ABB6-46F4EF6CA849}" type="slidenum">
              <a:rPr lang="en-US" altLang="en-US">
                <a:solidFill>
                  <a:srgbClr val="898989"/>
                </a:solidFill>
              </a:rPr>
              <a:pPr/>
              <a:t>25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BA7BEC8-7C5E-469A-A4A5-80A39DAE1A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 Hardware</a:t>
            </a:r>
            <a:endParaRPr lang="en-US" altLang="en-US" sz="2400"/>
          </a:p>
        </p:txBody>
      </p:sp>
      <p:sp>
        <p:nvSpPr>
          <p:cNvPr id="46083" name="Footer Placeholder 2">
            <a:extLst>
              <a:ext uri="{FF2B5EF4-FFF2-40B4-BE49-F238E27FC236}">
                <a16:creationId xmlns:a16="http://schemas.microsoft.com/office/drawing/2014/main" id="{830181CD-B3E7-437D-9EA2-BD28C3F53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46084" name="Picture 3">
            <a:extLst>
              <a:ext uri="{FF2B5EF4-FFF2-40B4-BE49-F238E27FC236}">
                <a16:creationId xmlns:a16="http://schemas.microsoft.com/office/drawing/2014/main" id="{495AE296-97EB-4167-A374-D5B4B9002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4" t="5009" r="1572" b="4826"/>
          <a:stretch>
            <a:fillRect/>
          </a:stretch>
        </p:blipFill>
        <p:spPr bwMode="auto">
          <a:xfrm>
            <a:off x="2636839" y="1530351"/>
            <a:ext cx="6797675" cy="47148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1D55EF-7A59-438F-83C7-A839683B9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3B208B12-E161-42F4-BA33-E17C4B5D2F57}" type="slidenum">
              <a:rPr lang="en-US" altLang="en-US">
                <a:solidFill>
                  <a:srgbClr val="898989"/>
                </a:solidFill>
              </a:rPr>
              <a:pPr/>
              <a:t>26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F1F95BD-8BBA-41C8-B9CC-1203CC939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of Segmentation</a:t>
            </a:r>
            <a:endParaRPr lang="en-US" altLang="en-US" sz="2400"/>
          </a:p>
        </p:txBody>
      </p:sp>
      <p:sp>
        <p:nvSpPr>
          <p:cNvPr id="47107" name="Footer Placeholder 2">
            <a:extLst>
              <a:ext uri="{FF2B5EF4-FFF2-40B4-BE49-F238E27FC236}">
                <a16:creationId xmlns:a16="http://schemas.microsoft.com/office/drawing/2014/main" id="{C3C6358F-4A12-4F2E-BCCF-AAE61F7A7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47108" name="Picture 3">
            <a:extLst>
              <a:ext uri="{FF2B5EF4-FFF2-40B4-BE49-F238E27FC236}">
                <a16:creationId xmlns:a16="http://schemas.microsoft.com/office/drawing/2014/main" id="{ED7618DC-F968-4263-84D4-B201BC4AE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5" t="1547" r="9166" b="1581"/>
          <a:stretch>
            <a:fillRect/>
          </a:stretch>
        </p:blipFill>
        <p:spPr bwMode="auto">
          <a:xfrm>
            <a:off x="3224213" y="1263651"/>
            <a:ext cx="5918200" cy="51911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1E1416-07CE-42F5-85BD-E2BD40CCA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A591D0FC-AEED-4E38-BB13-B4FEBB5B394A}" type="slidenum">
              <a:rPr lang="en-US" altLang="en-US">
                <a:solidFill>
                  <a:srgbClr val="898989"/>
                </a:solidFill>
              </a:rPr>
              <a:pPr/>
              <a:t>27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>
            <a:extLst>
              <a:ext uri="{FF2B5EF4-FFF2-40B4-BE49-F238E27FC236}">
                <a16:creationId xmlns:a16="http://schemas.microsoft.com/office/drawing/2014/main" id="{5F6209FD-B425-4550-B19B-E5C6EC3B3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22312"/>
          </a:xfrm>
        </p:spPr>
        <p:txBody>
          <a:bodyPr/>
          <a:lstStyle/>
          <a:p>
            <a:pPr eaLnBrk="1" hangingPunct="1"/>
            <a:r>
              <a:rPr lang="en-US" altLang="en-US"/>
              <a:t>Sharing of Segments</a:t>
            </a:r>
            <a:endParaRPr lang="en-US" altLang="en-US" sz="2400"/>
          </a:p>
        </p:txBody>
      </p:sp>
      <p:sp>
        <p:nvSpPr>
          <p:cNvPr id="48131" name="Footer Placeholder 2">
            <a:extLst>
              <a:ext uri="{FF2B5EF4-FFF2-40B4-BE49-F238E27FC236}">
                <a16:creationId xmlns:a16="http://schemas.microsoft.com/office/drawing/2014/main" id="{EFDA30B9-2A7C-49EF-875C-F37B45F31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48132" name="Picture 1027">
            <a:extLst>
              <a:ext uri="{FF2B5EF4-FFF2-40B4-BE49-F238E27FC236}">
                <a16:creationId xmlns:a16="http://schemas.microsoft.com/office/drawing/2014/main" id="{6E832D2C-45E7-4F4D-B358-4BD39FB23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0" t="877" r="12987" b="1785"/>
          <a:stretch>
            <a:fillRect/>
          </a:stretch>
        </p:blipFill>
        <p:spPr bwMode="auto">
          <a:xfrm>
            <a:off x="1758951" y="1179514"/>
            <a:ext cx="8742363" cy="567848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66BC65-10C8-4CA5-AAF4-437F2151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9FE62C08-FCA5-4291-AED0-689CA072E950}" type="slidenum">
              <a:rPr lang="en-US" altLang="en-US">
                <a:solidFill>
                  <a:srgbClr val="898989"/>
                </a:solidFill>
              </a:rPr>
              <a:pPr/>
              <a:t>28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>
            <a:extLst>
              <a:ext uri="{FF2B5EF4-FFF2-40B4-BE49-F238E27FC236}">
                <a16:creationId xmlns:a16="http://schemas.microsoft.com/office/drawing/2014/main" id="{C96F071C-1EFE-496F-B336-AC65E78AE3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Segmentation with Paging – MULTICS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9BED036-8E81-4394-A9F2-6139D59852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MULTICS system solved problems of external fragmentation and lengthy search times by paging the segments.</a:t>
            </a:r>
            <a:br>
              <a:rPr lang="en-US" altLang="en-US"/>
            </a:br>
            <a:endParaRPr lang="en-US" altLang="en-US"/>
          </a:p>
          <a:p>
            <a:pPr eaLnBrk="1" hangingPunct="1"/>
            <a:r>
              <a:rPr lang="en-US" altLang="en-US"/>
              <a:t>Solution differs from pure segmentation in that the segment-table entry contains not the base address of the segment, but rather the base address of a </a:t>
            </a:r>
            <a:r>
              <a:rPr lang="en-US" altLang="en-US" i="1"/>
              <a:t>page table</a:t>
            </a:r>
            <a:r>
              <a:rPr lang="en-US" altLang="en-US"/>
              <a:t> for this segment.</a:t>
            </a:r>
          </a:p>
        </p:txBody>
      </p:sp>
      <p:sp>
        <p:nvSpPr>
          <p:cNvPr id="49156" name="Footer Placeholder 3">
            <a:extLst>
              <a:ext uri="{FF2B5EF4-FFF2-40B4-BE49-F238E27FC236}">
                <a16:creationId xmlns:a16="http://schemas.microsoft.com/office/drawing/2014/main" id="{9DF8733B-F405-40D4-ABC2-1665EF23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C1C86-E70A-44A2-898F-C69A5D346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601B1C9F-AA04-4AE7-85D0-E55E418A65DA}" type="slidenum">
              <a:rPr lang="en-US" altLang="en-US">
                <a:solidFill>
                  <a:srgbClr val="898989"/>
                </a:solidFill>
              </a:rPr>
              <a:pPr/>
              <a:t>29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F6D96-D1E2-4040-ACFD-C572CC0CD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510" y="282021"/>
            <a:ext cx="5915025" cy="745629"/>
          </a:xfrm>
        </p:spPr>
        <p:txBody>
          <a:bodyPr/>
          <a:lstStyle/>
          <a:p>
            <a:r>
              <a:rPr lang="en-US" dirty="0"/>
              <a:t>Topic to be Cover</a:t>
            </a: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9C9EA1-D872-44EE-A120-AD05BDC7C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622501"/>
              </p:ext>
            </p:extLst>
          </p:nvPr>
        </p:nvGraphicFramePr>
        <p:xfrm>
          <a:off x="646545" y="840509"/>
          <a:ext cx="11194473" cy="5735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00330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F8E9EC-2BFD-4294-B354-AC842E113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63F8E9EC-2BFD-4294-B354-AC842E113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63F8E9EC-2BFD-4294-B354-AC842E113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63F8E9EC-2BFD-4294-B354-AC842E113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63F8E9EC-2BFD-4294-B354-AC842E113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63F8E9EC-2BFD-4294-B354-AC842E113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C14489-3AAD-4326-B45D-03AE3EB26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49C14489-3AAD-4326-B45D-03AE3EB26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49C14489-3AAD-4326-B45D-03AE3EB26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49C14489-3AAD-4326-B45D-03AE3EB261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49C14489-3AAD-4326-B45D-03AE3EB26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49C14489-3AAD-4326-B45D-03AE3EB26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75B8EF-A79A-4E29-92A2-FD608EBF0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2E75B8EF-A79A-4E29-92A2-FD608EBF0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2E75B8EF-A79A-4E29-92A2-FD608EBF0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2E75B8EF-A79A-4E29-92A2-FD608EBF0A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E75B8EF-A79A-4E29-92A2-FD608EBF0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E75B8EF-A79A-4E29-92A2-FD608EBF0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04195-DE2C-46E2-85C5-80262779D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21004195-DE2C-46E2-85C5-80262779D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21004195-DE2C-46E2-85C5-80262779D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21004195-DE2C-46E2-85C5-80262779D2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21004195-DE2C-46E2-85C5-80262779D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21004195-DE2C-46E2-85C5-80262779D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9CEB99-5BC6-4598-A301-EA9A7B6AF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A99CEB99-5BC6-4598-A301-EA9A7B6AF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A99CEB99-5BC6-4598-A301-EA9A7B6AF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A99CEB99-5BC6-4598-A301-EA9A7B6AF3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A99CEB99-5BC6-4598-A301-EA9A7B6AF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A99CEB99-5BC6-4598-A301-EA9A7B6AF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00B49D-F38A-4A12-BC20-E1A51698B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E700B49D-F38A-4A12-BC20-E1A51698B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E700B49D-F38A-4A12-BC20-E1A51698B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E700B49D-F38A-4A12-BC20-E1A51698BC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E700B49D-F38A-4A12-BC20-E1A51698B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E700B49D-F38A-4A12-BC20-E1A51698B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CC17D1-F1CF-45A8-9337-E437DB3CB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05CC17D1-F1CF-45A8-9337-E437DB3CB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05CC17D1-F1CF-45A8-9337-E437DB3CB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graphicEl>
                                              <a:dgm id="{05CC17D1-F1CF-45A8-9337-E437DB3CB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05CC17D1-F1CF-45A8-9337-E437DB3CB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05CC17D1-F1CF-45A8-9337-E437DB3CB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985CD-5E21-4771-BE87-6782B4433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B3C985CD-5E21-4771-BE87-6782B4433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B3C985CD-5E21-4771-BE87-6782B4433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B3C985CD-5E21-4771-BE87-6782B44339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graphicEl>
                                              <a:dgm id="{B3C985CD-5E21-4771-BE87-6782B4433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B3C985CD-5E21-4771-BE87-6782B4433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1575AA-5BE4-48F3-90B4-08A63A3F1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D01575AA-5BE4-48F3-90B4-08A63A3F1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D01575AA-5BE4-48F3-90B4-08A63A3F1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D01575AA-5BE4-48F3-90B4-08A63A3F11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D01575AA-5BE4-48F3-90B4-08A63A3F1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D01575AA-5BE4-48F3-90B4-08A63A3F1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1C1C25-838B-4EA7-9D62-6B15F96B6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241C1C25-838B-4EA7-9D62-6B15F96B6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241C1C25-838B-4EA7-9D62-6B15F96B6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241C1C25-838B-4EA7-9D62-6B15F96B6D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241C1C25-838B-4EA7-9D62-6B15F96B6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241C1C25-838B-4EA7-9D62-6B15F96B6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CB7CEE-812C-423D-BEC7-C8AFED458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DBCB7CEE-812C-423D-BEC7-C8AFED458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dgm id="{DBCB7CEE-812C-423D-BEC7-C8AFED458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graphicEl>
                                              <a:dgm id="{DBCB7CEE-812C-423D-BEC7-C8AFED4586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DBCB7CEE-812C-423D-BEC7-C8AFED458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DBCB7CEE-812C-423D-BEC7-C8AFED458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90D4DC-B1BE-40A2-B085-2CBDD337B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dgm id="{9590D4DC-B1BE-40A2-B085-2CBDD337B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9590D4DC-B1BE-40A2-B085-2CBDD337B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graphicEl>
                                              <a:dgm id="{9590D4DC-B1BE-40A2-B085-2CBDD337B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graphicEl>
                                              <a:dgm id="{9590D4DC-B1BE-40A2-B085-2CBDD337B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graphicEl>
                                              <a:dgm id="{9590D4DC-B1BE-40A2-B085-2CBDD337B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CAE36C-1EF4-44FC-ADF9-BF74D9291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1DCAE36C-1EF4-44FC-ADF9-BF74D9291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graphicEl>
                                              <a:dgm id="{1DCAE36C-1EF4-44FC-ADF9-BF74D9291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1DCAE36C-1EF4-44FC-ADF9-BF74D9291B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graphicEl>
                                              <a:dgm id="{1DCAE36C-1EF4-44FC-ADF9-BF74D9291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graphicEl>
                                              <a:dgm id="{1DCAE36C-1EF4-44FC-ADF9-BF74D9291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A01802-BBB0-4756-843C-523851FB8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graphicEl>
                                              <a:dgm id="{75A01802-BBB0-4756-843C-523851FB8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graphicEl>
                                              <a:dgm id="{75A01802-BBB0-4756-843C-523851FB8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graphicEl>
                                              <a:dgm id="{75A01802-BBB0-4756-843C-523851FB80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graphicEl>
                                              <a:dgm id="{75A01802-BBB0-4756-843C-523851FB8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graphicEl>
                                              <a:dgm id="{75A01802-BBB0-4756-843C-523851FB8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90D355-65AE-4BD6-95A3-F4C8A753F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graphicEl>
                                              <a:dgm id="{A390D355-65AE-4BD6-95A3-F4C8A753F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graphicEl>
                                              <a:dgm id="{A390D355-65AE-4BD6-95A3-F4C8A753F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graphicEl>
                                              <a:dgm id="{A390D355-65AE-4BD6-95A3-F4C8A753F0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graphicEl>
                                              <a:dgm id="{A390D355-65AE-4BD6-95A3-F4C8A753F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>
                                            <p:graphicEl>
                                              <a:dgm id="{A390D355-65AE-4BD6-95A3-F4C8A753F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D37439-3CAC-429E-8586-01242E4A7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graphicEl>
                                              <a:dgm id="{83D37439-3CAC-429E-8586-01242E4A7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graphicEl>
                                              <a:dgm id="{83D37439-3CAC-429E-8586-01242E4A7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>
                                            <p:graphicEl>
                                              <a:dgm id="{83D37439-3CAC-429E-8586-01242E4A77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>
                                            <p:graphicEl>
                                              <a:dgm id="{83D37439-3CAC-429E-8586-01242E4A7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>
                                            <p:graphicEl>
                                              <a:dgm id="{83D37439-3CAC-429E-8586-01242E4A7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>
            <a:extLst>
              <a:ext uri="{FF2B5EF4-FFF2-40B4-BE49-F238E27FC236}">
                <a16:creationId xmlns:a16="http://schemas.microsoft.com/office/drawing/2014/main" id="{420030C6-0C27-4E0C-BFF3-82CE4DFC6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MULTICS Address Translation Scheme</a:t>
            </a:r>
          </a:p>
        </p:txBody>
      </p:sp>
      <p:sp>
        <p:nvSpPr>
          <p:cNvPr id="50179" name="Footer Placeholder 2">
            <a:extLst>
              <a:ext uri="{FF2B5EF4-FFF2-40B4-BE49-F238E27FC236}">
                <a16:creationId xmlns:a16="http://schemas.microsoft.com/office/drawing/2014/main" id="{4A89CD9E-7721-4BAA-99D6-61650CC2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50180" name="Picture 4">
            <a:extLst>
              <a:ext uri="{FF2B5EF4-FFF2-40B4-BE49-F238E27FC236}">
                <a16:creationId xmlns:a16="http://schemas.microsoft.com/office/drawing/2014/main" id="{A3D438C4-C589-4390-8D4B-89E4F6AA8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0" t="1048" r="6540" b="420"/>
          <a:stretch>
            <a:fillRect/>
          </a:stretch>
        </p:blipFill>
        <p:spPr bwMode="auto">
          <a:xfrm>
            <a:off x="2063750" y="1184275"/>
            <a:ext cx="8216900" cy="550703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21C1AB-1A7E-4AF4-82D6-E2BEEB4C1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43E1CE44-F1E7-4F15-AB88-0E12794E9E88}" type="slidenum">
              <a:rPr lang="en-US" altLang="en-US">
                <a:solidFill>
                  <a:srgbClr val="898989"/>
                </a:solidFill>
              </a:rPr>
              <a:pPr/>
              <a:t>30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8012A88-43E8-4157-BC47-C427F7DB4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135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Segmentation with Paging  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CF0799B-8B6D-4B8F-9CA4-DBE2800CE2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6" y="941388"/>
            <a:ext cx="8589963" cy="5638800"/>
          </a:xfrm>
        </p:spPr>
        <p:txBody>
          <a:bodyPr/>
          <a:lstStyle/>
          <a:p>
            <a:pPr eaLnBrk="1" hangingPunct="1"/>
            <a:r>
              <a:rPr lang="en-US" altLang="en-US" sz="2400"/>
              <a:t>Segmentation and paging can be combined to provide</a:t>
            </a:r>
          </a:p>
          <a:p>
            <a:pPr lvl="1" eaLnBrk="1" hangingPunct="1"/>
            <a:r>
              <a:rPr lang="en-US" altLang="en-US" sz="2000"/>
              <a:t>Efficiency of paging scheme</a:t>
            </a:r>
          </a:p>
          <a:p>
            <a:pPr lvl="1" eaLnBrk="1" hangingPunct="1"/>
            <a:r>
              <a:rPr lang="en-US" altLang="en-US" sz="2000"/>
              <a:t>Protection and sharing capability of the of segmentation</a:t>
            </a:r>
          </a:p>
          <a:p>
            <a:pPr lvl="1" eaLnBrk="1" hangingPunct="1"/>
            <a:endParaRPr lang="en-US" altLang="en-US" sz="2000"/>
          </a:p>
          <a:p>
            <a:pPr eaLnBrk="1" hangingPunct="1"/>
            <a:r>
              <a:rPr lang="en-US" altLang="en-US" sz="2400"/>
              <a:t> with simple segmentation the logical address space contains- segment Number and offset.</a:t>
            </a:r>
          </a:p>
          <a:p>
            <a:pPr eaLnBrk="1" hangingPunct="1"/>
            <a:r>
              <a:rPr lang="en-US" altLang="en-US" sz="2400"/>
              <a:t>When paging is added the segment offset is further divided into page number and page offset.</a:t>
            </a:r>
          </a:p>
          <a:p>
            <a:pPr eaLnBrk="1" hangingPunct="1"/>
            <a:r>
              <a:rPr lang="en-US" altLang="en-US" sz="2400"/>
              <a:t>The segment table entry contains the address of the segment’s page table.</a:t>
            </a:r>
          </a:p>
          <a:p>
            <a:pPr eaLnBrk="1" hangingPunct="1"/>
            <a:r>
              <a:rPr lang="en-US" altLang="en-US" sz="2400"/>
              <a:t>The hardware adds the logical address’s page number bits to the page table address to locate the page table entry.</a:t>
            </a:r>
          </a:p>
          <a:p>
            <a:pPr eaLnBrk="1" hangingPunct="1"/>
            <a:r>
              <a:rPr lang="en-US" altLang="en-US" sz="2400"/>
              <a:t>The final physical address is formed by appending the page offset to the page frame number, specified in the page table entry.</a:t>
            </a:r>
          </a:p>
        </p:txBody>
      </p:sp>
      <p:sp>
        <p:nvSpPr>
          <p:cNvPr id="51204" name="Footer Placeholder 3">
            <a:extLst>
              <a:ext uri="{FF2B5EF4-FFF2-40B4-BE49-F238E27FC236}">
                <a16:creationId xmlns:a16="http://schemas.microsoft.com/office/drawing/2014/main" id="{A94DEBD5-405B-40D1-8537-3B70CBE77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E34F1C-A35F-453F-ACE0-3D0723DF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10AAC81-9460-453E-8FED-27DC0A870950}" type="slidenum">
              <a:rPr lang="en-US" altLang="en-US">
                <a:solidFill>
                  <a:srgbClr val="898989"/>
                </a:solidFill>
              </a:rPr>
              <a:pPr/>
              <a:t>31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3E3E6CD2-9971-4CAA-AC55-D57B55C30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9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Segmentation with Paging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441DF1-BFE7-4651-8334-4D3E1A7F45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73238" y="1228726"/>
          <a:ext cx="1579562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6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S</a:t>
                      </a: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</a:t>
                      </a: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</a:t>
                      </a: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237" name="Footer Placeholder 3">
            <a:extLst>
              <a:ext uri="{FF2B5EF4-FFF2-40B4-BE49-F238E27FC236}">
                <a16:creationId xmlns:a16="http://schemas.microsoft.com/office/drawing/2014/main" id="{4A15D3BD-D166-4C9F-87F3-AAEC11481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4236DF-BB1E-4AD9-B39D-5584D95B7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3706814"/>
            <a:ext cx="12049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Segment Table Address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A2CB334-A1F4-46F5-BE75-1C8B77DED73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925639" y="1579564"/>
            <a:ext cx="14287" cy="1635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16D4BB2-5159-41B0-86D0-D27ADD0C1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013" y="3194051"/>
            <a:ext cx="603250" cy="5127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+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0FE9A2-6681-4FD0-B5C1-DC440D398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513" y="2174876"/>
            <a:ext cx="1511300" cy="28686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b="1">
              <a:latin typeface="Helvetica" panose="020B0604020202020204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02F98A9-A2E6-4D13-8A14-C202AC9FA097}"/>
              </a:ext>
            </a:extLst>
          </p:cNvPr>
          <p:cNvGrpSpPr>
            <a:grpSpLocks/>
          </p:cNvGrpSpPr>
          <p:nvPr/>
        </p:nvGrpSpPr>
        <p:grpSpPr bwMode="auto">
          <a:xfrm>
            <a:off x="3338513" y="3352801"/>
            <a:ext cx="1511300" cy="568325"/>
            <a:chOff x="1814945" y="3352800"/>
            <a:chExt cx="1510146" cy="568036"/>
          </a:xfrm>
        </p:grpSpPr>
        <p:cxnSp>
          <p:nvCxnSpPr>
            <p:cNvPr id="52269" name="Straight Connector 11">
              <a:extLst>
                <a:ext uri="{FF2B5EF4-FFF2-40B4-BE49-F238E27FC236}">
                  <a16:creationId xmlns:a16="http://schemas.microsoft.com/office/drawing/2014/main" id="{829C1CF7-9B01-4236-8124-57960C6EA30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14945" y="3352800"/>
              <a:ext cx="151014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270" name="Straight Connector 13">
              <a:extLst>
                <a:ext uri="{FF2B5EF4-FFF2-40B4-BE49-F238E27FC236}">
                  <a16:creationId xmlns:a16="http://schemas.microsoft.com/office/drawing/2014/main" id="{69619951-7F43-4DC3-9ABE-ACAAC62105C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14945" y="3920836"/>
              <a:ext cx="151014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1F8041E8-9BEE-48F7-AD60-76499ADC9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689" y="5154613"/>
            <a:ext cx="1635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Segment Table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67A379-04A1-4211-B297-EA92BE482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9938" y="3214688"/>
            <a:ext cx="603250" cy="51276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+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0EA380F-1CA3-4679-8B6C-68FB26C7FB4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849814" y="3449638"/>
            <a:ext cx="10001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21CE27E-EC13-4D27-AD4B-46DF84DFFACD}"/>
              </a:ext>
            </a:extLst>
          </p:cNvPr>
          <p:cNvCxnSpPr>
            <a:cxnSpLocks noChangeShapeType="1"/>
            <a:stCxn id="8" idx="6"/>
          </p:cNvCxnSpPr>
          <p:nvPr/>
        </p:nvCxnSpPr>
        <p:spPr bwMode="auto">
          <a:xfrm>
            <a:off x="2227263" y="3449638"/>
            <a:ext cx="11112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65927340-7374-4F28-ADCD-EDFBCA79DE1A}"/>
              </a:ext>
            </a:extLst>
          </p:cNvPr>
          <p:cNvCxnSpPr>
            <a:cxnSpLocks noChangeShapeType="1"/>
            <a:stCxn id="17" idx="0"/>
          </p:cNvCxnSpPr>
          <p:nvPr/>
        </p:nvCxnSpPr>
        <p:spPr bwMode="auto">
          <a:xfrm rot="16200000" flipV="1">
            <a:off x="3550444" y="613569"/>
            <a:ext cx="1614488" cy="3587750"/>
          </a:xfrm>
          <a:prstGeom prst="bentConnector3">
            <a:avLst>
              <a:gd name="adj1" fmla="val 77458"/>
            </a:avLst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9262C3CD-8C8E-4396-B981-0B45936B0009}"/>
              </a:ext>
            </a:extLst>
          </p:cNvPr>
          <p:cNvGraphicFramePr>
            <a:graphicFrameLocks noGrp="1"/>
          </p:cNvGraphicFramePr>
          <p:nvPr/>
        </p:nvGraphicFramePr>
        <p:xfrm>
          <a:off x="9393239" y="3449639"/>
          <a:ext cx="1163637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1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Pf</a:t>
                      </a:r>
                    </a:p>
                  </a:txBody>
                  <a:tcPr marL="91429" marR="91429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</a:t>
                      </a:r>
                    </a:p>
                  </a:txBody>
                  <a:tcPr marL="91429" marR="91429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CFA030F-DE81-4C9C-8480-583C9A4FBCCE}"/>
              </a:ext>
            </a:extLst>
          </p:cNvPr>
          <p:cNvCxnSpPr>
            <a:cxnSpLocks noChangeShapeType="1"/>
            <a:stCxn id="17" idx="6"/>
          </p:cNvCxnSpPr>
          <p:nvPr/>
        </p:nvCxnSpPr>
        <p:spPr bwMode="auto">
          <a:xfrm>
            <a:off x="6453189" y="3470275"/>
            <a:ext cx="76517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F1180F10-04B6-4E3B-A7C4-0796A301C2B3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352801" y="1414464"/>
            <a:ext cx="6913563" cy="2035175"/>
          </a:xfrm>
          <a:prstGeom prst="bentConnector3">
            <a:avLst>
              <a:gd name="adj1" fmla="val 500"/>
            </a:avLst>
          </a:prstGeom>
          <a:noFill/>
          <a:ln w="9525" algn="ctr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1ABFA22-9F81-421A-AF6E-8D78522AE040}"/>
              </a:ext>
            </a:extLst>
          </p:cNvPr>
          <p:cNvCxnSpPr>
            <a:cxnSpLocks noChangeShapeType="1"/>
            <a:stCxn id="52264" idx="3"/>
          </p:cNvCxnSpPr>
          <p:nvPr/>
        </p:nvCxnSpPr>
        <p:spPr bwMode="auto">
          <a:xfrm>
            <a:off x="8756650" y="3608389"/>
            <a:ext cx="636588" cy="269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9C5BB235-F5A7-4F88-B8EB-373BF42F3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8364" y="5154613"/>
            <a:ext cx="1635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Page Table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8D3A569-1A2F-4A5D-9C9E-5CF7A0F0E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726" y="914400"/>
            <a:ext cx="301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Logical Address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BF50AF3-77D0-49E5-AD44-90061391C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3488" y="3921126"/>
            <a:ext cx="1814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Physical Address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2BB869B-8C33-4CD0-BFC5-484C4F050C80}"/>
              </a:ext>
            </a:extLst>
          </p:cNvPr>
          <p:cNvGrpSpPr>
            <a:grpSpLocks/>
          </p:cNvGrpSpPr>
          <p:nvPr/>
        </p:nvGrpSpPr>
        <p:grpSpPr bwMode="auto">
          <a:xfrm>
            <a:off x="7212014" y="2174876"/>
            <a:ext cx="1544637" cy="2868613"/>
            <a:chOff x="5687255" y="2175163"/>
            <a:chExt cx="1544819" cy="2867891"/>
          </a:xfrm>
        </p:grpSpPr>
        <p:sp>
          <p:nvSpPr>
            <p:cNvPr id="52264" name="Rectangle 32">
              <a:extLst>
                <a:ext uri="{FF2B5EF4-FFF2-40B4-BE49-F238E27FC236}">
                  <a16:creationId xmlns:a16="http://schemas.microsoft.com/office/drawing/2014/main" id="{A7CB0237-7C4C-4C68-8339-8B5B33619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1928" y="2175163"/>
              <a:ext cx="1510146" cy="2867891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Pf   </a:t>
              </a:r>
            </a:p>
          </p:txBody>
        </p:sp>
        <p:grpSp>
          <p:nvGrpSpPr>
            <p:cNvPr id="52265" name="Group 34">
              <a:extLst>
                <a:ext uri="{FF2B5EF4-FFF2-40B4-BE49-F238E27FC236}">
                  <a16:creationId xmlns:a16="http://schemas.microsoft.com/office/drawing/2014/main" id="{65AF5ED9-69DE-4853-B605-D04BAA192B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87255" y="3352800"/>
              <a:ext cx="1510146" cy="568036"/>
              <a:chOff x="1814945" y="3352800"/>
              <a:chExt cx="1510146" cy="568036"/>
            </a:xfrm>
          </p:grpSpPr>
          <p:cxnSp>
            <p:nvCxnSpPr>
              <p:cNvPr id="52267" name="Straight Connector 35">
                <a:extLst>
                  <a:ext uri="{FF2B5EF4-FFF2-40B4-BE49-F238E27FC236}">
                    <a16:creationId xmlns:a16="http://schemas.microsoft.com/office/drawing/2014/main" id="{A1E6BFFA-BB3A-4706-B510-9B9780BEB0F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814945" y="3352800"/>
                <a:ext cx="1510146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2268" name="Straight Connector 36">
                <a:extLst>
                  <a:ext uri="{FF2B5EF4-FFF2-40B4-BE49-F238E27FC236}">
                    <a16:creationId xmlns:a16="http://schemas.microsoft.com/office/drawing/2014/main" id="{C38AEE77-D81C-4097-90C2-D361D91544C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814945" y="3920836"/>
                <a:ext cx="1510146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2266" name="Straight Connector 56">
              <a:extLst>
                <a:ext uri="{FF2B5EF4-FFF2-40B4-BE49-F238E27FC236}">
                  <a16:creationId xmlns:a16="http://schemas.microsoft.com/office/drawing/2014/main" id="{AA146110-B8CB-4B50-936F-99147C40ED2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511636" y="3352800"/>
              <a:ext cx="0" cy="56803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93E301-E9CE-4585-BB3B-A64E9BA18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DD8799DA-780D-45E1-BB71-8DC269E8D269}" type="slidenum">
              <a:rPr lang="en-US" altLang="en-US">
                <a:solidFill>
                  <a:srgbClr val="898989"/>
                </a:solidFill>
              </a:rPr>
              <a:pPr/>
              <a:t>32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nimBg="1"/>
      <p:bldP spid="10" grpId="0" animBg="1"/>
      <p:bldP spid="16" grpId="0"/>
      <p:bldP spid="17" grpId="0" animBg="1"/>
      <p:bldP spid="53" grpId="0"/>
      <p:bldP spid="54" grpId="0"/>
      <p:bldP spid="5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EE4A1779-526F-4B13-A333-5CB63D29A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Numericals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299EF-ECFD-45D5-A494-6E96F891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675" y="1228726"/>
            <a:ext cx="8756650" cy="614363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en-US"/>
              <a:t>Question 1 : Why the page sizes always power of 2 ?</a:t>
            </a:r>
          </a:p>
          <a:p>
            <a:pPr marL="0" indent="0" algn="just">
              <a:buNone/>
              <a:defRPr/>
            </a:pPr>
            <a:endParaRPr lang="en-US"/>
          </a:p>
          <a:p>
            <a:pPr marL="0" indent="0" algn="just">
              <a:buNone/>
              <a:defRPr/>
            </a:pPr>
            <a:endParaRPr lang="en-US"/>
          </a:p>
        </p:txBody>
      </p:sp>
      <p:sp>
        <p:nvSpPr>
          <p:cNvPr id="53252" name="Footer Placeholder 3">
            <a:extLst>
              <a:ext uri="{FF2B5EF4-FFF2-40B4-BE49-F238E27FC236}">
                <a16:creationId xmlns:a16="http://schemas.microsoft.com/office/drawing/2014/main" id="{4D80831C-F3DB-418F-9F4D-4CFCEF427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1F451-E78D-4066-AEDC-5F7B974FD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676" y="1995488"/>
            <a:ext cx="872807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 :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  <a:r>
              <a:rPr lang="en-US" altLang="en-US" sz="1800" b="1">
                <a:latin typeface="Helvetica" panose="020B0604020202020204" pitchFamily="34" charset="0"/>
              </a:rPr>
              <a:t>All addresses are binary and are divided into page or, page frame 	and offset. By making the page size a power of 2, the page number, 	page frame number and the offset can be determined by looking at 	particular bits in the address; no mathematical calculation is 	required.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8A5F76-0447-4FA7-BBBD-8AE211F92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ED093C7B-9B8C-443F-A02B-D88A8CBCEC03}" type="slidenum">
              <a:rPr lang="en-US" altLang="en-US">
                <a:solidFill>
                  <a:srgbClr val="898989"/>
                </a:solidFill>
              </a:rPr>
              <a:pPr/>
              <a:t>33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6A8BC-9992-4912-AEFD-3D3D8C417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317750"/>
          </a:xfrm>
        </p:spPr>
        <p:txBody>
          <a:bodyPr rtlCol="0"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dirty="0"/>
              <a:t>Question 2: </a:t>
            </a:r>
          </a:p>
          <a:p>
            <a:pPr marL="0" indent="0">
              <a:buNone/>
              <a:defRPr/>
            </a:pPr>
            <a:r>
              <a:rPr lang="en-US" dirty="0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 dirty="0"/>
              <a:t>	physical memory			- 	2</a:t>
            </a:r>
            <a:r>
              <a:rPr lang="en-US" baseline="30000" dirty="0"/>
              <a:t>24</a:t>
            </a:r>
            <a:r>
              <a:rPr lang="en-US" dirty="0"/>
              <a:t> bytes.</a:t>
            </a:r>
          </a:p>
          <a:p>
            <a:pPr marL="0" indent="0">
              <a:buNone/>
              <a:defRPr/>
            </a:pPr>
            <a:r>
              <a:rPr lang="en-US" dirty="0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 dirty="0"/>
              <a:t>	page size				- 	2</a:t>
            </a:r>
            <a:r>
              <a:rPr lang="en-US" baseline="30000" dirty="0"/>
              <a:t>10</a:t>
            </a:r>
            <a:r>
              <a:rPr lang="en-US" dirty="0"/>
              <a:t> bytes. </a:t>
            </a:r>
          </a:p>
          <a:p>
            <a:pPr marL="0" indent="0">
              <a:buNone/>
              <a:defRPr/>
            </a:pPr>
            <a:r>
              <a:rPr lang="en-US" dirty="0"/>
              <a:t>	How many bits are in the logical address space.</a:t>
            </a:r>
          </a:p>
        </p:txBody>
      </p:sp>
      <p:sp>
        <p:nvSpPr>
          <p:cNvPr id="54275" name="Footer Placeholder 3">
            <a:extLst>
              <a:ext uri="{FF2B5EF4-FFF2-40B4-BE49-F238E27FC236}">
                <a16:creationId xmlns:a16="http://schemas.microsoft.com/office/drawing/2014/main" id="{AD3D211F-0164-4E5A-8991-9021F14BE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6A0F30-0913-411C-874D-67407E579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186113"/>
            <a:ext cx="83962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to find out the total bits in logical address space, we need to find 	out the total logical address space.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D4595F-484D-4525-BD6D-E3446B96D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0" y="4386264"/>
            <a:ext cx="77168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Total Logical address space is 	= No of  pages*size of each page.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 256 x 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  <a:endParaRPr lang="en-US" altLang="en-US" sz="1800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 2</a:t>
            </a:r>
            <a:r>
              <a:rPr lang="en-US" altLang="en-US" sz="1800" baseline="30000">
                <a:latin typeface="Helvetica" panose="020B0604020202020204" pitchFamily="34" charset="0"/>
              </a:rPr>
              <a:t>8</a:t>
            </a:r>
            <a:r>
              <a:rPr lang="en-US" altLang="en-US" sz="1800">
                <a:latin typeface="Helvetica" panose="020B0604020202020204" pitchFamily="34" charset="0"/>
              </a:rPr>
              <a:t> x 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				</a:t>
            </a:r>
            <a:r>
              <a:rPr lang="en-US" altLang="en-US" sz="1800">
                <a:latin typeface="Helvetica" panose="020B0604020202020204" pitchFamily="34" charset="0"/>
              </a:rPr>
              <a:t>= 2</a:t>
            </a:r>
            <a:r>
              <a:rPr lang="en-US" altLang="en-US" sz="1800" baseline="30000">
                <a:latin typeface="Helvetica" panose="020B0604020202020204" pitchFamily="34" charset="0"/>
              </a:rPr>
              <a:t>18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so an 18 bit address is required to cover 2</a:t>
            </a:r>
            <a:r>
              <a:rPr lang="en-US" altLang="en-US" sz="1800" baseline="30000">
                <a:latin typeface="Helvetica" panose="020B0604020202020204" pitchFamily="34" charset="0"/>
              </a:rPr>
              <a:t>18</a:t>
            </a:r>
            <a:r>
              <a:rPr lang="en-US" altLang="en-US" sz="1800">
                <a:latin typeface="Helvetica" panose="020B0604020202020204" pitchFamily="34" charset="0"/>
              </a:rPr>
              <a:t> bytes address space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D422B7-E067-46B0-8A85-8BB96DB78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79394E44-EFFF-4F21-99F5-1F7511F25E06}" type="slidenum">
              <a:rPr lang="en-US" altLang="en-US">
                <a:solidFill>
                  <a:srgbClr val="898989"/>
                </a:solidFill>
              </a:rPr>
              <a:pPr/>
              <a:t>34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47037-EA53-4AE0-A68A-EE5C98C87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484189"/>
            <a:ext cx="8699500" cy="2605087"/>
          </a:xfrm>
        </p:spPr>
        <p:txBody>
          <a:bodyPr rtlCol="0"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3: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bits in the logical address space used for the page 	number and offset.</a:t>
            </a:r>
          </a:p>
        </p:txBody>
      </p:sp>
      <p:sp>
        <p:nvSpPr>
          <p:cNvPr id="55299" name="Footer Placeholder 3">
            <a:extLst>
              <a:ext uri="{FF2B5EF4-FFF2-40B4-BE49-F238E27FC236}">
                <a16:creationId xmlns:a16="http://schemas.microsoft.com/office/drawing/2014/main" id="{4251EC57-10C2-472A-9268-4837BB1F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200041-B532-48E9-B1FA-480491A68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173413"/>
            <a:ext cx="872966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total logical address space		- 	2</a:t>
            </a:r>
            <a:r>
              <a:rPr lang="en-US" altLang="en-US" sz="1800" baseline="30000">
                <a:latin typeface="Helvetica" panose="020B0604020202020204" pitchFamily="34" charset="0"/>
              </a:rPr>
              <a:t>18</a:t>
            </a:r>
            <a:r>
              <a:rPr lang="en-US" altLang="en-US" sz="1800">
                <a:latin typeface="Helvetica" panose="020B0604020202020204" pitchFamily="34" charset="0"/>
              </a:rPr>
              <a:t> bytes ( 2</a:t>
            </a:r>
            <a:r>
              <a:rPr lang="en-US" altLang="en-US" sz="1800" baseline="30000">
                <a:latin typeface="Helvetica" panose="020B0604020202020204" pitchFamily="34" charset="0"/>
              </a:rPr>
              <a:t>M</a:t>
            </a:r>
            <a:r>
              <a:rPr lang="en-US" altLang="en-US" sz="1800">
                <a:latin typeface="Helvetica" panose="020B0604020202020204" pitchFamily="34" charset="0"/>
              </a:rPr>
              <a:t> )</a:t>
            </a:r>
            <a:endParaRPr lang="en-US" altLang="en-US" sz="1800" baseline="30000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  <a:r>
              <a:rPr lang="en-US" altLang="en-US" sz="1800">
                <a:latin typeface="Helvetica" panose="020B0604020202020204" pitchFamily="34" charset="0"/>
              </a:rPr>
              <a:t>Size of the one page is 		- 	2</a:t>
            </a:r>
            <a:r>
              <a:rPr lang="en-US" altLang="en-US" sz="1800" baseline="30000">
                <a:latin typeface="Helvetica" panose="020B0604020202020204" pitchFamily="34" charset="0"/>
              </a:rPr>
              <a:t>10 </a:t>
            </a:r>
            <a:r>
              <a:rPr lang="en-US" altLang="en-US" sz="1800">
                <a:latin typeface="Helvetica" panose="020B0604020202020204" pitchFamily="34" charset="0"/>
              </a:rPr>
              <a:t>bytes ( 2</a:t>
            </a:r>
            <a:r>
              <a:rPr lang="en-US" altLang="en-US" sz="1800" baseline="30000">
                <a:latin typeface="Helvetica" panose="020B0604020202020204" pitchFamily="34" charset="0"/>
              </a:rPr>
              <a:t>N</a:t>
            </a:r>
            <a:r>
              <a:rPr lang="en-US" altLang="en-US" sz="1800">
                <a:latin typeface="Helvetica" panose="020B0604020202020204" pitchFamily="34" charset="0"/>
              </a:rPr>
              <a:t>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  <a:r>
              <a:rPr lang="en-US" altLang="en-US" sz="1800">
                <a:latin typeface="Helvetica" panose="020B0604020202020204" pitchFamily="34" charset="0"/>
              </a:rPr>
              <a:t>so the no of bits for Page number 	=	(M-N) bits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	18-10 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 	8 bits(no of pages)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so the no of bits for offset		=	N bits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	10 bits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30DED-0349-4C11-8E36-860EAB816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36A1B524-B7D8-4FE2-86B1-7E531C4C7BE9}" type="slidenum">
              <a:rPr lang="en-US" altLang="en-US">
                <a:solidFill>
                  <a:srgbClr val="898989"/>
                </a:solidFill>
              </a:rPr>
              <a:pPr/>
              <a:t>35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1D2FD-7FB9-420F-B3A8-8DE6F69E2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6"/>
            <a:ext cx="8699500" cy="2525713"/>
          </a:xfrm>
        </p:spPr>
        <p:txBody>
          <a:bodyPr rtlCol="0"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en-US"/>
              <a:t>Question 4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bytes are in the page frame..</a:t>
            </a:r>
          </a:p>
          <a:p>
            <a:pPr marL="0" indent="0">
              <a:buNone/>
              <a:defRPr/>
            </a:pPr>
            <a:endParaRPr lang="en-US"/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6323" name="Footer Placeholder 3">
            <a:extLst>
              <a:ext uri="{FF2B5EF4-FFF2-40B4-BE49-F238E27FC236}">
                <a16:creationId xmlns:a16="http://schemas.microsoft.com/office/drawing/2014/main" id="{CA7D8E44-5F13-42DF-AB7F-6F378865D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9C5A7B-BFD8-431F-B0E0-AEA159790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4252914"/>
            <a:ext cx="80502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the page frame size is same as the page size. Since page size is 	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  <a:r>
              <a:rPr lang="en-US" altLang="en-US" sz="1800">
                <a:latin typeface="Helvetica" panose="020B0604020202020204" pitchFamily="34" charset="0"/>
              </a:rPr>
              <a:t> so the frame size is also 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30E0CF-AFAF-4DD7-B6F0-2806945E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D4A4DD58-8B1C-4ED5-BF9C-604A19326695}" type="slidenum">
              <a:rPr lang="en-US" altLang="en-US">
                <a:solidFill>
                  <a:srgbClr val="898989"/>
                </a:solidFill>
              </a:rPr>
              <a:pPr/>
              <a:t>36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EE122-9A6C-455A-97A4-DD9689F67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317750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5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bits in the physical address is specify the page frame.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7347" name="Footer Placeholder 3">
            <a:extLst>
              <a:ext uri="{FF2B5EF4-FFF2-40B4-BE49-F238E27FC236}">
                <a16:creationId xmlns:a16="http://schemas.microsoft.com/office/drawing/2014/main" id="{7B4C870E-C816-4621-96ED-BED16491A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15E558-4A5C-4819-A4B1-9646A892C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3325814"/>
            <a:ext cx="84788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24 bit address is required to cover 2</a:t>
            </a:r>
            <a:r>
              <a:rPr lang="en-US" altLang="en-US" sz="1800" baseline="30000">
                <a:latin typeface="Helvetica" panose="020B0604020202020204" pitchFamily="34" charset="0"/>
              </a:rPr>
              <a:t>24 – </a:t>
            </a:r>
            <a:r>
              <a:rPr lang="en-US" altLang="en-US" sz="1800">
                <a:latin typeface="Helvetica" panose="020B0604020202020204" pitchFamily="34" charset="0"/>
              </a:rPr>
              <a:t>bytes physical address.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page size and the frame size is same so last 10 bits out of 24 of the 	physical address is used as offset bits.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Remaining 14 bits specifies the page frame number.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5D2A01-0BCD-4AC4-A457-41B8E408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5BF666C-4239-4D8D-BAE2-3D5B19D76D77}" type="slidenum">
              <a:rPr lang="en-US" altLang="en-US">
                <a:solidFill>
                  <a:srgbClr val="898989"/>
                </a:solidFill>
              </a:rPr>
              <a:pPr/>
              <a:t>37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8D347-5253-4E8F-8D2B-119AB815E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6"/>
            <a:ext cx="8699500" cy="2511425"/>
          </a:xfrm>
        </p:spPr>
        <p:txBody>
          <a:bodyPr rtlCol="0"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en-US"/>
              <a:t>Question 6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entries are in the page table?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8371" name="Footer Placeholder 3">
            <a:extLst>
              <a:ext uri="{FF2B5EF4-FFF2-40B4-BE49-F238E27FC236}">
                <a16:creationId xmlns:a16="http://schemas.microsoft.com/office/drawing/2014/main" id="{1B15BCF1-F262-41C6-A059-352A0BF0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7543C4-CBD5-4DA0-95EA-ECAE1DF1F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0" y="3587750"/>
            <a:ext cx="8616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since there are 256 pages in the logical address space. So the 	page table 	must be 256 entries long.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2D4007-F8C4-4BC3-859E-7DD97075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1009DDC-DF5D-4B6E-980A-965AA96C6E49}" type="slidenum">
              <a:rPr lang="en-US" altLang="en-US">
                <a:solidFill>
                  <a:srgbClr val="898989"/>
                </a:solidFill>
              </a:rPr>
              <a:pPr/>
              <a:t>38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>
            <a:extLst>
              <a:ext uri="{FF2B5EF4-FFF2-40B4-BE49-F238E27FC236}">
                <a16:creationId xmlns:a16="http://schemas.microsoft.com/office/drawing/2014/main" id="{5668CFD4-1B5F-498F-9BB1-E1A66439A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913" y="0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/>
              <a:t>When page table parameters given….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6CC7A-BD91-4567-A2A7-B80A84803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789238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7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page Table entries		-	512 entries.</a:t>
            </a:r>
          </a:p>
          <a:p>
            <a:pPr marL="0" indent="0">
              <a:buNone/>
              <a:defRPr/>
            </a:pPr>
            <a:r>
              <a:rPr lang="en-US"/>
              <a:t>	length of page table entry	-16 bits(including valid/invalid bit).</a:t>
            </a:r>
          </a:p>
          <a:p>
            <a:pPr marL="0" indent="0">
              <a:buNone/>
              <a:defRPr/>
            </a:pPr>
            <a:r>
              <a:rPr lang="en-US"/>
              <a:t>	page size			-	1024 bytes.</a:t>
            </a:r>
          </a:p>
          <a:p>
            <a:pPr marL="0" indent="0">
              <a:buNone/>
              <a:defRPr/>
            </a:pPr>
            <a:r>
              <a:rPr lang="en-US"/>
              <a:t>	How many bits in the logical address specifies the page number 	and offset and how many bits are in the logical address?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9396" name="Footer Placeholder 3">
            <a:extLst>
              <a:ext uri="{FF2B5EF4-FFF2-40B4-BE49-F238E27FC236}">
                <a16:creationId xmlns:a16="http://schemas.microsoft.com/office/drawing/2014/main" id="{EF3915FE-76BF-4171-BC90-F1BAD1B06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8D1822-AB8D-49B2-AA72-80E3D6F80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548063"/>
            <a:ext cx="864552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we know that total number of pages are 	-	512 pages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so we need to refer 512 pages		-	2</a:t>
            </a:r>
            <a:r>
              <a:rPr lang="en-US" altLang="en-US" sz="1800" baseline="30000">
                <a:latin typeface="Helvetica" panose="020B0604020202020204" pitchFamily="34" charset="0"/>
              </a:rPr>
              <a:t>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  <a:r>
              <a:rPr lang="en-US" altLang="en-US" sz="1800">
                <a:latin typeface="Helvetica" panose="020B0604020202020204" pitchFamily="34" charset="0"/>
              </a:rPr>
              <a:t>so we need </a:t>
            </a:r>
            <a:r>
              <a:rPr lang="en-US" altLang="en-US" sz="1800" b="1">
                <a:latin typeface="Helvetica" panose="020B0604020202020204" pitchFamily="34" charset="0"/>
              </a:rPr>
              <a:t>9 bits to specify the page number</a:t>
            </a:r>
            <a:r>
              <a:rPr lang="en-US" altLang="en-US" sz="1800">
                <a:latin typeface="Helvetica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offset bits	= size of the page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=	1024 Bytes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=	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So </a:t>
            </a:r>
            <a:r>
              <a:rPr lang="en-US" altLang="en-US" sz="1800" b="1">
                <a:latin typeface="Helvetica" panose="020B0604020202020204" pitchFamily="34" charset="0"/>
              </a:rPr>
              <a:t>10 bits  are used to specify the offset.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baseline="30000">
                <a:latin typeface="Helvetica" panose="020B0604020202020204" pitchFamily="34" charset="0"/>
              </a:rPr>
              <a:t> 	</a:t>
            </a:r>
            <a:r>
              <a:rPr lang="en-US" altLang="en-US" sz="1800">
                <a:latin typeface="Helvetica" panose="020B0604020202020204" pitchFamily="34" charset="0"/>
              </a:rPr>
              <a:t>so total </a:t>
            </a:r>
            <a:r>
              <a:rPr lang="en-US" altLang="en-US" sz="1800" b="1">
                <a:latin typeface="Helvetica" panose="020B0604020202020204" pitchFamily="34" charset="0"/>
              </a:rPr>
              <a:t>bits in the logical address is 19.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66EC4-BC7A-453D-820F-6DF64EAB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47169A6F-C4D8-4E3D-921F-29A84551FECC}" type="slidenum">
              <a:rPr lang="en-US" altLang="en-US">
                <a:solidFill>
                  <a:srgbClr val="898989"/>
                </a:solidFill>
              </a:rPr>
              <a:pPr/>
              <a:t>39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3AC5FAF-D0F4-4657-9CE1-3FDBA6C35F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Implementation of Page Table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7E1BED73-92FF-43EA-803E-89F95E2291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2256" y="1542474"/>
            <a:ext cx="10171544" cy="480276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Each operating system has its own methods for storing page tables.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/>
              <a:t>Most allocate a page table for each process.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/>
              <a:t>A pointer to the page table is stored with the other register values (like the instruction counter) in the process control block.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/>
              <a:t>When the dispatcher is told to start a process, it must reload the user registers and define the correct hardware page-table values from the stored user page table.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21508" name="Footer Placeholder 3">
            <a:extLst>
              <a:ext uri="{FF2B5EF4-FFF2-40B4-BE49-F238E27FC236}">
                <a16:creationId xmlns:a16="http://schemas.microsoft.com/office/drawing/2014/main" id="{3BD7478D-30F6-40A7-951C-835D57113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8D024-1CD8-47EE-BD6A-07548A5F1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629BD26-0D7B-4C19-8FF2-7E4B1FFADF85}" type="slidenum">
              <a:rPr lang="en-US" altLang="en-US">
                <a:solidFill>
                  <a:srgbClr val="898989"/>
                </a:solidFill>
              </a:rPr>
              <a:pPr/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40964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82B7E-CE98-4BD8-B285-CECBDAEAF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789238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8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page Table entries		-	512 entries.</a:t>
            </a:r>
          </a:p>
          <a:p>
            <a:pPr marL="0" indent="0">
              <a:buNone/>
              <a:defRPr/>
            </a:pPr>
            <a:r>
              <a:rPr lang="en-US"/>
              <a:t>	length of page table entry	-16 bits(including valid/invalid bit).</a:t>
            </a:r>
          </a:p>
          <a:p>
            <a:pPr marL="0" indent="0">
              <a:buNone/>
              <a:defRPr/>
            </a:pPr>
            <a:r>
              <a:rPr lang="en-US"/>
              <a:t>	page size			-	1024 bytes.</a:t>
            </a:r>
          </a:p>
          <a:p>
            <a:pPr marL="0" indent="0">
              <a:buNone/>
              <a:defRPr/>
            </a:pPr>
            <a:r>
              <a:rPr lang="en-US"/>
              <a:t>	 what is the size of the logical address space.?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60419" name="Footer Placeholder 3">
            <a:extLst>
              <a:ext uri="{FF2B5EF4-FFF2-40B4-BE49-F238E27FC236}">
                <a16:creationId xmlns:a16="http://schemas.microsoft.com/office/drawing/2014/main" id="{74FCCDA2-5CD2-45AA-AA91-B146B207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8DFEE1-FF06-412A-810E-1AEE291EB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783014"/>
            <a:ext cx="86455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</a:t>
            </a:r>
            <a:r>
              <a:rPr lang="en-US" altLang="en-US" sz="1800" b="1">
                <a:latin typeface="Helvetica" panose="020B0604020202020204" pitchFamily="34" charset="0"/>
              </a:rPr>
              <a:t>9 bits to specify the page number</a:t>
            </a:r>
            <a:r>
              <a:rPr lang="en-US" altLang="en-US" sz="1800">
                <a:latin typeface="Helvetica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  <a:r>
              <a:rPr lang="en-US" altLang="en-US" sz="1800" b="1">
                <a:latin typeface="Helvetica" panose="020B0604020202020204" pitchFamily="34" charset="0"/>
              </a:rPr>
              <a:t>10 bits  are used to specify the offset.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	bits in the logical address is 19.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	so the total logical address space=	2</a:t>
            </a:r>
            <a:r>
              <a:rPr lang="en-US" altLang="en-US" sz="1800" b="1" baseline="30000">
                <a:latin typeface="Helvetica" panose="020B0604020202020204" pitchFamily="34" charset="0"/>
              </a:rPr>
              <a:t>19</a:t>
            </a:r>
            <a:r>
              <a:rPr lang="en-US" altLang="en-US" sz="1800" b="1">
                <a:latin typeface="Helvetica" panose="020B0604020202020204" pitchFamily="34" charset="0"/>
              </a:rPr>
              <a:t> bytes.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baseline="30000">
                <a:latin typeface="Helvetica" panose="020B0604020202020204" pitchFamily="34" charset="0"/>
              </a:rPr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79E36-2D1E-41A7-9359-0C020DCBF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97990315-E1FE-4A45-A287-1E0909084FC4}" type="slidenum">
              <a:rPr lang="en-US" altLang="en-US">
                <a:solidFill>
                  <a:srgbClr val="898989"/>
                </a:solidFill>
              </a:rPr>
              <a:pPr/>
              <a:t>40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DAFC1-760D-471A-A9C9-C5E990579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789238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9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page Table entries		-	512 entries.</a:t>
            </a:r>
          </a:p>
          <a:p>
            <a:pPr marL="0" indent="0">
              <a:buNone/>
              <a:defRPr/>
            </a:pPr>
            <a:r>
              <a:rPr lang="en-US"/>
              <a:t>	length of page table entry	-16 bits(including valid/invalid bit).</a:t>
            </a:r>
          </a:p>
          <a:p>
            <a:pPr marL="0" indent="0">
              <a:buNone/>
              <a:defRPr/>
            </a:pPr>
            <a:r>
              <a:rPr lang="en-US"/>
              <a:t>	page size			-	1024 bytes.</a:t>
            </a:r>
          </a:p>
          <a:p>
            <a:pPr marL="0" indent="0">
              <a:buNone/>
              <a:defRPr/>
            </a:pPr>
            <a:r>
              <a:rPr lang="en-US"/>
              <a:t>	how many bits in the physical address specify the page frame 	numbers and offset and also find out the total physical address 	space?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61443" name="Footer Placeholder 3">
            <a:extLst>
              <a:ext uri="{FF2B5EF4-FFF2-40B4-BE49-F238E27FC236}">
                <a16:creationId xmlns:a16="http://schemas.microsoft.com/office/drawing/2014/main" id="{BA98632A-BC34-421F-8650-86A3FCB5E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49A5CB-A915-4AA3-BEBC-F99053CA8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783013"/>
            <a:ext cx="8645525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each entry in the page table is 16 bit long( including the 1 bit valid/	invalid bit. So 15 bit is the physical address is used to specify the	frame number.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offset is same in the logical address and physical address so 	number of bits in the physical address specifies the offset is 10.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Total number of bits in the physical address-15+10=25 bits.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Total physical address space is = 2</a:t>
            </a:r>
            <a:r>
              <a:rPr lang="en-US" altLang="en-US" sz="1800" b="1" baseline="30000">
                <a:latin typeface="Helvetica" panose="020B0604020202020204" pitchFamily="34" charset="0"/>
              </a:rPr>
              <a:t>25 </a:t>
            </a:r>
            <a:r>
              <a:rPr lang="en-US" altLang="en-US" sz="1800" b="1">
                <a:latin typeface="Helvetica" panose="020B0604020202020204" pitchFamily="34" charset="0"/>
              </a:rPr>
              <a:t>bytes.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baseline="30000">
                <a:latin typeface="Helvetica" panose="020B0604020202020204" pitchFamily="34" charset="0"/>
              </a:rPr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EB50D-2122-405A-82B5-575453EE7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E7A3577-2127-4A1F-BBCA-AB19D2EC91C0}" type="slidenum">
              <a:rPr lang="en-US" altLang="en-US">
                <a:solidFill>
                  <a:srgbClr val="898989"/>
                </a:solidFill>
              </a:rPr>
              <a:pPr/>
              <a:t>41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F5854236-9313-41A3-A472-CA78B02B6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2467" name="Content Placeholder 2">
            <a:extLst>
              <a:ext uri="{FF2B5EF4-FFF2-40B4-BE49-F238E27FC236}">
                <a16:creationId xmlns:a16="http://schemas.microsoft.com/office/drawing/2014/main" id="{83B6E4BC-A865-4853-8DDE-6D06A5429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86204C-0A44-4C44-81C5-35AD355C9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2D100F-934C-4BFE-9936-D8E03E24F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873EE1C8-9E31-429E-BA4E-7C856A68F7BD}" type="slidenum">
              <a:rPr lang="en-US" altLang="en-US">
                <a:solidFill>
                  <a:srgbClr val="898989"/>
                </a:solidFill>
              </a:rPr>
              <a:pPr/>
              <a:t>42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ED2B6-8754-4049-9BEE-77AEA3A34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442914"/>
            <a:ext cx="8699500" cy="574675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 Unsolved Questions</a:t>
            </a:r>
          </a:p>
        </p:txBody>
      </p:sp>
      <p:sp>
        <p:nvSpPr>
          <p:cNvPr id="63491" name="Footer Placeholder 3">
            <a:extLst>
              <a:ext uri="{FF2B5EF4-FFF2-40B4-BE49-F238E27FC236}">
                <a16:creationId xmlns:a16="http://schemas.microsoft.com/office/drawing/2014/main" id="{1117D2BE-67B0-4199-8347-93B5EFA14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6EAD17-FF29-45C9-91F3-2FEC6B2C6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1035050"/>
            <a:ext cx="8645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1800" b="1">
                <a:latin typeface="Helvetica" panose="020B0604020202020204" pitchFamily="34" charset="0"/>
              </a:rPr>
              <a:t>What are the two major difference between segmentation and paging?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03943-FD33-4225-99EA-B3CDFCC28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5AC6B6BB-378D-4F6B-AC9F-0AF4A1F48748}" type="slidenum">
              <a:rPr lang="en-US" altLang="en-US">
                <a:solidFill>
                  <a:srgbClr val="898989"/>
                </a:solidFill>
              </a:rPr>
              <a:pPr/>
              <a:t>43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631349-39D0-4803-9E42-E731B3A5F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1404938"/>
            <a:ext cx="8645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2. Clearly distinguish between the physical address space and logical 	address space of a process?</a:t>
            </a: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02E24E-DB0D-47FC-91BB-C137A27F2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2051051"/>
            <a:ext cx="8645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3. What is the effect of allowing two entries in a page table to point to the 	same frame in the memory?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F9B4FB-AA34-4C08-8861-B537107AB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6" y="2697163"/>
            <a:ext cx="80375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4. On simple paged system, can the logical address space be larger 	than the physical address space?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4499D4-35CE-400B-91D1-35EC48BC4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6" y="3343275"/>
            <a:ext cx="8037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5. Why paging is faster than segmentation?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183534-1766-4857-92E0-26D68C261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6" y="3713163"/>
            <a:ext cx="80375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6. Explain the difference between internal and external fragmentation.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793858-0FA0-471A-92CC-B09F0A9CB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6" y="4081463"/>
            <a:ext cx="80375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7. What is the advantages of combining the segmentation and paging 	scheme into one scheme?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8.  What do you understand by dynamic linking and dynamic loading.?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>
            <a:extLst>
              <a:ext uri="{FF2B5EF4-FFF2-40B4-BE49-F238E27FC236}">
                <a16:creationId xmlns:a16="http://schemas.microsoft.com/office/drawing/2014/main" id="{D3C23A6F-FA94-48D3-8D54-CC3E6A6653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altLang="en-US" sz="4100" dirty="0"/>
              <a:t>Implementation of Page Table</a:t>
            </a:r>
            <a:br>
              <a:rPr lang="en-US" altLang="en-US" sz="4100" dirty="0"/>
            </a:br>
            <a:r>
              <a:rPr lang="en-US" altLang="en-US" sz="4100" b="1" dirty="0">
                <a:solidFill>
                  <a:srgbClr val="FF0000"/>
                </a:solidFill>
              </a:rPr>
              <a:t>(</a:t>
            </a:r>
            <a:r>
              <a:rPr lang="en-US" sz="4100" b="1" dirty="0">
                <a:solidFill>
                  <a:srgbClr val="FF0000"/>
                </a:solidFill>
              </a:rPr>
              <a:t>Memory Protection)</a:t>
            </a:r>
            <a:endParaRPr lang="en-US" altLang="en-US" sz="4100" dirty="0">
              <a:solidFill>
                <a:srgbClr val="FF0000"/>
              </a:solidFill>
            </a:endParaRPr>
          </a:p>
        </p:txBody>
      </p:sp>
      <p:sp>
        <p:nvSpPr>
          <p:cNvPr id="51204" name="Rectangle 1027">
            <a:extLst>
              <a:ext uri="{FF2B5EF4-FFF2-40B4-BE49-F238E27FC236}">
                <a16:creationId xmlns:a16="http://schemas.microsoft.com/office/drawing/2014/main" id="{370918B0-33B3-4BEE-9D93-DC450E76D0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/>
              <a:t>Memory protection implemented by associating protection bit with each frame.</a:t>
            </a:r>
          </a:p>
          <a:p>
            <a:pPr>
              <a:defRPr/>
            </a:pPr>
            <a:r>
              <a:rPr lang="en-US" sz="2000" i="1" dirty="0"/>
              <a:t>Valid-invalid</a:t>
            </a:r>
            <a:r>
              <a:rPr lang="en-US" sz="2000" dirty="0"/>
              <a:t> bit attached to each entry in the page table:</a:t>
            </a:r>
          </a:p>
          <a:p>
            <a:pPr lvl="1">
              <a:defRPr/>
            </a:pPr>
            <a:r>
              <a:rPr lang="en-US" sz="2000" dirty="0"/>
              <a:t>“</a:t>
            </a:r>
            <a:r>
              <a:rPr lang="en-US" sz="2000" b="1" dirty="0"/>
              <a:t>valid</a:t>
            </a:r>
            <a:r>
              <a:rPr lang="en-US" sz="2000" dirty="0"/>
              <a:t>” indicates that the associated page is in the process’ logical address space and is thus a legal page.</a:t>
            </a:r>
          </a:p>
          <a:p>
            <a:pPr lvl="1">
              <a:defRPr/>
            </a:pPr>
            <a:r>
              <a:rPr lang="en-US" sz="2000" dirty="0"/>
              <a:t>“</a:t>
            </a:r>
            <a:r>
              <a:rPr lang="en-US" sz="2000" b="1" dirty="0"/>
              <a:t>invalid</a:t>
            </a:r>
            <a:r>
              <a:rPr lang="en-US" sz="2000" dirty="0"/>
              <a:t>” indicates that the page is not in the process’ logical address space.</a:t>
            </a:r>
          </a:p>
        </p:txBody>
      </p:sp>
      <p:pic>
        <p:nvPicPr>
          <p:cNvPr id="51208" name="Picture 51205" descr="Exclamation mark on a yellow background">
            <a:extLst>
              <a:ext uri="{FF2B5EF4-FFF2-40B4-BE49-F238E27FC236}">
                <a16:creationId xmlns:a16="http://schemas.microsoft.com/office/drawing/2014/main" id="{003ABBE0-F5AA-493D-BE2B-8275439D11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24" r="1858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8B9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8" name="Footer Placeholder 3">
            <a:extLst>
              <a:ext uri="{FF2B5EF4-FFF2-40B4-BE49-F238E27FC236}">
                <a16:creationId xmlns:a16="http://schemas.microsoft.com/office/drawing/2014/main" id="{037D5E21-B51A-4C00-86C6-EC6DF619B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965430" y="6356350"/>
            <a:ext cx="4139134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3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328654-9567-4070-B522-FB248D7A2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67042" y="6356350"/>
            <a:ext cx="1186758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20B7E27B-349C-4716-A578-42D201C42374}" type="slidenum">
              <a:rPr lang="en-US" altLang="en-US" smtClean="0"/>
              <a:pPr>
                <a:spcAft>
                  <a:spcPts val="600"/>
                </a:spcAft>
              </a:pPr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>
            <a:extLst>
              <a:ext uri="{FF2B5EF4-FFF2-40B4-BE49-F238E27FC236}">
                <a16:creationId xmlns:a16="http://schemas.microsoft.com/office/drawing/2014/main" id="{F8912CBA-518F-48FB-AF3D-19D8A585C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46339" y="193676"/>
            <a:ext cx="8161337" cy="6508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dirty="0"/>
              <a:t>Implementation of Page Table</a:t>
            </a:r>
            <a:br>
              <a:rPr lang="en-US" altLang="en-US" dirty="0"/>
            </a:br>
            <a:r>
              <a:rPr lang="en-US" altLang="en-US" sz="4400" b="1" dirty="0">
                <a:solidFill>
                  <a:srgbClr val="FF0000"/>
                </a:solidFill>
              </a:rPr>
              <a:t>(</a:t>
            </a:r>
            <a:r>
              <a:rPr lang="en-US" sz="4400" b="1" dirty="0">
                <a:solidFill>
                  <a:srgbClr val="FF0000"/>
                </a:solidFill>
              </a:rPr>
              <a:t>Memory Protection)</a:t>
            </a:r>
            <a:endParaRPr lang="en-US" dirty="0"/>
          </a:p>
        </p:txBody>
      </p:sp>
      <p:pic>
        <p:nvPicPr>
          <p:cNvPr id="27652" name="Picture 3">
            <a:extLst>
              <a:ext uri="{FF2B5EF4-FFF2-40B4-BE49-F238E27FC236}">
                <a16:creationId xmlns:a16="http://schemas.microsoft.com/office/drawing/2014/main" id="{450B5AEC-0BEB-48B0-870A-ACE42388C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6" t="1071" r="8238" b="1254"/>
          <a:stretch>
            <a:fillRect/>
          </a:stretch>
        </p:blipFill>
        <p:spPr bwMode="auto">
          <a:xfrm>
            <a:off x="2082993" y="1152525"/>
            <a:ext cx="7492014" cy="487525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FE563A-EE50-4929-A192-87582B3A9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EE3D42E-37C6-4E35-BD3B-DC8057049689}" type="slidenum">
              <a:rPr lang="en-US" altLang="en-US">
                <a:solidFill>
                  <a:srgbClr val="898989"/>
                </a:solidFill>
              </a:rPr>
              <a:pPr/>
              <a:t>6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25BE8E-530B-44A3-A8F2-330F3BACAB86}"/>
              </a:ext>
            </a:extLst>
          </p:cNvPr>
          <p:cNvSpPr txBox="1"/>
          <p:nvPr/>
        </p:nvSpPr>
        <p:spPr>
          <a:xfrm>
            <a:off x="2648690" y="615108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Valid (v) or Invalid (</a:t>
            </a:r>
            <a:r>
              <a:rPr lang="en-US" dirty="0" err="1"/>
              <a:t>i</a:t>
            </a:r>
            <a:r>
              <a:rPr lang="en-US" dirty="0"/>
              <a:t>) Bit In A Page Table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7237E74-9CC0-4117-88E7-4C65E47107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Page Table Structure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FB4FB38-032A-4A7B-9204-98C30E173F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Hierarchical Paging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Hashed Page Tables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Inverted Page Tables</a:t>
            </a:r>
          </a:p>
        </p:txBody>
      </p:sp>
      <p:sp>
        <p:nvSpPr>
          <p:cNvPr id="28676" name="Footer Placeholder 3">
            <a:extLst>
              <a:ext uri="{FF2B5EF4-FFF2-40B4-BE49-F238E27FC236}">
                <a16:creationId xmlns:a16="http://schemas.microsoft.com/office/drawing/2014/main" id="{8AD5DD92-7E02-4BA2-89FB-B35CECE0E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30E8A0-64CC-43D0-BAD1-992C244D5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528BA0DB-2867-475F-9A71-6360C03C3537}" type="slidenum">
              <a:rPr lang="en-US" altLang="en-US">
                <a:solidFill>
                  <a:srgbClr val="898989"/>
                </a:solidFill>
              </a:rPr>
              <a:pPr/>
              <a:t>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17E91CC-0062-4FA4-BC1C-D83B17A4BF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Hierarchical Page Tables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75496F6-7255-4733-AFBC-A8F6264DAE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Break up the logical address space into multiple page tables.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 simple technique is a two-level page table.</a:t>
            </a:r>
          </a:p>
        </p:txBody>
      </p:sp>
      <p:sp>
        <p:nvSpPr>
          <p:cNvPr id="29700" name="Footer Placeholder 3">
            <a:extLst>
              <a:ext uri="{FF2B5EF4-FFF2-40B4-BE49-F238E27FC236}">
                <a16:creationId xmlns:a16="http://schemas.microsoft.com/office/drawing/2014/main" id="{849780C7-5170-4285-9E88-C8B2AA956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20729B-505D-410C-B8CC-AE1FD3E00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F1DED993-EFCF-41BD-B96A-2DC52A807501}" type="slidenum">
              <a:rPr lang="en-US" altLang="en-US">
                <a:solidFill>
                  <a:srgbClr val="898989"/>
                </a:solidFill>
              </a:rPr>
              <a:pPr/>
              <a:t>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FF07A6E-8B30-4BC1-BE0B-EA6B228AA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Two-Level Paging Example</a:t>
            </a:r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B0568DA3-7D25-4221-845C-8839AD3791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85950" y="1371600"/>
            <a:ext cx="7105650" cy="41148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sz="1800"/>
              <a:t>A logical address (on 32-bit machine with 4K page size) is divided into:</a:t>
            </a:r>
          </a:p>
          <a:p>
            <a:pPr marL="628650" lvl="1">
              <a:defRPr/>
            </a:pPr>
            <a:r>
              <a:rPr lang="en-US" sz="1600"/>
              <a:t>a page number consisting of 20 bits.</a:t>
            </a:r>
          </a:p>
          <a:p>
            <a:pPr marL="628650" lvl="1">
              <a:defRPr/>
            </a:pPr>
            <a:r>
              <a:rPr lang="en-US" sz="1600"/>
              <a:t>a page offset consisting of 12 bits.</a:t>
            </a:r>
          </a:p>
          <a:p>
            <a:pPr>
              <a:defRPr/>
            </a:pPr>
            <a:r>
              <a:rPr lang="en-US" sz="1800"/>
              <a:t>Since the page table is paged, the page number is further divided into:</a:t>
            </a:r>
          </a:p>
          <a:p>
            <a:pPr marL="628650" lvl="1">
              <a:defRPr/>
            </a:pPr>
            <a:r>
              <a:rPr lang="en-US" sz="1600"/>
              <a:t>a 10-bit page number. </a:t>
            </a:r>
          </a:p>
          <a:p>
            <a:pPr marL="628650" lvl="1">
              <a:defRPr/>
            </a:pPr>
            <a:r>
              <a:rPr lang="en-US" sz="1600"/>
              <a:t>a 10-bit page offset.</a:t>
            </a:r>
          </a:p>
          <a:p>
            <a:pPr>
              <a:defRPr/>
            </a:pPr>
            <a:r>
              <a:rPr lang="en-US" sz="1800"/>
              <a:t>Thus, a logical address is as follows:</a:t>
            </a:r>
            <a:br>
              <a:rPr lang="en-US" sz="1800"/>
            </a:br>
            <a:br>
              <a:rPr lang="en-US" sz="1800"/>
            </a:br>
            <a:br>
              <a:rPr lang="en-US" sz="1800"/>
            </a:br>
            <a:br>
              <a:rPr lang="en-US" sz="1800"/>
            </a:br>
            <a:br>
              <a:rPr lang="en-US" sz="1800"/>
            </a:br>
            <a:br>
              <a:rPr lang="en-US" sz="1800"/>
            </a:br>
            <a:br>
              <a:rPr lang="en-US" sz="1800"/>
            </a:br>
            <a:br>
              <a:rPr lang="en-US" sz="1800"/>
            </a:br>
            <a:r>
              <a:rPr lang="en-US" sz="1800"/>
              <a:t>where</a:t>
            </a:r>
            <a:r>
              <a:rPr lang="en-US" sz="1800" i="1"/>
              <a:t> p</a:t>
            </a:r>
            <a:r>
              <a:rPr lang="en-US" sz="1800" i="1" baseline="-25000"/>
              <a:t>i</a:t>
            </a:r>
            <a:r>
              <a:rPr lang="en-US" sz="1800"/>
              <a:t> is an index into the outer page table, and </a:t>
            </a:r>
            <a:r>
              <a:rPr lang="en-US" sz="1800" i="1"/>
              <a:t>p</a:t>
            </a:r>
            <a:r>
              <a:rPr lang="en-US" sz="1800" i="1" baseline="-25000"/>
              <a:t>2</a:t>
            </a:r>
            <a:r>
              <a:rPr lang="en-US" sz="1800"/>
              <a:t> is the displacement within the page of the outer page table.</a:t>
            </a:r>
          </a:p>
        </p:txBody>
      </p:sp>
      <p:sp>
        <p:nvSpPr>
          <p:cNvPr id="30724" name="Footer Placeholder 3">
            <a:extLst>
              <a:ext uri="{FF2B5EF4-FFF2-40B4-BE49-F238E27FC236}">
                <a16:creationId xmlns:a16="http://schemas.microsoft.com/office/drawing/2014/main" id="{D65E2792-7F82-4C23-A6CF-2C3CDB585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grpSp>
        <p:nvGrpSpPr>
          <p:cNvPr id="30725" name="Group 4">
            <a:extLst>
              <a:ext uri="{FF2B5EF4-FFF2-40B4-BE49-F238E27FC236}">
                <a16:creationId xmlns:a16="http://schemas.microsoft.com/office/drawing/2014/main" id="{5C5BAD6D-83B1-4471-AB72-2E3F63D5FFA6}"/>
              </a:ext>
            </a:extLst>
          </p:cNvPr>
          <p:cNvGrpSpPr>
            <a:grpSpLocks/>
          </p:cNvGrpSpPr>
          <p:nvPr/>
        </p:nvGrpSpPr>
        <p:grpSpPr bwMode="auto">
          <a:xfrm>
            <a:off x="4032250" y="3511550"/>
            <a:ext cx="3263900" cy="869950"/>
            <a:chOff x="2508250" y="3949700"/>
            <a:chExt cx="3263900" cy="869950"/>
          </a:xfrm>
        </p:grpSpPr>
        <p:sp>
          <p:nvSpPr>
            <p:cNvPr id="30730" name="Rectangle 4">
              <a:extLst>
                <a:ext uri="{FF2B5EF4-FFF2-40B4-BE49-F238E27FC236}">
                  <a16:creationId xmlns:a16="http://schemas.microsoft.com/office/drawing/2014/main" id="{BA741E3D-4890-48C8-B8FF-28141613D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7000" y="4381500"/>
              <a:ext cx="3105150" cy="4381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Helvetica" panose="020B0604020202020204" pitchFamily="34" charset="0"/>
              </a:endParaRPr>
            </a:p>
          </p:txBody>
        </p:sp>
        <p:sp>
          <p:nvSpPr>
            <p:cNvPr id="30731" name="Line 5">
              <a:extLst>
                <a:ext uri="{FF2B5EF4-FFF2-40B4-BE49-F238E27FC236}">
                  <a16:creationId xmlns:a16="http://schemas.microsoft.com/office/drawing/2014/main" id="{2CB57E19-BFC7-4883-AA62-4389A46168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5200" y="434586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0732" name="Line 6">
              <a:extLst>
                <a:ext uri="{FF2B5EF4-FFF2-40B4-BE49-F238E27FC236}">
                  <a16:creationId xmlns:a16="http://schemas.microsoft.com/office/drawing/2014/main" id="{699AD5E9-781C-46BE-A0C3-0AA58A19C3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538" y="40386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0733" name="Text Box 7">
              <a:extLst>
                <a:ext uri="{FF2B5EF4-FFF2-40B4-BE49-F238E27FC236}">
                  <a16:creationId xmlns:a16="http://schemas.microsoft.com/office/drawing/2014/main" id="{D6FA8439-6F40-4AC9-A9CF-DAC0250CC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8250" y="3949700"/>
              <a:ext cx="15303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page number</a:t>
              </a:r>
            </a:p>
          </p:txBody>
        </p:sp>
        <p:sp>
          <p:nvSpPr>
            <p:cNvPr id="30734" name="Text Box 8">
              <a:extLst>
                <a:ext uri="{FF2B5EF4-FFF2-40B4-BE49-F238E27FC236}">
                  <a16:creationId xmlns:a16="http://schemas.microsoft.com/office/drawing/2014/main" id="{F6FACCC8-F4E7-4D29-814A-1F5DEB889F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1975" y="3962400"/>
              <a:ext cx="13144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page offset</a:t>
              </a:r>
            </a:p>
          </p:txBody>
        </p:sp>
        <p:sp>
          <p:nvSpPr>
            <p:cNvPr id="30735" name="Text Box 9">
              <a:extLst>
                <a:ext uri="{FF2B5EF4-FFF2-40B4-BE49-F238E27FC236}">
                  <a16:creationId xmlns:a16="http://schemas.microsoft.com/office/drawing/2014/main" id="{B79F6DCC-DBAE-4809-80A5-02A0211D4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4408488"/>
              <a:ext cx="344488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 i="1">
                  <a:latin typeface="Helvetica" panose="020B0604020202020204" pitchFamily="34" charset="0"/>
                </a:rPr>
                <a:t>p</a:t>
              </a:r>
              <a:r>
                <a:rPr lang="en-US" altLang="en-US" sz="1800" baseline="-25000">
                  <a:latin typeface="Helvetica" panose="020B0604020202020204" pitchFamily="34" charset="0"/>
                </a:rPr>
                <a:t>i</a:t>
              </a:r>
              <a:endParaRPr lang="en-US" altLang="en-US" sz="1800">
                <a:latin typeface="Helvetica" panose="020B0604020202020204" pitchFamily="34" charset="0"/>
              </a:endParaRPr>
            </a:p>
          </p:txBody>
        </p:sp>
        <p:sp>
          <p:nvSpPr>
            <p:cNvPr id="30736" name="Text Box 10">
              <a:extLst>
                <a:ext uri="{FF2B5EF4-FFF2-40B4-BE49-F238E27FC236}">
                  <a16:creationId xmlns:a16="http://schemas.microsoft.com/office/drawing/2014/main" id="{3E5A1EEC-6378-495F-8D3B-735ED130F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0300" y="4400550"/>
              <a:ext cx="3952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 i="1">
                  <a:latin typeface="Helvetica" panose="020B0604020202020204" pitchFamily="34" charset="0"/>
                </a:rPr>
                <a:t>p</a:t>
              </a:r>
              <a:r>
                <a:rPr lang="en-US" altLang="en-US" sz="1800" baseline="-25000">
                  <a:latin typeface="Helvetica" panose="020B0604020202020204" pitchFamily="34" charset="0"/>
                </a:rPr>
                <a:t>2</a:t>
              </a:r>
              <a:endParaRPr lang="en-US" altLang="en-US" sz="1800">
                <a:latin typeface="Helvetica" panose="020B0604020202020204" pitchFamily="34" charset="0"/>
              </a:endParaRPr>
            </a:p>
          </p:txBody>
        </p:sp>
        <p:sp>
          <p:nvSpPr>
            <p:cNvPr id="30737" name="Text Box 11">
              <a:extLst>
                <a:ext uri="{FF2B5EF4-FFF2-40B4-BE49-F238E27FC236}">
                  <a16:creationId xmlns:a16="http://schemas.microsoft.com/office/drawing/2014/main" id="{99E5C87B-339F-4785-BC35-BD0516054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70425" y="4438650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 i="1">
                  <a:latin typeface="Helvetica" panose="020B0604020202020204" pitchFamily="34" charset="0"/>
                </a:rPr>
                <a:t>d</a:t>
              </a:r>
              <a:endParaRPr lang="en-US" altLang="en-US" sz="1800">
                <a:latin typeface="Helvetica" panose="020B0604020202020204" pitchFamily="34" charset="0"/>
              </a:endParaRPr>
            </a:p>
          </p:txBody>
        </p:sp>
      </p:grpSp>
      <p:sp>
        <p:nvSpPr>
          <p:cNvPr id="30726" name="Text Box 12">
            <a:extLst>
              <a:ext uri="{FF2B5EF4-FFF2-40B4-BE49-F238E27FC236}">
                <a16:creationId xmlns:a16="http://schemas.microsoft.com/office/drawing/2014/main" id="{CC8ECC52-CF01-4760-A63B-C171F1EDB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0088" y="5424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10</a:t>
            </a:r>
          </a:p>
        </p:txBody>
      </p:sp>
      <p:sp>
        <p:nvSpPr>
          <p:cNvPr id="30727" name="Text Box 13">
            <a:extLst>
              <a:ext uri="{FF2B5EF4-FFF2-40B4-BE49-F238E27FC236}">
                <a16:creationId xmlns:a16="http://schemas.microsoft.com/office/drawing/2014/main" id="{FA2C373B-0669-42FE-B1D6-FEA2045D2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663" y="5424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10</a:t>
            </a:r>
          </a:p>
        </p:txBody>
      </p:sp>
      <p:sp>
        <p:nvSpPr>
          <p:cNvPr id="30728" name="Text Box 14">
            <a:extLst>
              <a:ext uri="{FF2B5EF4-FFF2-40B4-BE49-F238E27FC236}">
                <a16:creationId xmlns:a16="http://schemas.microsoft.com/office/drawing/2014/main" id="{14409EC2-0F4A-4308-B387-8AED30999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5424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12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0F7C49-B640-42B2-B511-F756C160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087180D-0C68-42EA-B7A5-8767C25E24A9}" type="slidenum">
              <a:rPr lang="en-US" altLang="en-US">
                <a:solidFill>
                  <a:srgbClr val="898989"/>
                </a:solidFill>
              </a:rPr>
              <a:pPr/>
              <a:t>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4062</TotalTime>
  <Words>2927</Words>
  <Application>Microsoft Office PowerPoint</Application>
  <PresentationFormat>Widescreen</PresentationFormat>
  <Paragraphs>369</Paragraphs>
  <Slides>43</Slides>
  <Notes>0</Notes>
  <HiddenSlides>9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Arial</vt:lpstr>
      <vt:lpstr>Calibri</vt:lpstr>
      <vt:lpstr>Calibri Light</vt:lpstr>
      <vt:lpstr>Georgia</vt:lpstr>
      <vt:lpstr>Helvetica</vt:lpstr>
      <vt:lpstr>Times New Roman</vt:lpstr>
      <vt:lpstr>Wingdings</vt:lpstr>
      <vt:lpstr>Office Theme</vt:lpstr>
      <vt:lpstr>1_Office Theme</vt:lpstr>
      <vt:lpstr>PowerPoint Presentation</vt:lpstr>
      <vt:lpstr>Module 4: Memory Management</vt:lpstr>
      <vt:lpstr>Topic to be Cover</vt:lpstr>
      <vt:lpstr>Implementation of Page Table</vt:lpstr>
      <vt:lpstr>Implementation of Page Table (Memory Protection)</vt:lpstr>
      <vt:lpstr>Implementation of Page Table (Memory Protection)</vt:lpstr>
      <vt:lpstr>Page Table Structure</vt:lpstr>
      <vt:lpstr>Hierarchical Page Tables</vt:lpstr>
      <vt:lpstr>Two-Level Paging Example</vt:lpstr>
      <vt:lpstr>Two-Level Page-Table Scheme</vt:lpstr>
      <vt:lpstr>Address-Translation Scheme</vt:lpstr>
      <vt:lpstr>Hashed Page Tables</vt:lpstr>
      <vt:lpstr>Hashed Page Table</vt:lpstr>
      <vt:lpstr>Inverted Page Table</vt:lpstr>
      <vt:lpstr>Inverted Page Table Architecture</vt:lpstr>
      <vt:lpstr>Implementation of Page Table (Shared pages)</vt:lpstr>
      <vt:lpstr>Implementation of Page Table (Shared pages Example)</vt:lpstr>
      <vt:lpstr>Implementation of Page Table (Shared pages)</vt:lpstr>
      <vt:lpstr>PowerPoint Presentation</vt:lpstr>
      <vt:lpstr>Segmentation</vt:lpstr>
      <vt:lpstr>User’s View of a Program</vt:lpstr>
      <vt:lpstr>Logical View of Segmentation</vt:lpstr>
      <vt:lpstr>Segmentation Architecture </vt:lpstr>
      <vt:lpstr>Segmentation Architecture (Cont.)</vt:lpstr>
      <vt:lpstr>Segmentation Architecture (Cont.)</vt:lpstr>
      <vt:lpstr>Segmentation Hardware</vt:lpstr>
      <vt:lpstr>Example of Segmentation</vt:lpstr>
      <vt:lpstr>Sharing of Segments</vt:lpstr>
      <vt:lpstr>Segmentation with Paging – MULTICS</vt:lpstr>
      <vt:lpstr>MULTICS Address Translation Scheme</vt:lpstr>
      <vt:lpstr>Segmentation with Paging  </vt:lpstr>
      <vt:lpstr>Segmentation with Paging</vt:lpstr>
      <vt:lpstr>Numericals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When page table parameters given….</vt:lpstr>
      <vt:lpstr>PowerPoint Presentation</vt:lpstr>
      <vt:lpstr>PowerPoint Presentation</vt:lpstr>
      <vt:lpstr>PowerPoint Presentation</vt:lpstr>
      <vt:lpstr>PowerPoint Presentation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9.01</dc:title>
  <dc:creator>Marilyn Turnamian</dc:creator>
  <cp:lastModifiedBy>Harish Tiwari</cp:lastModifiedBy>
  <cp:revision>310</cp:revision>
  <cp:lastPrinted>2001-06-14T19:17:20Z</cp:lastPrinted>
  <dcterms:created xsi:type="dcterms:W3CDTF">1999-08-02T20:13:57Z</dcterms:created>
  <dcterms:modified xsi:type="dcterms:W3CDTF">2021-02-18T05:00:11Z</dcterms:modified>
</cp:coreProperties>
</file>