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5" r:id="rId1"/>
    <p:sldMasterId id="2147483889" r:id="rId2"/>
  </p:sldMasterIdLst>
  <p:notesMasterIdLst>
    <p:notesMasterId r:id="rId20"/>
  </p:notesMasterIdLst>
  <p:handoutMasterIdLst>
    <p:handoutMasterId r:id="rId21"/>
  </p:handoutMasterIdLst>
  <p:sldIdLst>
    <p:sldId id="429" r:id="rId3"/>
    <p:sldId id="321" r:id="rId4"/>
    <p:sldId id="322" r:id="rId5"/>
    <p:sldId id="432" r:id="rId6"/>
    <p:sldId id="416" r:id="rId7"/>
    <p:sldId id="320" r:id="rId8"/>
    <p:sldId id="431" r:id="rId9"/>
    <p:sldId id="417" r:id="rId10"/>
    <p:sldId id="418" r:id="rId11"/>
    <p:sldId id="423" r:id="rId12"/>
    <p:sldId id="420" r:id="rId13"/>
    <p:sldId id="421" r:id="rId14"/>
    <p:sldId id="422" r:id="rId15"/>
    <p:sldId id="425" r:id="rId16"/>
    <p:sldId id="424" r:id="rId17"/>
    <p:sldId id="426" r:id="rId18"/>
    <p:sldId id="434" r:id="rId19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2" y="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Introduction and Background  of Memory Management 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35B3E547-8EAE-4FEE-B84E-2D451F4E63EE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Memory Partitioning</a:t>
          </a:r>
          <a:endParaRPr lang="en-US" b="1" dirty="0"/>
        </a:p>
      </dgm:t>
    </dgm:pt>
    <dgm:pt modelId="{EE994A41-86B6-425B-BB49-99215A72D01C}" type="parTrans" cxnId="{EAFD0C7C-F84A-4AC1-B74F-0ADFC9F116E7}">
      <dgm:prSet/>
      <dgm:spPr/>
      <dgm:t>
        <a:bodyPr/>
        <a:lstStyle/>
        <a:p>
          <a:endParaRPr lang="en-IN"/>
        </a:p>
      </dgm:t>
    </dgm:pt>
    <dgm:pt modelId="{96A9D355-8026-4695-B17F-16576184B446}" type="sibTrans" cxnId="{EAFD0C7C-F84A-4AC1-B74F-0ADFC9F116E7}">
      <dgm:prSet/>
      <dgm:spPr/>
      <dgm:t>
        <a:bodyPr/>
        <a:lstStyle/>
        <a:p>
          <a:endParaRPr lang="en-IN"/>
        </a:p>
      </dgm:t>
    </dgm:pt>
    <dgm:pt modelId="{0FE5652B-FE76-4EB5-A653-9449925BC122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Relocatable Partitions.</a:t>
          </a:r>
        </a:p>
      </dgm:t>
    </dgm:pt>
    <dgm:pt modelId="{8B738B97-7711-4000-B39B-62FC0041560F}" type="parTrans" cxnId="{833DD1B2-26A5-45BF-8546-8D85EF0DBF88}">
      <dgm:prSet/>
      <dgm:spPr/>
      <dgm:t>
        <a:bodyPr/>
        <a:lstStyle/>
        <a:p>
          <a:endParaRPr lang="en-IN"/>
        </a:p>
      </dgm:t>
    </dgm:pt>
    <dgm:pt modelId="{8B9A7E51-D28C-440A-9572-9ED6EE79652B}" type="sibTrans" cxnId="{833DD1B2-26A5-45BF-8546-8D85EF0DBF88}">
      <dgm:prSet/>
      <dgm:spPr/>
      <dgm:t>
        <a:bodyPr/>
        <a:lstStyle/>
        <a:p>
          <a:endParaRPr lang="en-IN"/>
        </a:p>
      </dgm:t>
    </dgm:pt>
    <dgm:pt modelId="{D6169E06-CCE4-4CC2-9876-DB6F5698770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Partitions.</a:t>
          </a:r>
        </a:p>
      </dgm:t>
    </dgm:pt>
    <dgm:pt modelId="{355918BA-8543-47C6-AEF6-65AC82D53618}" type="parTrans" cxnId="{72BFE9FB-469B-4132-A1D1-8DE28B155000}">
      <dgm:prSet/>
      <dgm:spPr/>
      <dgm:t>
        <a:bodyPr/>
        <a:lstStyle/>
        <a:p>
          <a:endParaRPr lang="en-IN"/>
        </a:p>
      </dgm:t>
    </dgm:pt>
    <dgm:pt modelId="{34EF8320-C2A6-42C5-A21C-DFAE5DD4859F}" type="sibTrans" cxnId="{72BFE9FB-469B-4132-A1D1-8DE28B155000}">
      <dgm:prSet/>
      <dgm:spPr/>
      <dgm:t>
        <a:bodyPr/>
        <a:lstStyle/>
        <a:p>
          <a:endParaRPr lang="en-IN"/>
        </a:p>
      </dgm:t>
    </dgm:pt>
    <dgm:pt modelId="{96965396-32F5-4343-994C-E3BA9CBD06C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Fixed Partitions(MFP).</a:t>
          </a:r>
        </a:p>
      </dgm:t>
    </dgm:pt>
    <dgm:pt modelId="{443A90B3-ABD3-48FD-8700-9D256EE78C95}" type="parTrans" cxnId="{FAC415B9-4F8B-4393-90D7-41820391FB90}">
      <dgm:prSet/>
      <dgm:spPr/>
      <dgm:t>
        <a:bodyPr/>
        <a:lstStyle/>
        <a:p>
          <a:endParaRPr lang="en-IN"/>
        </a:p>
      </dgm:t>
    </dgm:pt>
    <dgm:pt modelId="{C870C438-2435-4649-B85C-36E26155B945}" type="sibTrans" cxnId="{FAC415B9-4F8B-4393-90D7-41820391FB90}">
      <dgm:prSet/>
      <dgm:spPr/>
      <dgm:t>
        <a:bodyPr/>
        <a:lstStyle/>
        <a:p>
          <a:endParaRPr lang="en-IN"/>
        </a:p>
      </dgm:t>
    </dgm:pt>
    <dgm:pt modelId="{C2B61A0A-7DB2-418E-B23D-97513BBB55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Variable Partitions(MVP).</a:t>
          </a:r>
        </a:p>
      </dgm:t>
    </dgm:pt>
    <dgm:pt modelId="{00F18BF0-4B55-4288-B291-6A0A01CA7B07}" type="parTrans" cxnId="{AE2B98DD-A812-4C75-82EE-4AB2A24CF356}">
      <dgm:prSet/>
      <dgm:spPr/>
      <dgm:t>
        <a:bodyPr/>
        <a:lstStyle/>
        <a:p>
          <a:endParaRPr lang="en-IN"/>
        </a:p>
      </dgm:t>
    </dgm:pt>
    <dgm:pt modelId="{6BF607F1-2CBA-4045-8A2D-8C13D18F4FF3}" type="sibTrans" cxnId="{AE2B98DD-A812-4C75-82EE-4AB2A24CF356}">
      <dgm:prSet/>
      <dgm:spPr/>
      <dgm:t>
        <a:bodyPr/>
        <a:lstStyle/>
        <a:p>
          <a:endParaRPr lang="en-IN"/>
        </a:p>
      </dgm:t>
    </dgm:pt>
    <dgm:pt modelId="{0A67A338-7E31-4604-92BF-86133DF2333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/>
            <a:t>Swapping </a:t>
          </a:r>
          <a:endParaRPr lang="en-US" b="1" dirty="0"/>
        </a:p>
      </dgm:t>
    </dgm:pt>
    <dgm:pt modelId="{3FBFA2F4-6FE4-4453-B8E7-DA8135F97103}" type="parTrans" cxnId="{D94C73DE-BF23-4432-9237-004EB247829C}">
      <dgm:prSet/>
      <dgm:spPr/>
      <dgm:t>
        <a:bodyPr/>
        <a:lstStyle/>
        <a:p>
          <a:endParaRPr lang="en-IN"/>
        </a:p>
      </dgm:t>
    </dgm:pt>
    <dgm:pt modelId="{0816B104-B1D4-4E94-BC95-28194413433C}" type="sibTrans" cxnId="{D94C73DE-BF23-4432-9237-004EB247829C}">
      <dgm:prSet/>
      <dgm:spPr/>
      <dgm:t>
        <a:bodyPr/>
        <a:lstStyle/>
        <a:p>
          <a:endParaRPr lang="en-IN"/>
        </a:p>
      </dgm:t>
    </dgm:pt>
    <dgm:pt modelId="{0430DE7B-9671-4D78-88AF-AA53625D5700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Contiguous Allocation</a:t>
          </a:r>
        </a:p>
      </dgm:t>
    </dgm:pt>
    <dgm:pt modelId="{8FECF194-F1B0-44EA-A793-8C865FA566DE}" type="parTrans" cxnId="{09D25E54-3C99-47F2-80E7-87A7DA25455A}">
      <dgm:prSet/>
      <dgm:spPr/>
      <dgm:t>
        <a:bodyPr/>
        <a:lstStyle/>
        <a:p>
          <a:endParaRPr lang="en-IN"/>
        </a:p>
      </dgm:t>
    </dgm:pt>
    <dgm:pt modelId="{78E970D8-77B3-4DC7-9BE5-383F9B32E9F5}" type="sibTrans" cxnId="{09D25E54-3C99-47F2-80E7-87A7DA25455A}">
      <dgm:prSet/>
      <dgm:spPr/>
      <dgm:t>
        <a:bodyPr/>
        <a:lstStyle/>
        <a:p>
          <a:endParaRPr lang="en-IN"/>
        </a:p>
      </dgm:t>
    </dgm:pt>
    <dgm:pt modelId="{0E258AAB-0FEE-40E8-960B-51C017D055C7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Paging</a:t>
          </a:r>
        </a:p>
      </dgm:t>
    </dgm:pt>
    <dgm:pt modelId="{105B0FF2-04E1-4BAA-8844-7BFDD95D5B96}" type="parTrans" cxnId="{7C88B757-6970-4F90-B2F5-476D0C9FC739}">
      <dgm:prSet/>
      <dgm:spPr/>
      <dgm:t>
        <a:bodyPr/>
        <a:lstStyle/>
        <a:p>
          <a:endParaRPr lang="en-IN"/>
        </a:p>
      </dgm:t>
    </dgm:pt>
    <dgm:pt modelId="{839389B8-96C2-469A-A012-F15C452D5748}" type="sibTrans" cxnId="{7C88B757-6970-4F90-B2F5-476D0C9FC739}">
      <dgm:prSet/>
      <dgm:spPr/>
      <dgm:t>
        <a:bodyPr/>
        <a:lstStyle/>
        <a:p>
          <a:endParaRPr lang="en-IN"/>
        </a:p>
      </dgm:t>
    </dgm:pt>
    <dgm:pt modelId="{31BB6F6B-7D1F-4CDE-8A3E-F4DE5C820F49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</a:t>
          </a:r>
        </a:p>
      </dgm:t>
    </dgm:pt>
    <dgm:pt modelId="{8073DDFA-B80B-4EBD-8E73-60215B37A2A6}" type="parTrans" cxnId="{BDEDC18F-1495-4EFC-9749-AF462B8E2509}">
      <dgm:prSet/>
      <dgm:spPr/>
      <dgm:t>
        <a:bodyPr/>
        <a:lstStyle/>
        <a:p>
          <a:endParaRPr lang="en-IN"/>
        </a:p>
      </dgm:t>
    </dgm:pt>
    <dgm:pt modelId="{314D9D80-FEF3-4AE2-841D-E034DD061F06}" type="sibTrans" cxnId="{BDEDC18F-1495-4EFC-9749-AF462B8E2509}">
      <dgm:prSet/>
      <dgm:spPr/>
      <dgm:t>
        <a:bodyPr/>
        <a:lstStyle/>
        <a:p>
          <a:endParaRPr lang="en-IN"/>
        </a:p>
      </dgm:t>
    </dgm:pt>
    <dgm:pt modelId="{A2211369-02B6-40E4-9EA5-12D9C8604C2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 with Paging.</a:t>
          </a:r>
        </a:p>
      </dgm:t>
    </dgm:pt>
    <dgm:pt modelId="{646B8C15-9626-4B34-A9D1-53F17DAD9E68}" type="parTrans" cxnId="{F65778D0-050D-4F99-A89C-491FF677B958}">
      <dgm:prSet/>
      <dgm:spPr/>
      <dgm:t>
        <a:bodyPr/>
        <a:lstStyle/>
        <a:p>
          <a:endParaRPr lang="en-IN"/>
        </a:p>
      </dgm:t>
    </dgm:pt>
    <dgm:pt modelId="{DEDB8A8F-D546-43E9-A2F9-0E123FD9ED9D}" type="sibTrans" cxnId="{F65778D0-050D-4F99-A89C-491FF677B958}">
      <dgm:prSet/>
      <dgm:spPr/>
      <dgm:t>
        <a:bodyPr/>
        <a:lstStyle/>
        <a:p>
          <a:endParaRPr lang="en-IN"/>
        </a:p>
      </dgm:t>
    </dgm:pt>
    <dgm:pt modelId="{CA222FD5-B7BE-483A-97E1-206EB1EAA1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Numerical examples.</a:t>
          </a:r>
        </a:p>
      </dgm:t>
    </dgm:pt>
    <dgm:pt modelId="{75AA3B1C-5EC0-4E44-A51F-2AE3AC074604}" type="parTrans" cxnId="{B30F1A43-6656-4F4A-A6C9-9B004512E7F3}">
      <dgm:prSet/>
      <dgm:spPr/>
      <dgm:t>
        <a:bodyPr/>
        <a:lstStyle/>
        <a:p>
          <a:endParaRPr lang="en-IN"/>
        </a:p>
      </dgm:t>
    </dgm:pt>
    <dgm:pt modelId="{860492F3-5279-4A0B-8BD2-23F92F2FBA0D}" type="sibTrans" cxnId="{B30F1A43-6656-4F4A-A6C9-9B004512E7F3}">
      <dgm:prSet/>
      <dgm:spPr/>
      <dgm:t>
        <a:bodyPr/>
        <a:lstStyle/>
        <a:p>
          <a:endParaRPr lang="en-IN"/>
        </a:p>
      </dgm:t>
    </dgm:pt>
    <dgm:pt modelId="{AB788301-4B37-4EE4-B88D-308FD34F53EA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Absolute Partitions.</a:t>
          </a:r>
        </a:p>
      </dgm:t>
    </dgm:pt>
    <dgm:pt modelId="{95B1D632-EB6E-4C69-9AC8-B8E3A6FB1DE2}" type="parTrans" cxnId="{55628547-4E71-40A7-AC60-6F2A42E791E2}">
      <dgm:prSet/>
      <dgm:spPr/>
      <dgm:t>
        <a:bodyPr/>
        <a:lstStyle/>
        <a:p>
          <a:endParaRPr lang="en-IN"/>
        </a:p>
      </dgm:t>
    </dgm:pt>
    <dgm:pt modelId="{9E0F3C06-71AB-4896-B906-14A36AC7B2F7}" type="sibTrans" cxnId="{55628547-4E71-40A7-AC60-6F2A42E791E2}">
      <dgm:prSet/>
      <dgm:spPr/>
      <dgm:t>
        <a:bodyPr/>
        <a:lstStyle/>
        <a:p>
          <a:endParaRPr lang="en-IN"/>
        </a:p>
      </dgm:t>
    </dgm:pt>
    <dgm:pt modelId="{A5A14C38-BFCC-4889-8689-73E5F7D07169}">
      <dgm:prSet/>
      <dgm:spPr/>
      <dgm:t>
        <a:bodyPr/>
        <a:lstStyle/>
        <a:p>
          <a:r>
            <a:rPr lang="en-US" dirty="0"/>
            <a:t>Best-Fit, </a:t>
          </a:r>
        </a:p>
      </dgm:t>
    </dgm:pt>
    <dgm:pt modelId="{E786C8D9-A237-4CAF-A58B-252C4DB9DB03}" type="parTrans" cxnId="{9AA92413-98B3-4A8D-A70D-C6A3DE559DA4}">
      <dgm:prSet/>
      <dgm:spPr/>
      <dgm:t>
        <a:bodyPr/>
        <a:lstStyle/>
        <a:p>
          <a:endParaRPr lang="en-IN"/>
        </a:p>
      </dgm:t>
    </dgm:pt>
    <dgm:pt modelId="{681F6C14-CE23-4721-9E5E-35B5CE88027F}" type="sibTrans" cxnId="{9AA92413-98B3-4A8D-A70D-C6A3DE559DA4}">
      <dgm:prSet/>
      <dgm:spPr/>
      <dgm:t>
        <a:bodyPr/>
        <a:lstStyle/>
        <a:p>
          <a:endParaRPr lang="en-IN"/>
        </a:p>
      </dgm:t>
    </dgm:pt>
    <dgm:pt modelId="{A652F139-C18F-4B14-9A15-08842D2956B2}">
      <dgm:prSet/>
      <dgm:spPr/>
      <dgm:t>
        <a:bodyPr/>
        <a:lstStyle/>
        <a:p>
          <a:r>
            <a:rPr lang="en-US" dirty="0"/>
            <a:t>First-Fit, </a:t>
          </a:r>
        </a:p>
      </dgm:t>
    </dgm:pt>
    <dgm:pt modelId="{C787CBC6-4BBC-46AA-B11F-9D801ED9DB7A}" type="parTrans" cxnId="{2C09A84B-AC38-4B02-9435-2D9C5A000766}">
      <dgm:prSet/>
      <dgm:spPr/>
      <dgm:t>
        <a:bodyPr/>
        <a:lstStyle/>
        <a:p>
          <a:endParaRPr lang="en-IN"/>
        </a:p>
      </dgm:t>
    </dgm:pt>
    <dgm:pt modelId="{47602839-B5C4-4826-AA51-832590FED28F}" type="sibTrans" cxnId="{2C09A84B-AC38-4B02-9435-2D9C5A000766}">
      <dgm:prSet/>
      <dgm:spPr/>
      <dgm:t>
        <a:bodyPr/>
        <a:lstStyle/>
        <a:p>
          <a:endParaRPr lang="en-IN"/>
        </a:p>
      </dgm:t>
    </dgm:pt>
    <dgm:pt modelId="{8F677AE3-D0C3-40F4-96E6-6317A2509493}">
      <dgm:prSet/>
      <dgm:spPr/>
      <dgm:t>
        <a:bodyPr/>
        <a:lstStyle/>
        <a:p>
          <a:r>
            <a:rPr lang="en-US" dirty="0"/>
            <a:t>Worst Fit, </a:t>
          </a:r>
        </a:p>
      </dgm:t>
    </dgm:pt>
    <dgm:pt modelId="{920364C7-1F2D-435F-88C0-5ED6A4E9C6DF}" type="parTrans" cxnId="{28366725-07ED-4219-9A51-14E6DE53DD64}">
      <dgm:prSet/>
      <dgm:spPr/>
      <dgm:t>
        <a:bodyPr/>
        <a:lstStyle/>
        <a:p>
          <a:endParaRPr lang="en-IN"/>
        </a:p>
      </dgm:t>
    </dgm:pt>
    <dgm:pt modelId="{7D05F813-A991-44A8-B577-9274BB280A39}" type="sibTrans" cxnId="{28366725-07ED-4219-9A51-14E6DE53DD64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D0A1E6C4-1DD9-41A6-B748-DB9CE88BC63D}" type="pres">
      <dgm:prSet presAssocID="{35B3E547-8EAE-4FEE-B84E-2D451F4E63EE}" presName="parentLin" presStyleCnt="0"/>
      <dgm:spPr/>
    </dgm:pt>
    <dgm:pt modelId="{20B487E9-2A95-4CAC-B0A7-C7E3DFDDE97A}" type="pres">
      <dgm:prSet presAssocID="{35B3E547-8EAE-4FEE-B84E-2D451F4E63EE}" presName="parentLeftMargin" presStyleLbl="node1" presStyleIdx="0" presStyleCnt="8"/>
      <dgm:spPr/>
    </dgm:pt>
    <dgm:pt modelId="{2E75B8EF-A79A-4E29-92A2-FD608EBF0ABF}" type="pres">
      <dgm:prSet presAssocID="{35B3E547-8EAE-4FEE-B84E-2D451F4E63E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89A8D0-647C-4E43-930C-CFF616B81AA7}" type="pres">
      <dgm:prSet presAssocID="{35B3E547-8EAE-4FEE-B84E-2D451F4E63EE}" presName="negativeSpace" presStyleCnt="0"/>
      <dgm:spPr/>
    </dgm:pt>
    <dgm:pt modelId="{21004195-DE2C-46E2-85C5-80262779D2A9}" type="pres">
      <dgm:prSet presAssocID="{35B3E547-8EAE-4FEE-B84E-2D451F4E63EE}" presName="childText" presStyleLbl="conFgAcc1" presStyleIdx="1" presStyleCnt="8">
        <dgm:presLayoutVars>
          <dgm:bulletEnabled val="1"/>
        </dgm:presLayoutVars>
      </dgm:prSet>
      <dgm:spPr/>
    </dgm:pt>
    <dgm:pt modelId="{2DB6CAA9-EB08-4E0C-8A87-FB78499C4F37}" type="pres">
      <dgm:prSet presAssocID="{96A9D355-8026-4695-B17F-16576184B446}" presName="spaceBetweenRectangles" presStyleCnt="0"/>
      <dgm:spPr/>
    </dgm:pt>
    <dgm:pt modelId="{349021B3-113A-405C-A0C7-F603EBC58FCD}" type="pres">
      <dgm:prSet presAssocID="{0A67A338-7E31-4604-92BF-86133DF2333C}" presName="parentLin" presStyleCnt="0"/>
      <dgm:spPr/>
    </dgm:pt>
    <dgm:pt modelId="{7508F692-033C-40C4-84C6-54CC9B8D2C80}" type="pres">
      <dgm:prSet presAssocID="{0A67A338-7E31-4604-92BF-86133DF2333C}" presName="parentLeftMargin" presStyleLbl="node1" presStyleIdx="1" presStyleCnt="8"/>
      <dgm:spPr/>
    </dgm:pt>
    <dgm:pt modelId="{A99CEB99-5BC6-4598-A301-EA9A7B6AF33E}" type="pres">
      <dgm:prSet presAssocID="{0A67A338-7E31-4604-92BF-86133DF233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6B8126E-2328-42E0-B7EC-F5E44BB20F4C}" type="pres">
      <dgm:prSet presAssocID="{0A67A338-7E31-4604-92BF-86133DF2333C}" presName="negativeSpace" presStyleCnt="0"/>
      <dgm:spPr/>
    </dgm:pt>
    <dgm:pt modelId="{E700B49D-F38A-4A12-BC20-E1A51698BCA2}" type="pres">
      <dgm:prSet presAssocID="{0A67A338-7E31-4604-92BF-86133DF2333C}" presName="childText" presStyleLbl="conFgAcc1" presStyleIdx="2" presStyleCnt="8">
        <dgm:presLayoutVars>
          <dgm:bulletEnabled val="1"/>
        </dgm:presLayoutVars>
      </dgm:prSet>
      <dgm:spPr/>
    </dgm:pt>
    <dgm:pt modelId="{21F5350F-7CD1-48C5-BE0E-0AD67D021CB5}" type="pres">
      <dgm:prSet presAssocID="{0816B104-B1D4-4E94-BC95-28194413433C}" presName="spaceBetweenRectangles" presStyleCnt="0"/>
      <dgm:spPr/>
    </dgm:pt>
    <dgm:pt modelId="{D3861DBB-1DA7-4051-8FAF-D00D17BBC441}" type="pres">
      <dgm:prSet presAssocID="{0430DE7B-9671-4D78-88AF-AA53625D5700}" presName="parentLin" presStyleCnt="0"/>
      <dgm:spPr/>
    </dgm:pt>
    <dgm:pt modelId="{F594E3E9-F26F-4DB7-AEF8-9811D4DAB967}" type="pres">
      <dgm:prSet presAssocID="{0430DE7B-9671-4D78-88AF-AA53625D5700}" presName="parentLeftMargin" presStyleLbl="node1" presStyleIdx="2" presStyleCnt="8"/>
      <dgm:spPr/>
    </dgm:pt>
    <dgm:pt modelId="{05CC17D1-F1CF-45A8-9337-E437DB3CB545}" type="pres">
      <dgm:prSet presAssocID="{0430DE7B-9671-4D78-88AF-AA53625D570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EB4412C-99E2-475C-87BB-8CF74680ABC5}" type="pres">
      <dgm:prSet presAssocID="{0430DE7B-9671-4D78-88AF-AA53625D5700}" presName="negativeSpace" presStyleCnt="0"/>
      <dgm:spPr/>
    </dgm:pt>
    <dgm:pt modelId="{B3C985CD-5E21-4771-BE87-6782B44339B8}" type="pres">
      <dgm:prSet presAssocID="{0430DE7B-9671-4D78-88AF-AA53625D5700}" presName="childText" presStyleLbl="conFgAcc1" presStyleIdx="3" presStyleCnt="8">
        <dgm:presLayoutVars>
          <dgm:bulletEnabled val="1"/>
        </dgm:presLayoutVars>
      </dgm:prSet>
      <dgm:spPr/>
    </dgm:pt>
    <dgm:pt modelId="{8C117598-8B76-4493-AB22-6D6DC5AE44FE}" type="pres">
      <dgm:prSet presAssocID="{78E970D8-77B3-4DC7-9BE5-383F9B32E9F5}" presName="spaceBetweenRectangles" presStyleCnt="0"/>
      <dgm:spPr/>
    </dgm:pt>
    <dgm:pt modelId="{934FB88F-63A0-4D2A-B4A8-125FDE04FFE2}" type="pres">
      <dgm:prSet presAssocID="{0E258AAB-0FEE-40E8-960B-51C017D055C7}" presName="parentLin" presStyleCnt="0"/>
      <dgm:spPr/>
    </dgm:pt>
    <dgm:pt modelId="{CC67783E-3659-4BE5-836E-DE5A228D2E3D}" type="pres">
      <dgm:prSet presAssocID="{0E258AAB-0FEE-40E8-960B-51C017D055C7}" presName="parentLeftMargin" presStyleLbl="node1" presStyleIdx="3" presStyleCnt="8"/>
      <dgm:spPr/>
    </dgm:pt>
    <dgm:pt modelId="{D01575AA-5BE4-48F3-90B4-08A63A3F114A}" type="pres">
      <dgm:prSet presAssocID="{0E258AAB-0FEE-40E8-960B-51C017D055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6C7248-91E3-48B2-AE07-45CEEBF96821}" type="pres">
      <dgm:prSet presAssocID="{0E258AAB-0FEE-40E8-960B-51C017D055C7}" presName="negativeSpace" presStyleCnt="0"/>
      <dgm:spPr/>
    </dgm:pt>
    <dgm:pt modelId="{241C1C25-838B-4EA7-9D62-6B15F96B6DE4}" type="pres">
      <dgm:prSet presAssocID="{0E258AAB-0FEE-40E8-960B-51C017D055C7}" presName="childText" presStyleLbl="conFgAcc1" presStyleIdx="4" presStyleCnt="8">
        <dgm:presLayoutVars>
          <dgm:bulletEnabled val="1"/>
        </dgm:presLayoutVars>
      </dgm:prSet>
      <dgm:spPr/>
    </dgm:pt>
    <dgm:pt modelId="{5492D836-46F2-4B4D-BCE2-D5ED11A82725}" type="pres">
      <dgm:prSet presAssocID="{839389B8-96C2-469A-A012-F15C452D5748}" presName="spaceBetweenRectangles" presStyleCnt="0"/>
      <dgm:spPr/>
    </dgm:pt>
    <dgm:pt modelId="{DB44619E-3415-425B-BE0C-111C08F5E215}" type="pres">
      <dgm:prSet presAssocID="{31BB6F6B-7D1F-4CDE-8A3E-F4DE5C820F49}" presName="parentLin" presStyleCnt="0"/>
      <dgm:spPr/>
    </dgm:pt>
    <dgm:pt modelId="{30F46E33-8486-4EA0-AA4E-3D5B3EE44AEE}" type="pres">
      <dgm:prSet presAssocID="{31BB6F6B-7D1F-4CDE-8A3E-F4DE5C820F49}" presName="parentLeftMargin" presStyleLbl="node1" presStyleIdx="4" presStyleCnt="8"/>
      <dgm:spPr/>
    </dgm:pt>
    <dgm:pt modelId="{DBCB7CEE-812C-423D-BEC7-C8AFED45869A}" type="pres">
      <dgm:prSet presAssocID="{31BB6F6B-7D1F-4CDE-8A3E-F4DE5C820F4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95E2BB7-C543-4491-8A04-93318589B4D8}" type="pres">
      <dgm:prSet presAssocID="{31BB6F6B-7D1F-4CDE-8A3E-F4DE5C820F49}" presName="negativeSpace" presStyleCnt="0"/>
      <dgm:spPr/>
    </dgm:pt>
    <dgm:pt modelId="{9590D4DC-B1BE-40A2-B085-2CBDD337B8FF}" type="pres">
      <dgm:prSet presAssocID="{31BB6F6B-7D1F-4CDE-8A3E-F4DE5C820F49}" presName="childText" presStyleLbl="conFgAcc1" presStyleIdx="5" presStyleCnt="8">
        <dgm:presLayoutVars>
          <dgm:bulletEnabled val="1"/>
        </dgm:presLayoutVars>
      </dgm:prSet>
      <dgm:spPr/>
    </dgm:pt>
    <dgm:pt modelId="{C2A3CC51-8B9C-4C1B-A3FF-1B2DCC403FDF}" type="pres">
      <dgm:prSet presAssocID="{314D9D80-FEF3-4AE2-841D-E034DD061F06}" presName="spaceBetweenRectangles" presStyleCnt="0"/>
      <dgm:spPr/>
    </dgm:pt>
    <dgm:pt modelId="{A256905D-9A26-48F8-8B17-39A86978AE18}" type="pres">
      <dgm:prSet presAssocID="{A2211369-02B6-40E4-9EA5-12D9C8604C23}" presName="parentLin" presStyleCnt="0"/>
      <dgm:spPr/>
    </dgm:pt>
    <dgm:pt modelId="{9242C66C-0626-4A04-9F83-8A526F4CE4DA}" type="pres">
      <dgm:prSet presAssocID="{A2211369-02B6-40E4-9EA5-12D9C8604C23}" presName="parentLeftMargin" presStyleLbl="node1" presStyleIdx="5" presStyleCnt="8"/>
      <dgm:spPr/>
    </dgm:pt>
    <dgm:pt modelId="{1DCAE36C-1EF4-44FC-ADF9-BF74D9291BC7}" type="pres">
      <dgm:prSet presAssocID="{A2211369-02B6-40E4-9EA5-12D9C8604C2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959B6DA-8E0A-491E-89A0-0E824F899ADA}" type="pres">
      <dgm:prSet presAssocID="{A2211369-02B6-40E4-9EA5-12D9C8604C23}" presName="negativeSpace" presStyleCnt="0"/>
      <dgm:spPr/>
    </dgm:pt>
    <dgm:pt modelId="{75A01802-BBB0-4756-843C-523851FB8047}" type="pres">
      <dgm:prSet presAssocID="{A2211369-02B6-40E4-9EA5-12D9C8604C23}" presName="childText" presStyleLbl="conFgAcc1" presStyleIdx="6" presStyleCnt="8">
        <dgm:presLayoutVars>
          <dgm:bulletEnabled val="1"/>
        </dgm:presLayoutVars>
      </dgm:prSet>
      <dgm:spPr/>
    </dgm:pt>
    <dgm:pt modelId="{D7DEC5B6-7C83-4D55-90F9-1F0495DE9F9E}" type="pres">
      <dgm:prSet presAssocID="{DEDB8A8F-D546-43E9-A2F9-0E123FD9ED9D}" presName="spaceBetweenRectangles" presStyleCnt="0"/>
      <dgm:spPr/>
    </dgm:pt>
    <dgm:pt modelId="{93025539-0405-4AB2-9766-5CAC79292FD2}" type="pres">
      <dgm:prSet presAssocID="{CA222FD5-B7BE-483A-97E1-206EB1EAA16C}" presName="parentLin" presStyleCnt="0"/>
      <dgm:spPr/>
    </dgm:pt>
    <dgm:pt modelId="{35785345-F92C-4973-BFD5-78D5270F6041}" type="pres">
      <dgm:prSet presAssocID="{CA222FD5-B7BE-483A-97E1-206EB1EAA16C}" presName="parentLeftMargin" presStyleLbl="node1" presStyleIdx="6" presStyleCnt="8"/>
      <dgm:spPr/>
    </dgm:pt>
    <dgm:pt modelId="{A390D355-65AE-4BD6-95A3-F4C8A753F070}" type="pres">
      <dgm:prSet presAssocID="{CA222FD5-B7BE-483A-97E1-206EB1EAA16C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2C70FD31-5E2C-4DC8-A839-50BD368A5098}" type="pres">
      <dgm:prSet presAssocID="{CA222FD5-B7BE-483A-97E1-206EB1EAA16C}" presName="negativeSpace" presStyleCnt="0"/>
      <dgm:spPr/>
    </dgm:pt>
    <dgm:pt modelId="{83D37439-3CAC-429E-8586-01242E4A77E7}" type="pres">
      <dgm:prSet presAssocID="{CA222FD5-B7BE-483A-97E1-206EB1EAA16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8383903-C827-4289-A939-B2F73B9AAD26}" type="presOf" srcId="{CA222FD5-B7BE-483A-97E1-206EB1EAA16C}" destId="{35785345-F92C-4973-BFD5-78D5270F6041}" srcOrd="0" destOrd="0" presId="urn:microsoft.com/office/officeart/2005/8/layout/list1"/>
    <dgm:cxn modelId="{9AA92413-98B3-4A8D-A70D-C6A3DE559DA4}" srcId="{0430DE7B-9671-4D78-88AF-AA53625D5700}" destId="{A5A14C38-BFCC-4889-8689-73E5F7D07169}" srcOrd="0" destOrd="0" parTransId="{E786C8D9-A237-4CAF-A58B-252C4DB9DB03}" sibTransId="{681F6C14-CE23-4721-9E5E-35B5CE88027F}"/>
    <dgm:cxn modelId="{988B6E15-F9DB-4F76-8CC9-22BD8FFCBE7F}" type="presOf" srcId="{0A67A338-7E31-4604-92BF-86133DF2333C}" destId="{A99CEB99-5BC6-4598-A301-EA9A7B6AF33E}" srcOrd="1" destOrd="0" presId="urn:microsoft.com/office/officeart/2005/8/layout/list1"/>
    <dgm:cxn modelId="{04616A1A-AF44-4820-943C-A134108B155B}" type="presOf" srcId="{8F677AE3-D0C3-40F4-96E6-6317A2509493}" destId="{B3C985CD-5E21-4771-BE87-6782B44339B8}" srcOrd="0" destOrd="2" presId="urn:microsoft.com/office/officeart/2005/8/layout/list1"/>
    <dgm:cxn modelId="{7A3BEF1A-8FF6-45B5-9A24-C804C0AB8C15}" type="presOf" srcId="{0E258AAB-0FEE-40E8-960B-51C017D055C7}" destId="{CC67783E-3659-4BE5-836E-DE5A228D2E3D}" srcOrd="0" destOrd="0" presId="urn:microsoft.com/office/officeart/2005/8/layout/list1"/>
    <dgm:cxn modelId="{C8B3C21C-7D3B-4284-9083-114F2317EE3B}" type="presOf" srcId="{0E258AAB-0FEE-40E8-960B-51C017D055C7}" destId="{D01575AA-5BE4-48F3-90B4-08A63A3F114A}" srcOrd="1" destOrd="0" presId="urn:microsoft.com/office/officeart/2005/8/layout/list1"/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28366725-07ED-4219-9A51-14E6DE53DD64}" srcId="{0430DE7B-9671-4D78-88AF-AA53625D5700}" destId="{8F677AE3-D0C3-40F4-96E6-6317A2509493}" srcOrd="2" destOrd="0" parTransId="{920364C7-1F2D-435F-88C0-5ED6A4E9C6DF}" sibTransId="{7D05F813-A991-44A8-B577-9274BB280A39}"/>
    <dgm:cxn modelId="{2D09962E-D191-4139-8800-54F9DA33EDF2}" type="presOf" srcId="{A2211369-02B6-40E4-9EA5-12D9C8604C23}" destId="{9242C66C-0626-4A04-9F83-8A526F4CE4DA}" srcOrd="0" destOrd="0" presId="urn:microsoft.com/office/officeart/2005/8/layout/list1"/>
    <dgm:cxn modelId="{B2A5793D-50D8-463C-8C09-0287CE6D0488}" type="presOf" srcId="{96965396-32F5-4343-994C-E3BA9CBD06C3}" destId="{21004195-DE2C-46E2-85C5-80262779D2A9}" srcOrd="0" destOrd="3" presId="urn:microsoft.com/office/officeart/2005/8/layout/list1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B30F1A43-6656-4F4A-A6C9-9B004512E7F3}" srcId="{5326505F-DEA7-4586-8BA3-451D18F069C0}" destId="{CA222FD5-B7BE-483A-97E1-206EB1EAA16C}" srcOrd="7" destOrd="0" parTransId="{75AA3B1C-5EC0-4E44-A51F-2AE3AC074604}" sibTransId="{860492F3-5279-4A0B-8BD2-23F92F2FBA0D}"/>
    <dgm:cxn modelId="{1C92A365-0AD0-45EB-9C52-94598D67132E}" type="presOf" srcId="{31BB6F6B-7D1F-4CDE-8A3E-F4DE5C820F49}" destId="{DBCB7CEE-812C-423D-BEC7-C8AFED45869A}" srcOrd="1" destOrd="0" presId="urn:microsoft.com/office/officeart/2005/8/layout/list1"/>
    <dgm:cxn modelId="{8B07C565-7EFB-41E8-A8F7-20B4BF8F82BB}" type="presOf" srcId="{35B3E547-8EAE-4FEE-B84E-2D451F4E63EE}" destId="{20B487E9-2A95-4CAC-B0A7-C7E3DFDDE97A}" srcOrd="0" destOrd="0" presId="urn:microsoft.com/office/officeart/2005/8/layout/list1"/>
    <dgm:cxn modelId="{55628547-4E71-40A7-AC60-6F2A42E791E2}" srcId="{35B3E547-8EAE-4FEE-B84E-2D451F4E63EE}" destId="{AB788301-4B37-4EE4-B88D-308FD34F53EA}" srcOrd="0" destOrd="0" parTransId="{95B1D632-EB6E-4C69-9AC8-B8E3A6FB1DE2}" sibTransId="{9E0F3C06-71AB-4896-B906-14A36AC7B2F7}"/>
    <dgm:cxn modelId="{B74C7448-BF43-42EC-B08B-9D62B6915FA7}" type="presOf" srcId="{AB788301-4B37-4EE4-B88D-308FD34F53EA}" destId="{21004195-DE2C-46E2-85C5-80262779D2A9}" srcOrd="0" destOrd="0" presId="urn:microsoft.com/office/officeart/2005/8/layout/list1"/>
    <dgm:cxn modelId="{5C4FB549-2B42-4643-A6F0-C72AA5D624F2}" type="presOf" srcId="{31BB6F6B-7D1F-4CDE-8A3E-F4DE5C820F49}" destId="{30F46E33-8486-4EA0-AA4E-3D5B3EE44AEE}" srcOrd="0" destOrd="0" presId="urn:microsoft.com/office/officeart/2005/8/layout/list1"/>
    <dgm:cxn modelId="{2C09A84B-AC38-4B02-9435-2D9C5A000766}" srcId="{0430DE7B-9671-4D78-88AF-AA53625D5700}" destId="{A652F139-C18F-4B14-9A15-08842D2956B2}" srcOrd="1" destOrd="0" parTransId="{C787CBC6-4BBC-46AA-B11F-9D801ED9DB7A}" sibTransId="{47602839-B5C4-4826-AA51-832590FED28F}"/>
    <dgm:cxn modelId="{C9FF6F4E-B7A3-4026-944A-7580683D68EC}" type="presOf" srcId="{0430DE7B-9671-4D78-88AF-AA53625D5700}" destId="{F594E3E9-F26F-4DB7-AEF8-9811D4DAB967}" srcOrd="0" destOrd="0" presId="urn:microsoft.com/office/officeart/2005/8/layout/list1"/>
    <dgm:cxn modelId="{2CE62272-6F4C-476A-94CE-8F45D6FF6138}" type="presOf" srcId="{35B3E547-8EAE-4FEE-B84E-2D451F4E63EE}" destId="{2E75B8EF-A79A-4E29-92A2-FD608EBF0ABF}" srcOrd="1" destOrd="0" presId="urn:microsoft.com/office/officeart/2005/8/layout/list1"/>
    <dgm:cxn modelId="{09D25E54-3C99-47F2-80E7-87A7DA25455A}" srcId="{5326505F-DEA7-4586-8BA3-451D18F069C0}" destId="{0430DE7B-9671-4D78-88AF-AA53625D5700}" srcOrd="3" destOrd="0" parTransId="{8FECF194-F1B0-44EA-A793-8C865FA566DE}" sibTransId="{78E970D8-77B3-4DC7-9BE5-383F9B32E9F5}"/>
    <dgm:cxn modelId="{7C88B757-6970-4F90-B2F5-476D0C9FC739}" srcId="{5326505F-DEA7-4586-8BA3-451D18F069C0}" destId="{0E258AAB-0FEE-40E8-960B-51C017D055C7}" srcOrd="4" destOrd="0" parTransId="{105B0FF2-04E1-4BAA-8844-7BFDD95D5B96}" sibTransId="{839389B8-96C2-469A-A012-F15C452D5748}"/>
    <dgm:cxn modelId="{EAFD0C7C-F84A-4AC1-B74F-0ADFC9F116E7}" srcId="{5326505F-DEA7-4586-8BA3-451D18F069C0}" destId="{35B3E547-8EAE-4FEE-B84E-2D451F4E63EE}" srcOrd="1" destOrd="0" parTransId="{EE994A41-86B6-425B-BB49-99215A72D01C}" sibTransId="{96A9D355-8026-4695-B17F-16576184B446}"/>
    <dgm:cxn modelId="{E18B7E8E-DE1A-4B34-9A96-B04C36F12DE8}" type="presOf" srcId="{0A67A338-7E31-4604-92BF-86133DF2333C}" destId="{7508F692-033C-40C4-84C6-54CC9B8D2C80}" srcOrd="0" destOrd="0" presId="urn:microsoft.com/office/officeart/2005/8/layout/list1"/>
    <dgm:cxn modelId="{BDEDC18F-1495-4EFC-9749-AF462B8E2509}" srcId="{5326505F-DEA7-4586-8BA3-451D18F069C0}" destId="{31BB6F6B-7D1F-4CDE-8A3E-F4DE5C820F49}" srcOrd="5" destOrd="0" parTransId="{8073DDFA-B80B-4EBD-8E73-60215B37A2A6}" sibTransId="{314D9D80-FEF3-4AE2-841D-E034DD061F06}"/>
    <dgm:cxn modelId="{1073619B-E001-4A20-8C34-58E0D76F0BB7}" type="presOf" srcId="{D6169E06-CCE4-4CC2-9876-DB6F56987708}" destId="{21004195-DE2C-46E2-85C5-80262779D2A9}" srcOrd="0" destOrd="2" presId="urn:microsoft.com/office/officeart/2005/8/layout/list1"/>
    <dgm:cxn modelId="{27D4399C-8B10-4B37-863C-17FDD1062DAB}" type="presOf" srcId="{A5A14C38-BFCC-4889-8689-73E5F7D07169}" destId="{B3C985CD-5E21-4771-BE87-6782B44339B8}" srcOrd="0" destOrd="0" presId="urn:microsoft.com/office/officeart/2005/8/layout/list1"/>
    <dgm:cxn modelId="{833DD1B2-26A5-45BF-8546-8D85EF0DBF88}" srcId="{35B3E547-8EAE-4FEE-B84E-2D451F4E63EE}" destId="{0FE5652B-FE76-4EB5-A653-9449925BC122}" srcOrd="1" destOrd="0" parTransId="{8B738B97-7711-4000-B39B-62FC0041560F}" sibTransId="{8B9A7E51-D28C-440A-9572-9ED6EE79652B}"/>
    <dgm:cxn modelId="{FAC415B9-4F8B-4393-90D7-41820391FB90}" srcId="{35B3E547-8EAE-4FEE-B84E-2D451F4E63EE}" destId="{96965396-32F5-4343-994C-E3BA9CBD06C3}" srcOrd="3" destOrd="0" parTransId="{443A90B3-ABD3-48FD-8700-9D256EE78C95}" sibTransId="{C870C438-2435-4649-B85C-36E26155B945}"/>
    <dgm:cxn modelId="{56EA6BB9-0933-4EDD-BC94-20743284D985}" type="presOf" srcId="{0430DE7B-9671-4D78-88AF-AA53625D5700}" destId="{05CC17D1-F1CF-45A8-9337-E437DB3CB545}" srcOrd="1" destOrd="0" presId="urn:microsoft.com/office/officeart/2005/8/layout/list1"/>
    <dgm:cxn modelId="{173FEAC5-78E5-4EEE-9894-47883C268E73}" type="presOf" srcId="{A652F139-C18F-4B14-9A15-08842D2956B2}" destId="{B3C985CD-5E21-4771-BE87-6782B44339B8}" srcOrd="0" destOrd="1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165F66CE-025A-4049-AFE7-E03EACEF8EB4}" type="presOf" srcId="{A2211369-02B6-40E4-9EA5-12D9C8604C23}" destId="{1DCAE36C-1EF4-44FC-ADF9-BF74D9291BC7}" srcOrd="1" destOrd="0" presId="urn:microsoft.com/office/officeart/2005/8/layout/list1"/>
    <dgm:cxn modelId="{F65778D0-050D-4F99-A89C-491FF677B958}" srcId="{5326505F-DEA7-4586-8BA3-451D18F069C0}" destId="{A2211369-02B6-40E4-9EA5-12D9C8604C23}" srcOrd="6" destOrd="0" parTransId="{646B8C15-9626-4B34-A9D1-53F17DAD9E68}" sibTransId="{DEDB8A8F-D546-43E9-A2F9-0E123FD9ED9D}"/>
    <dgm:cxn modelId="{AE2B98DD-A812-4C75-82EE-4AB2A24CF356}" srcId="{35B3E547-8EAE-4FEE-B84E-2D451F4E63EE}" destId="{C2B61A0A-7DB2-418E-B23D-97513BBB556C}" srcOrd="4" destOrd="0" parTransId="{00F18BF0-4B55-4288-B291-6A0A01CA7B07}" sibTransId="{6BF607F1-2CBA-4045-8A2D-8C13D18F4FF3}"/>
    <dgm:cxn modelId="{D94C73DE-BF23-4432-9237-004EB247829C}" srcId="{5326505F-DEA7-4586-8BA3-451D18F069C0}" destId="{0A67A338-7E31-4604-92BF-86133DF2333C}" srcOrd="2" destOrd="0" parTransId="{3FBFA2F4-6FE4-4453-B8E7-DA8135F97103}" sibTransId="{0816B104-B1D4-4E94-BC95-28194413433C}"/>
    <dgm:cxn modelId="{D6098CE4-73E2-457A-B2AF-2596F1AC1156}" type="presOf" srcId="{0FE5652B-FE76-4EB5-A653-9449925BC122}" destId="{21004195-DE2C-46E2-85C5-80262779D2A9}" srcOrd="0" destOrd="1" presId="urn:microsoft.com/office/officeart/2005/8/layout/list1"/>
    <dgm:cxn modelId="{05992FFA-C6D6-46C7-838C-004A93B0381D}" type="presOf" srcId="{C2B61A0A-7DB2-418E-B23D-97513BBB556C}" destId="{21004195-DE2C-46E2-85C5-80262779D2A9}" srcOrd="0" destOrd="4" presId="urn:microsoft.com/office/officeart/2005/8/layout/list1"/>
    <dgm:cxn modelId="{72BFE9FB-469B-4132-A1D1-8DE28B155000}" srcId="{35B3E547-8EAE-4FEE-B84E-2D451F4E63EE}" destId="{D6169E06-CCE4-4CC2-9876-DB6F56987708}" srcOrd="2" destOrd="0" parTransId="{355918BA-8543-47C6-AEF6-65AC82D53618}" sibTransId="{34EF8320-C2A6-42C5-A21C-DFAE5DD4859F}"/>
    <dgm:cxn modelId="{804F7CFF-7520-4375-86D0-37CE5336916E}" type="presOf" srcId="{CA222FD5-B7BE-483A-97E1-206EB1EAA16C}" destId="{A390D355-65AE-4BD6-95A3-F4C8A753F070}" srcOrd="1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4468A4EB-F81C-49D7-902C-D7BCB22EA9AD}" type="presParOf" srcId="{4ABFC1F6-DC77-45EF-9A81-61F91F1D9821}" destId="{D0A1E6C4-1DD9-41A6-B748-DB9CE88BC63D}" srcOrd="4" destOrd="0" presId="urn:microsoft.com/office/officeart/2005/8/layout/list1"/>
    <dgm:cxn modelId="{85003422-4C64-4BF4-ACBF-54E7EDAF254E}" type="presParOf" srcId="{D0A1E6C4-1DD9-41A6-B748-DB9CE88BC63D}" destId="{20B487E9-2A95-4CAC-B0A7-C7E3DFDDE97A}" srcOrd="0" destOrd="0" presId="urn:microsoft.com/office/officeart/2005/8/layout/list1"/>
    <dgm:cxn modelId="{52ED9EBE-323C-4F91-BC19-F74AE34300B1}" type="presParOf" srcId="{D0A1E6C4-1DD9-41A6-B748-DB9CE88BC63D}" destId="{2E75B8EF-A79A-4E29-92A2-FD608EBF0ABF}" srcOrd="1" destOrd="0" presId="urn:microsoft.com/office/officeart/2005/8/layout/list1"/>
    <dgm:cxn modelId="{1B6F1C74-3364-4FFE-85AB-12C47C93C71C}" type="presParOf" srcId="{4ABFC1F6-DC77-45EF-9A81-61F91F1D9821}" destId="{D089A8D0-647C-4E43-930C-CFF616B81AA7}" srcOrd="5" destOrd="0" presId="urn:microsoft.com/office/officeart/2005/8/layout/list1"/>
    <dgm:cxn modelId="{2639944A-410C-4118-8F12-64214C163E2E}" type="presParOf" srcId="{4ABFC1F6-DC77-45EF-9A81-61F91F1D9821}" destId="{21004195-DE2C-46E2-85C5-80262779D2A9}" srcOrd="6" destOrd="0" presId="urn:microsoft.com/office/officeart/2005/8/layout/list1"/>
    <dgm:cxn modelId="{65789FBE-F605-4309-9044-1E938B38798B}" type="presParOf" srcId="{4ABFC1F6-DC77-45EF-9A81-61F91F1D9821}" destId="{2DB6CAA9-EB08-4E0C-8A87-FB78499C4F37}" srcOrd="7" destOrd="0" presId="urn:microsoft.com/office/officeart/2005/8/layout/list1"/>
    <dgm:cxn modelId="{DAB9D2FC-4B4B-485D-822C-E474A82FF61F}" type="presParOf" srcId="{4ABFC1F6-DC77-45EF-9A81-61F91F1D9821}" destId="{349021B3-113A-405C-A0C7-F603EBC58FCD}" srcOrd="8" destOrd="0" presId="urn:microsoft.com/office/officeart/2005/8/layout/list1"/>
    <dgm:cxn modelId="{06C72A60-6447-4CC8-A0E5-CCB0EBB2FDF9}" type="presParOf" srcId="{349021B3-113A-405C-A0C7-F603EBC58FCD}" destId="{7508F692-033C-40C4-84C6-54CC9B8D2C80}" srcOrd="0" destOrd="0" presId="urn:microsoft.com/office/officeart/2005/8/layout/list1"/>
    <dgm:cxn modelId="{5ADEF9FA-B8DC-4DB0-A844-FCD0FE46DAE6}" type="presParOf" srcId="{349021B3-113A-405C-A0C7-F603EBC58FCD}" destId="{A99CEB99-5BC6-4598-A301-EA9A7B6AF33E}" srcOrd="1" destOrd="0" presId="urn:microsoft.com/office/officeart/2005/8/layout/list1"/>
    <dgm:cxn modelId="{DA4B8AAD-496A-41F2-A355-A63BE072486E}" type="presParOf" srcId="{4ABFC1F6-DC77-45EF-9A81-61F91F1D9821}" destId="{16B8126E-2328-42E0-B7EC-F5E44BB20F4C}" srcOrd="9" destOrd="0" presId="urn:microsoft.com/office/officeart/2005/8/layout/list1"/>
    <dgm:cxn modelId="{1C07043B-3ADC-4C1E-BE41-F396431015D6}" type="presParOf" srcId="{4ABFC1F6-DC77-45EF-9A81-61F91F1D9821}" destId="{E700B49D-F38A-4A12-BC20-E1A51698BCA2}" srcOrd="10" destOrd="0" presId="urn:microsoft.com/office/officeart/2005/8/layout/list1"/>
    <dgm:cxn modelId="{7F2D0506-1323-43A8-8C1B-155E07628C53}" type="presParOf" srcId="{4ABFC1F6-DC77-45EF-9A81-61F91F1D9821}" destId="{21F5350F-7CD1-48C5-BE0E-0AD67D021CB5}" srcOrd="11" destOrd="0" presId="urn:microsoft.com/office/officeart/2005/8/layout/list1"/>
    <dgm:cxn modelId="{E2982825-DE7E-4552-816C-7F5A4A6E2B7B}" type="presParOf" srcId="{4ABFC1F6-DC77-45EF-9A81-61F91F1D9821}" destId="{D3861DBB-1DA7-4051-8FAF-D00D17BBC441}" srcOrd="12" destOrd="0" presId="urn:microsoft.com/office/officeart/2005/8/layout/list1"/>
    <dgm:cxn modelId="{344D485B-11B4-4F43-83B6-90E7BD17A4C5}" type="presParOf" srcId="{D3861DBB-1DA7-4051-8FAF-D00D17BBC441}" destId="{F594E3E9-F26F-4DB7-AEF8-9811D4DAB967}" srcOrd="0" destOrd="0" presId="urn:microsoft.com/office/officeart/2005/8/layout/list1"/>
    <dgm:cxn modelId="{B5B760D9-E4A8-4A65-A8F4-F4B57F87FC1E}" type="presParOf" srcId="{D3861DBB-1DA7-4051-8FAF-D00D17BBC441}" destId="{05CC17D1-F1CF-45A8-9337-E437DB3CB545}" srcOrd="1" destOrd="0" presId="urn:microsoft.com/office/officeart/2005/8/layout/list1"/>
    <dgm:cxn modelId="{FE807CC3-CFA3-462E-BE1A-48692293E339}" type="presParOf" srcId="{4ABFC1F6-DC77-45EF-9A81-61F91F1D9821}" destId="{EEB4412C-99E2-475C-87BB-8CF74680ABC5}" srcOrd="13" destOrd="0" presId="urn:microsoft.com/office/officeart/2005/8/layout/list1"/>
    <dgm:cxn modelId="{4DB54AF0-F99A-474D-AA7C-36F09B450A27}" type="presParOf" srcId="{4ABFC1F6-DC77-45EF-9A81-61F91F1D9821}" destId="{B3C985CD-5E21-4771-BE87-6782B44339B8}" srcOrd="14" destOrd="0" presId="urn:microsoft.com/office/officeart/2005/8/layout/list1"/>
    <dgm:cxn modelId="{0458A3EC-9B8C-4876-A2D1-0E8D0BF5760F}" type="presParOf" srcId="{4ABFC1F6-DC77-45EF-9A81-61F91F1D9821}" destId="{8C117598-8B76-4493-AB22-6D6DC5AE44FE}" srcOrd="15" destOrd="0" presId="urn:microsoft.com/office/officeart/2005/8/layout/list1"/>
    <dgm:cxn modelId="{BFE6CA57-5015-4E7F-AF21-134D97EFA6B2}" type="presParOf" srcId="{4ABFC1F6-DC77-45EF-9A81-61F91F1D9821}" destId="{934FB88F-63A0-4D2A-B4A8-125FDE04FFE2}" srcOrd="16" destOrd="0" presId="urn:microsoft.com/office/officeart/2005/8/layout/list1"/>
    <dgm:cxn modelId="{142D72C1-7EC6-42B0-BCFB-B0BDD00E4342}" type="presParOf" srcId="{934FB88F-63A0-4D2A-B4A8-125FDE04FFE2}" destId="{CC67783E-3659-4BE5-836E-DE5A228D2E3D}" srcOrd="0" destOrd="0" presId="urn:microsoft.com/office/officeart/2005/8/layout/list1"/>
    <dgm:cxn modelId="{29D6E5B9-A588-4D92-A9FA-7A0A1EE97142}" type="presParOf" srcId="{934FB88F-63A0-4D2A-B4A8-125FDE04FFE2}" destId="{D01575AA-5BE4-48F3-90B4-08A63A3F114A}" srcOrd="1" destOrd="0" presId="urn:microsoft.com/office/officeart/2005/8/layout/list1"/>
    <dgm:cxn modelId="{94FCC634-51F5-4238-BE5F-0AA1367C098D}" type="presParOf" srcId="{4ABFC1F6-DC77-45EF-9A81-61F91F1D9821}" destId="{936C7248-91E3-48B2-AE07-45CEEBF96821}" srcOrd="17" destOrd="0" presId="urn:microsoft.com/office/officeart/2005/8/layout/list1"/>
    <dgm:cxn modelId="{04A1291D-7A59-4E05-8634-9E91EA8796B0}" type="presParOf" srcId="{4ABFC1F6-DC77-45EF-9A81-61F91F1D9821}" destId="{241C1C25-838B-4EA7-9D62-6B15F96B6DE4}" srcOrd="18" destOrd="0" presId="urn:microsoft.com/office/officeart/2005/8/layout/list1"/>
    <dgm:cxn modelId="{494BF60F-DB0F-48AD-8A3F-B6625018B099}" type="presParOf" srcId="{4ABFC1F6-DC77-45EF-9A81-61F91F1D9821}" destId="{5492D836-46F2-4B4D-BCE2-D5ED11A82725}" srcOrd="19" destOrd="0" presId="urn:microsoft.com/office/officeart/2005/8/layout/list1"/>
    <dgm:cxn modelId="{7EA23445-2253-4F05-9B5C-D5015303AFC5}" type="presParOf" srcId="{4ABFC1F6-DC77-45EF-9A81-61F91F1D9821}" destId="{DB44619E-3415-425B-BE0C-111C08F5E215}" srcOrd="20" destOrd="0" presId="urn:microsoft.com/office/officeart/2005/8/layout/list1"/>
    <dgm:cxn modelId="{5C0B7B3F-B0D9-4B6D-9248-447B0C1BDD74}" type="presParOf" srcId="{DB44619E-3415-425B-BE0C-111C08F5E215}" destId="{30F46E33-8486-4EA0-AA4E-3D5B3EE44AEE}" srcOrd="0" destOrd="0" presId="urn:microsoft.com/office/officeart/2005/8/layout/list1"/>
    <dgm:cxn modelId="{43F8EA71-0EE0-4846-84FE-EE2F2C4BF676}" type="presParOf" srcId="{DB44619E-3415-425B-BE0C-111C08F5E215}" destId="{DBCB7CEE-812C-423D-BEC7-C8AFED45869A}" srcOrd="1" destOrd="0" presId="urn:microsoft.com/office/officeart/2005/8/layout/list1"/>
    <dgm:cxn modelId="{C10205C5-3183-4935-99B0-A80C890E24DF}" type="presParOf" srcId="{4ABFC1F6-DC77-45EF-9A81-61F91F1D9821}" destId="{695E2BB7-C543-4491-8A04-93318589B4D8}" srcOrd="21" destOrd="0" presId="urn:microsoft.com/office/officeart/2005/8/layout/list1"/>
    <dgm:cxn modelId="{B3E3B255-A021-4659-B405-C8165022122D}" type="presParOf" srcId="{4ABFC1F6-DC77-45EF-9A81-61F91F1D9821}" destId="{9590D4DC-B1BE-40A2-B085-2CBDD337B8FF}" srcOrd="22" destOrd="0" presId="urn:microsoft.com/office/officeart/2005/8/layout/list1"/>
    <dgm:cxn modelId="{232E8DC0-B2DC-4EDC-8516-871F51547C24}" type="presParOf" srcId="{4ABFC1F6-DC77-45EF-9A81-61F91F1D9821}" destId="{C2A3CC51-8B9C-4C1B-A3FF-1B2DCC403FDF}" srcOrd="23" destOrd="0" presId="urn:microsoft.com/office/officeart/2005/8/layout/list1"/>
    <dgm:cxn modelId="{1D0D340E-BC32-4256-A79D-8D467FF8A525}" type="presParOf" srcId="{4ABFC1F6-DC77-45EF-9A81-61F91F1D9821}" destId="{A256905D-9A26-48F8-8B17-39A86978AE18}" srcOrd="24" destOrd="0" presId="urn:microsoft.com/office/officeart/2005/8/layout/list1"/>
    <dgm:cxn modelId="{92A0F4E1-1ABB-439C-ADCE-CE6A2E39A388}" type="presParOf" srcId="{A256905D-9A26-48F8-8B17-39A86978AE18}" destId="{9242C66C-0626-4A04-9F83-8A526F4CE4DA}" srcOrd="0" destOrd="0" presId="urn:microsoft.com/office/officeart/2005/8/layout/list1"/>
    <dgm:cxn modelId="{8AB3258B-9DFC-42CE-B25F-827185F3080E}" type="presParOf" srcId="{A256905D-9A26-48F8-8B17-39A86978AE18}" destId="{1DCAE36C-1EF4-44FC-ADF9-BF74D9291BC7}" srcOrd="1" destOrd="0" presId="urn:microsoft.com/office/officeart/2005/8/layout/list1"/>
    <dgm:cxn modelId="{D33DF3AC-280D-47F7-BD31-C535B586955A}" type="presParOf" srcId="{4ABFC1F6-DC77-45EF-9A81-61F91F1D9821}" destId="{8959B6DA-8E0A-491E-89A0-0E824F899ADA}" srcOrd="25" destOrd="0" presId="urn:microsoft.com/office/officeart/2005/8/layout/list1"/>
    <dgm:cxn modelId="{D53156F7-F2DA-4F61-8692-263BFA4ABFE2}" type="presParOf" srcId="{4ABFC1F6-DC77-45EF-9A81-61F91F1D9821}" destId="{75A01802-BBB0-4756-843C-523851FB8047}" srcOrd="26" destOrd="0" presId="urn:microsoft.com/office/officeart/2005/8/layout/list1"/>
    <dgm:cxn modelId="{128952DB-2BD5-4A1A-BC27-24D28C096CEA}" type="presParOf" srcId="{4ABFC1F6-DC77-45EF-9A81-61F91F1D9821}" destId="{D7DEC5B6-7C83-4D55-90F9-1F0495DE9F9E}" srcOrd="27" destOrd="0" presId="urn:microsoft.com/office/officeart/2005/8/layout/list1"/>
    <dgm:cxn modelId="{079235D2-B17E-4237-8D2A-9995BFE15AB7}" type="presParOf" srcId="{4ABFC1F6-DC77-45EF-9A81-61F91F1D9821}" destId="{93025539-0405-4AB2-9766-5CAC79292FD2}" srcOrd="28" destOrd="0" presId="urn:microsoft.com/office/officeart/2005/8/layout/list1"/>
    <dgm:cxn modelId="{51620FA0-1C8C-4761-991D-05DFC74961D1}" type="presParOf" srcId="{93025539-0405-4AB2-9766-5CAC79292FD2}" destId="{35785345-F92C-4973-BFD5-78D5270F6041}" srcOrd="0" destOrd="0" presId="urn:microsoft.com/office/officeart/2005/8/layout/list1"/>
    <dgm:cxn modelId="{A347D874-E4C6-41E2-859C-0A9B6C8B9241}" type="presParOf" srcId="{93025539-0405-4AB2-9766-5CAC79292FD2}" destId="{A390D355-65AE-4BD6-95A3-F4C8A753F070}" srcOrd="1" destOrd="0" presId="urn:microsoft.com/office/officeart/2005/8/layout/list1"/>
    <dgm:cxn modelId="{3D77576E-BCED-4C77-BA62-D1254043020F}" type="presParOf" srcId="{4ABFC1F6-DC77-45EF-9A81-61F91F1D9821}" destId="{2C70FD31-5E2C-4DC8-A839-50BD368A5098}" srcOrd="29" destOrd="0" presId="urn:microsoft.com/office/officeart/2005/8/layout/list1"/>
    <dgm:cxn modelId="{CC70250D-1DA0-4DBD-BD86-98AE733B6E40}" type="presParOf" srcId="{4ABFC1F6-DC77-45EF-9A81-61F91F1D9821}" destId="{83D37439-3CAC-429E-8586-01242E4A77E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3363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59723" y="1739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 dirty="0"/>
            <a:t>Introduction and Background  of Memory Management </a:t>
          </a:r>
          <a:endParaRPr lang="en-IN" sz="1100" kern="1200" dirty="0"/>
        </a:p>
      </dsp:txBody>
      <dsp:txXfrm>
        <a:off x="575575" y="189796"/>
        <a:ext cx="7804427" cy="293016"/>
      </dsp:txXfrm>
    </dsp:sp>
    <dsp:sp modelId="{21004195-DE2C-46E2-85C5-80262779D2A9}">
      <dsp:nvSpPr>
        <dsp:cNvPr id="0" name=""/>
        <dsp:cNvSpPr/>
      </dsp:nvSpPr>
      <dsp:spPr>
        <a:xfrm>
          <a:off x="0" y="835264"/>
          <a:ext cx="1119447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Absolute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Relocatable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Fixed Partitions(MFP).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Variable Partitions(MVP).</a:t>
          </a:r>
        </a:p>
      </dsp:txBody>
      <dsp:txXfrm>
        <a:off x="0" y="835264"/>
        <a:ext cx="11194473" cy="1178100"/>
      </dsp:txXfrm>
    </dsp:sp>
    <dsp:sp modelId="{2E75B8EF-A79A-4E29-92A2-FD608EBF0ABF}">
      <dsp:nvSpPr>
        <dsp:cNvPr id="0" name=""/>
        <dsp:cNvSpPr/>
      </dsp:nvSpPr>
      <dsp:spPr>
        <a:xfrm>
          <a:off x="559723" y="6729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Memory Partitioning</a:t>
          </a:r>
          <a:endParaRPr lang="en-US" sz="1100" b="1" kern="1200" dirty="0"/>
        </a:p>
      </dsp:txBody>
      <dsp:txXfrm>
        <a:off x="575575" y="688756"/>
        <a:ext cx="7804427" cy="293016"/>
      </dsp:txXfrm>
    </dsp:sp>
    <dsp:sp modelId="{E700B49D-F38A-4A12-BC20-E1A51698BCA2}">
      <dsp:nvSpPr>
        <dsp:cNvPr id="0" name=""/>
        <dsp:cNvSpPr/>
      </dsp:nvSpPr>
      <dsp:spPr>
        <a:xfrm>
          <a:off x="0" y="22351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EB99-5BC6-4598-A301-EA9A7B6AF33E}">
      <dsp:nvSpPr>
        <dsp:cNvPr id="0" name=""/>
        <dsp:cNvSpPr/>
      </dsp:nvSpPr>
      <dsp:spPr>
        <a:xfrm>
          <a:off x="559723" y="20727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/>
            <a:t>Swapping </a:t>
          </a:r>
          <a:endParaRPr lang="en-US" sz="1100" b="1" kern="1200" dirty="0"/>
        </a:p>
      </dsp:txBody>
      <dsp:txXfrm>
        <a:off x="575575" y="2088616"/>
        <a:ext cx="7804427" cy="293016"/>
      </dsp:txXfrm>
    </dsp:sp>
    <dsp:sp modelId="{B3C985CD-5E21-4771-BE87-6782B44339B8}">
      <dsp:nvSpPr>
        <dsp:cNvPr id="0" name=""/>
        <dsp:cNvSpPr/>
      </dsp:nvSpPr>
      <dsp:spPr>
        <a:xfrm>
          <a:off x="0" y="2734084"/>
          <a:ext cx="1119447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First-Fit,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Worst Fit, </a:t>
          </a:r>
        </a:p>
      </dsp:txBody>
      <dsp:txXfrm>
        <a:off x="0" y="2734084"/>
        <a:ext cx="11194473" cy="831600"/>
      </dsp:txXfrm>
    </dsp:sp>
    <dsp:sp modelId="{05CC17D1-F1CF-45A8-9337-E437DB3CB545}">
      <dsp:nvSpPr>
        <dsp:cNvPr id="0" name=""/>
        <dsp:cNvSpPr/>
      </dsp:nvSpPr>
      <dsp:spPr>
        <a:xfrm>
          <a:off x="559723" y="2571724"/>
          <a:ext cx="783613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Contiguous Allocation</a:t>
          </a:r>
        </a:p>
      </dsp:txBody>
      <dsp:txXfrm>
        <a:off x="575575" y="2587576"/>
        <a:ext cx="7804427" cy="293016"/>
      </dsp:txXfrm>
    </dsp:sp>
    <dsp:sp modelId="{241C1C25-838B-4EA7-9D62-6B15F96B6DE4}">
      <dsp:nvSpPr>
        <dsp:cNvPr id="0" name=""/>
        <dsp:cNvSpPr/>
      </dsp:nvSpPr>
      <dsp:spPr>
        <a:xfrm>
          <a:off x="0" y="378744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575AA-5BE4-48F3-90B4-08A63A3F114A}">
      <dsp:nvSpPr>
        <dsp:cNvPr id="0" name=""/>
        <dsp:cNvSpPr/>
      </dsp:nvSpPr>
      <dsp:spPr>
        <a:xfrm>
          <a:off x="559723" y="3625084"/>
          <a:ext cx="7836131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Paging</a:t>
          </a:r>
        </a:p>
      </dsp:txBody>
      <dsp:txXfrm>
        <a:off x="575575" y="3640936"/>
        <a:ext cx="7804427" cy="293016"/>
      </dsp:txXfrm>
    </dsp:sp>
    <dsp:sp modelId="{9590D4DC-B1BE-40A2-B085-2CBDD337B8FF}">
      <dsp:nvSpPr>
        <dsp:cNvPr id="0" name=""/>
        <dsp:cNvSpPr/>
      </dsp:nvSpPr>
      <dsp:spPr>
        <a:xfrm>
          <a:off x="0" y="42864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B7CEE-812C-423D-BEC7-C8AFED45869A}">
      <dsp:nvSpPr>
        <dsp:cNvPr id="0" name=""/>
        <dsp:cNvSpPr/>
      </dsp:nvSpPr>
      <dsp:spPr>
        <a:xfrm>
          <a:off x="559723" y="41240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</a:t>
          </a:r>
        </a:p>
      </dsp:txBody>
      <dsp:txXfrm>
        <a:off x="575575" y="4139896"/>
        <a:ext cx="7804427" cy="293016"/>
      </dsp:txXfrm>
    </dsp:sp>
    <dsp:sp modelId="{75A01802-BBB0-4756-843C-523851FB8047}">
      <dsp:nvSpPr>
        <dsp:cNvPr id="0" name=""/>
        <dsp:cNvSpPr/>
      </dsp:nvSpPr>
      <dsp:spPr>
        <a:xfrm>
          <a:off x="0" y="478536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AE36C-1EF4-44FC-ADF9-BF74D9291BC7}">
      <dsp:nvSpPr>
        <dsp:cNvPr id="0" name=""/>
        <dsp:cNvSpPr/>
      </dsp:nvSpPr>
      <dsp:spPr>
        <a:xfrm>
          <a:off x="559723" y="46230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 with Paging.</a:t>
          </a:r>
        </a:p>
      </dsp:txBody>
      <dsp:txXfrm>
        <a:off x="575575" y="4638856"/>
        <a:ext cx="7804427" cy="293016"/>
      </dsp:txXfrm>
    </dsp:sp>
    <dsp:sp modelId="{83D37439-3CAC-429E-8586-01242E4A77E7}">
      <dsp:nvSpPr>
        <dsp:cNvPr id="0" name=""/>
        <dsp:cNvSpPr/>
      </dsp:nvSpPr>
      <dsp:spPr>
        <a:xfrm>
          <a:off x="0" y="52843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0D355-65AE-4BD6-95A3-F4C8A753F070}">
      <dsp:nvSpPr>
        <dsp:cNvPr id="0" name=""/>
        <dsp:cNvSpPr/>
      </dsp:nvSpPr>
      <dsp:spPr>
        <a:xfrm>
          <a:off x="559723" y="51219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Numerical examples.</a:t>
          </a:r>
        </a:p>
      </dsp:txBody>
      <dsp:txXfrm>
        <a:off x="575575" y="5137816"/>
        <a:ext cx="780442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8D76667-4646-4410-9932-EDFAFF0F2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5A8314C-79C5-4EA1-BA43-88901E6E71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D40098D-55D9-4096-8C48-897762525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2E89C19-EC0A-42C2-8496-1F0EF7193A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AA5096C-82C5-4B27-9495-196C7A02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20BE32-56C7-4E30-970F-2AACDE8DD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7F0399B7-D71F-495E-9434-F3C836C1B0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CBA2971-1A48-4785-AEE2-0E73E9618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6260B09-B3D6-41BB-B573-61FD258D97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989318E-A54D-4A95-9D07-BA45423E75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9AD056E-868C-4FD0-BDA5-60A43545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D043ABC-791E-4A50-96C5-FCA026B1F3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3CCC-3185-4FE8-81FB-954920AE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AC60-A32A-4553-8CDC-D3660A4C9A34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4ADD-3C98-4D46-9576-18009AE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55F9-2474-4CD4-A303-6D2A06C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A2A6-79F1-449D-9AEB-6B6186D21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F9FC-B635-40F6-B579-790718A6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553F-2348-4338-A15B-C3EC32517FC0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B6774-7F1B-4A90-BB9D-922BAF6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2A1-D822-4308-B4A3-A32AD39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DD90-EB57-41D1-82C9-BE5F825B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EC363-5B30-402A-9BD4-32EF833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FF3-9618-4867-A1A7-FD04BDE71955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E1E-84FF-4A85-A8F4-099A4DE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6583-8BC9-4E21-B9F6-4381CFE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9169-9978-4CC0-B245-1985928A0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3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59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6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8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67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6F9-660A-4FA4-A435-807C82D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C0E6-F7E0-4D8B-A7A6-40938B4031C3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7085-948E-44E0-9724-E9FBF29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A332-9FD3-42B6-AF2F-316EA5C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9942-346B-448E-A27C-8872AC881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06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41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335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3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18E-FC53-45C1-B5C3-B88209E9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3911-C237-4632-857F-D7A9866DF68A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D7C0-243B-485D-887F-5DD9113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F401-ABF6-4FEF-874D-A99D9CC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9BBF-43DE-4AD4-BD77-9BED47C12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07F0-9377-4753-8C26-751BD899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7949-7C15-465E-B96B-B2EB9CAFE8FE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19397-11F4-4BA1-9D99-5F6B34D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9C560-1EB2-4F18-8138-B65A879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920A-8674-446A-B17C-AABC3D6A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0FA8D9-4BA5-4F4B-80A1-E7314030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7D63-FC4D-4B69-A9C9-2F2EFB85F57C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D464D-B904-4280-8D85-226E86E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EA57C6-A2C6-4E6D-BE2A-D7E77D2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986C-2F9E-4AE0-AA5F-1E349CD3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94BBD-AB92-4084-91E0-8764D63A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79F2-F074-45F1-AE5A-B17331CC99BB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A183C0-AB00-4D42-9BDC-DDA138BE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32B320-CA38-4A0C-9548-7A4678C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3EEE-A40D-4504-9ADC-900A45E8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257F92-30AD-4253-998A-61639CAE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832D-24E0-4970-9128-A48DBC663053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C7A3A-553D-4F0D-B3EF-55C78B85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C22E8-5975-4D73-A45B-B7FBF837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682C-2847-495E-A088-DFEA04F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103E1-708F-4B6F-8685-4F5CECB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B5F1-BEF1-40E5-9469-45083145E576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E0900-EAC7-4A73-800F-7B364C6C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CC7677-33FE-46C7-909E-93A5EA20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823F-6E74-4BB0-B2F7-6DDD7E56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9239CF-741D-41EB-A06D-5FA1B29D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C52A-8FDD-463A-A962-CFE604295DE4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70734-66C2-4EB7-9917-4D452646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766C9D-8AE2-4D33-94A7-9E3255D3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AA90-D40D-4275-8347-18DD1936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6A0656-42D4-41F2-9AE6-96FDC8E26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D78299-417E-4BF7-B63F-C704E34A0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E3E6-9B7F-4ACC-B59D-A00BC300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0151-940D-4111-9521-0599B849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43CA5-7415-44CD-AAFA-701B2DCE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235BFC-0700-4C78-8B3F-340064FE7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 smtClean="0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BFC-0700-4C78-8B3F-340064FE7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0FE1C788-C97B-46F0-AF55-BF6D0D5E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C3137-D316-4F3B-AED9-41ABABA7AA98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7037-EA53-4AE0-A68A-EE5C98C8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84189"/>
            <a:ext cx="8699500" cy="2605087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3: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space used for the page 	number and offset.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4251EC57-10C2-472A-9268-4837BB1F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00041-B532-48E9-B1FA-480491A68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173413"/>
            <a:ext cx="87296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total logical address space		- 	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M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  <a:endParaRPr lang="en-US" altLang="en-US" sz="1800" baseline="300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Size of the one page is 		- 	2</a:t>
            </a:r>
            <a:r>
              <a:rPr lang="en-US" altLang="en-US" sz="1800" baseline="30000">
                <a:latin typeface="Helvetica" panose="020B0604020202020204" pitchFamily="34" charset="0"/>
              </a:rPr>
              <a:t>10 </a:t>
            </a:r>
            <a:r>
              <a:rPr lang="en-US" altLang="en-US" sz="1800">
                <a:latin typeface="Helvetica" panose="020B0604020202020204" pitchFamily="34" charset="0"/>
              </a:rPr>
              <a:t>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N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the no of bits for Page number 	=	(M-N)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	18-10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	8 bits(no of pages)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so the no of bits for offset		=	N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	10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30DED-0349-4C11-8E36-860EAB81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6A1B524-B7D8-4FE2-86B1-7E531C4C7BE9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D2FD-7FB9-420F-B3A8-8DE6F69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25713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4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bytes are in the page frame..</a:t>
            </a:r>
          </a:p>
          <a:p>
            <a:pPr marL="0" indent="0">
              <a:buNone/>
              <a:defRPr/>
            </a:pPr>
            <a:endParaRPr lang="en-US"/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A7D8E44-5F13-42DF-AB7F-6F378865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C5A7B-BFD8-431F-B0E0-AEA15979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4252914"/>
            <a:ext cx="8050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the page frame size is same as the page size. Since page size is 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r>
              <a:rPr lang="en-US" altLang="en-US" sz="1800">
                <a:latin typeface="Helvetica" panose="020B0604020202020204" pitchFamily="34" charset="0"/>
              </a:rPr>
              <a:t> so the frame size is also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30E0CF-AFAF-4DD7-B6F0-2806945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4A4DD58-8B1C-4ED5-BF9C-604A19326695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E122-9A6C-455A-97A4-DD9689F67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5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is specify the page frame.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7B4C870E-C816-4621-96ED-BED16491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5E558-4A5C-4819-A4B1-9646A892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3325814"/>
            <a:ext cx="8478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24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24 – </a:t>
            </a:r>
            <a:r>
              <a:rPr lang="en-US" altLang="en-US" sz="1800">
                <a:latin typeface="Helvetica" panose="020B0604020202020204" pitchFamily="34" charset="0"/>
              </a:rPr>
              <a:t>bytes physical address.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page size and the frame size is same so last 10 bits out of 24 of the 	physical address is used as offset bits.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Remaining 14 bits specifies the page frame number.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D2A01-0BCD-4AC4-A457-41B8E40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5BF666C-4239-4D8D-BAE2-3D5B19D76D77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D347-5253-4E8F-8D2B-119AB815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11425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6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entries are in the page table?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1B15BCF1-F262-41C6-A059-352A0BF0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543C4-CBD5-4DA0-95EA-ECAE1DF1F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3587750"/>
            <a:ext cx="861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since there are 256 pages in the logical address space. So the 	page table 	must be 256 entries long.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D4007-F8C4-4BC3-859E-7DD97075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09DDC-DF5D-4B6E-980A-965AA96C6E49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5668CFD4-1B5F-498F-9BB1-E1A66439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3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When page table parameters given….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CC7A-BD91-4567-A2A7-B80A8480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7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specifies the page number 	and offset and how many bits are in the logical address?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EF3915FE-76BF-4171-BC90-F1BAD1B0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D1822-AB8D-49B2-AA72-80E3D6F8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548063"/>
            <a:ext cx="86455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we know that total number of pages are 	-	512 pages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we need to refer 512 pages		-	2</a:t>
            </a:r>
            <a:r>
              <a:rPr lang="en-US" altLang="en-US" sz="1800" baseline="30000">
                <a:latin typeface="Helvetica" panose="020B0604020202020204" pitchFamily="34" charset="0"/>
              </a:rPr>
              <a:t>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we need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offset bits	= size of the page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1024 Bytes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 	</a:t>
            </a:r>
            <a:r>
              <a:rPr lang="en-US" altLang="en-US" sz="1800">
                <a:latin typeface="Helvetica" panose="020B0604020202020204" pitchFamily="34" charset="0"/>
              </a:rPr>
              <a:t>so total </a:t>
            </a:r>
            <a:r>
              <a:rPr lang="en-US" altLang="en-US" sz="1800" b="1">
                <a:latin typeface="Helvetica" panose="020B0604020202020204" pitchFamily="34" charset="0"/>
              </a:rPr>
              <a:t>bits in the logical address is 19.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66EC4-BC7A-453D-820F-6DF64EA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7169A6F-C4D8-4E3D-921F-29A84551FECC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2B7E-CE98-4BD8-B285-CECBDAEA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8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 what is the size of the logical address space.?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0419" name="Footer Placeholder 3">
            <a:extLst>
              <a:ext uri="{FF2B5EF4-FFF2-40B4-BE49-F238E27FC236}">
                <a16:creationId xmlns:a16="http://schemas.microsoft.com/office/drawing/2014/main" id="{74FCCDA2-5CD2-45AA-AA91-B146B207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8DFEE1-FF06-412A-810E-1AEE291E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4"/>
            <a:ext cx="8645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bits in the logical address is 19.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so the total logical address space=	2</a:t>
            </a:r>
            <a:r>
              <a:rPr lang="en-US" altLang="en-US" sz="1800" b="1" baseline="30000">
                <a:latin typeface="Helvetica" panose="020B0604020202020204" pitchFamily="34" charset="0"/>
              </a:rPr>
              <a:t>19</a:t>
            </a:r>
            <a:r>
              <a:rPr lang="en-US" altLang="en-US" sz="1800" b="1">
                <a:latin typeface="Helvetica" panose="020B0604020202020204" pitchFamily="34" charset="0"/>
              </a:rPr>
              <a:t> 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9E36-2D1E-41A7-9359-0C020DC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7990315-E1FE-4A45-A287-1E0909084FC4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DAFC1-760D-471A-A9C9-C5E99057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9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specify the page frame 	numbers and offset and also find out the total physical address 	space?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98632A-BC34-421F-8650-86A3FCB5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9A5CB-A915-4AA3-BEBC-F99053CA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3"/>
            <a:ext cx="86455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each entry in the page table is 16 bit long( including the 1 bit valid/	invalid bit. So 15 bit is the physical address is used to specify the	frame number.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offset is same in the logical address and physical address so 	number of bits in the physical address specifies the offset is 10.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number of bits in the physical address-15+10=25 bits.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physical address space is = 2</a:t>
            </a:r>
            <a:r>
              <a:rPr lang="en-US" altLang="en-US" sz="1800" b="1" baseline="30000">
                <a:latin typeface="Helvetica" panose="020B0604020202020204" pitchFamily="34" charset="0"/>
              </a:rPr>
              <a:t>25 </a:t>
            </a:r>
            <a:r>
              <a:rPr lang="en-US" altLang="en-US" sz="1800" b="1">
                <a:latin typeface="Helvetica" panose="020B0604020202020204" pitchFamily="34" charset="0"/>
              </a:rPr>
              <a:t>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B50D-2122-405A-82B5-575453EE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E7A3577-2127-4A1F-BBCA-AB19D2EC91C0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D2B6-8754-4049-9BEE-77AEA3A34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42914"/>
            <a:ext cx="8699500" cy="5746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Unsolved Questions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1117D2BE-67B0-4199-8347-93B5EFA1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EAD17-FF29-45C9-91F3-2FEC6B2C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857" y="1035050"/>
            <a:ext cx="1078537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latin typeface="Helvetica" panose="020B0604020202020204" pitchFamily="34" charset="0"/>
              </a:rPr>
              <a:t>What are the two major difference between segmentation and paging?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03943-FD33-4225-99EA-B3CDFCC2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AC6B6BB-378D-4F6B-AC9F-0AF4A1F48748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31349-39D0-4803-9E42-E731B3A5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857" y="1404938"/>
            <a:ext cx="1078537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</a:rPr>
              <a:t>2. Clearly distinguish between the physical address space and logical address space of a process?</a:t>
            </a:r>
            <a:endParaRPr lang="en-US" altLang="en-US" sz="1800" dirty="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2E24E-DB0D-47FC-91BB-C137A27F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857" y="2051051"/>
            <a:ext cx="1078537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</a:rPr>
              <a:t>3. What is the effect of allowing two entries in a page table to point to the same frame in the memory?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9B4FB-AA34-4C08-8861-B537107A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697163"/>
            <a:ext cx="10026869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</a:rPr>
              <a:t>4. On simple paged system, can the logical address space be larger than the physical address space?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499D4-35CE-400B-91D1-35EC48BC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43275"/>
            <a:ext cx="1002686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5. Why paging is faster than segmentation?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83534-1766-4857-92E0-26D68C26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13163"/>
            <a:ext cx="1002686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6. Explain the difference between internal and external fragmentation.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93858-0FA0-471A-92CC-B09F0A9C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81463"/>
            <a:ext cx="1002686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</a:rPr>
              <a:t>7. What is the advantages of combining the segmentation and paging  scheme into one scheme?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</a:rPr>
              <a:t>8.  What do you understand by dynamic linking and dynamic loading.?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1" y="3222976"/>
            <a:ext cx="3046990" cy="12936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dirty="0"/>
              <a:t>Topic – Memory Concept</a:t>
            </a:r>
          </a:p>
          <a:p>
            <a:pPr algn="l"/>
            <a:r>
              <a:rPr lang="en-US" sz="1800" dirty="0"/>
              <a:t>CS-2013 (Operating System)</a:t>
            </a:r>
          </a:p>
          <a:p>
            <a:pPr algn="l"/>
            <a:r>
              <a:rPr lang="en-US" sz="1800" dirty="0"/>
              <a:t>Part VIII</a:t>
            </a:r>
          </a:p>
          <a:p>
            <a:pPr algn="l"/>
            <a:r>
              <a:rPr lang="en-US" sz="1800" dirty="0"/>
              <a:t>Lecture -27</a:t>
            </a:r>
          </a:p>
          <a:p>
            <a:pPr algn="l"/>
            <a:endParaRPr lang="en-IN" sz="1125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5447908" y="1006038"/>
            <a:ext cx="6125255" cy="4845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691" y="1588653"/>
            <a:ext cx="3748954" cy="928771"/>
          </a:xfrm>
        </p:spPr>
        <p:txBody>
          <a:bodyPr anchor="b">
            <a:normAutofit/>
          </a:bodyPr>
          <a:lstStyle/>
          <a:p>
            <a:pPr algn="l"/>
            <a:r>
              <a:rPr lang="en-US" sz="2700" dirty="0"/>
              <a:t>Module 4: Memory Management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82021"/>
            <a:ext cx="5915025" cy="745629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22501"/>
              </p:ext>
            </p:extLst>
          </p:nvPr>
        </p:nvGraphicFramePr>
        <p:xfrm>
          <a:off x="646545" y="840509"/>
          <a:ext cx="11194473" cy="57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012A88-43E8-4157-BC47-C427F7DB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13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F0799B-8B6D-4B8F-9CA4-DBE2800CE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5236" y="1274618"/>
            <a:ext cx="10621819" cy="530557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000" dirty="0"/>
              <a:t>Segmentation and paging can be combined to provide</a:t>
            </a:r>
          </a:p>
          <a:p>
            <a:pPr lvl="1" algn="just" eaLnBrk="1" hangingPunct="1"/>
            <a:r>
              <a:rPr lang="en-US" altLang="en-US" sz="1800" dirty="0"/>
              <a:t>Efficiency(paging scheme)</a:t>
            </a:r>
          </a:p>
          <a:p>
            <a:pPr lvl="1" algn="just" eaLnBrk="1" hangingPunct="1"/>
            <a:r>
              <a:rPr lang="en-US" altLang="en-US" sz="1800" dirty="0"/>
              <a:t>Protection and sharing capability (segmentation)</a:t>
            </a:r>
          </a:p>
          <a:p>
            <a:pPr lvl="1" algn="just" eaLnBrk="1" hangingPunct="1"/>
            <a:endParaRPr lang="en-US" altLang="en-US" sz="1800" dirty="0"/>
          </a:p>
          <a:p>
            <a:pPr algn="just"/>
            <a:r>
              <a:rPr lang="en-US" altLang="en-US" sz="2000" dirty="0"/>
              <a:t>The Logical address space contains- segment Number and offset(segmentation).</a:t>
            </a:r>
          </a:p>
          <a:p>
            <a:pPr algn="just"/>
            <a:r>
              <a:rPr lang="en-US" altLang="en-US" sz="2000" dirty="0"/>
              <a:t>The segment offset is further divided into page number and page offset.( Paging )</a:t>
            </a:r>
          </a:p>
          <a:p>
            <a:pPr algn="just" eaLnBrk="1" hangingPunct="1"/>
            <a:r>
              <a:rPr lang="en-US" altLang="en-US" sz="2000" dirty="0"/>
              <a:t>The segment table entry contains the address of the segment’s page table.</a:t>
            </a:r>
          </a:p>
          <a:p>
            <a:pPr algn="just" eaLnBrk="1" hangingPunct="1"/>
            <a:r>
              <a:rPr lang="en-US" altLang="en-US" sz="2000" dirty="0"/>
              <a:t>The hardware adds the logical address’s page number bits to the page table address to locate the page table entry.</a:t>
            </a:r>
          </a:p>
          <a:p>
            <a:pPr algn="just" eaLnBrk="1" hangingPunct="1"/>
            <a:r>
              <a:rPr lang="en-US" altLang="en-US" sz="2000" dirty="0"/>
              <a:t>The final physical address is formed by appending the page offset to the page frame number, specified in the page table entry.</a:t>
            </a: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A94DEBD5-405B-40D1-8537-3B70CBE7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34F1C-A35F-453F-ACE0-3D0723DF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AAC81-9460-453E-8FED-27DC0A870950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E3E6CD2-9971-4CAA-AC55-D57B55C3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9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441DF1-BFE7-4651-8334-4D3E1A7F4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3238" y="1228726"/>
          <a:ext cx="1579563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S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237" name="Footer Placeholder 3">
            <a:extLst>
              <a:ext uri="{FF2B5EF4-FFF2-40B4-BE49-F238E27FC236}">
                <a16:creationId xmlns:a16="http://schemas.microsoft.com/office/drawing/2014/main" id="{4A15D3BD-D166-4C9F-87F3-AAEC1148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236DF-BB1E-4AD9-B39D-5584D95B7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706814"/>
            <a:ext cx="1204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 Address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2CB334-A1F4-46F5-BE75-1C8B77DED7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25639" y="1579564"/>
            <a:ext cx="14287" cy="1635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16D4BB2-5159-41B0-86D0-D27ADD0C1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3" y="3194051"/>
            <a:ext cx="603250" cy="5127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0FE9A2-6681-4FD0-B5C1-DC440D39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174876"/>
            <a:ext cx="1511300" cy="2868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2F98A9-A2E6-4D13-8A14-C202AC9FA097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352801"/>
            <a:ext cx="1511300" cy="568325"/>
            <a:chOff x="1814945" y="3352800"/>
            <a:chExt cx="1510146" cy="568036"/>
          </a:xfrm>
        </p:grpSpPr>
        <p:cxnSp>
          <p:nvCxnSpPr>
            <p:cNvPr id="52269" name="Straight Connector 11">
              <a:extLst>
                <a:ext uri="{FF2B5EF4-FFF2-40B4-BE49-F238E27FC236}">
                  <a16:creationId xmlns:a16="http://schemas.microsoft.com/office/drawing/2014/main" id="{829C1CF7-9B01-4236-8124-57960C6EA3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352800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270" name="Straight Connector 13">
              <a:extLst>
                <a:ext uri="{FF2B5EF4-FFF2-40B4-BE49-F238E27FC236}">
                  <a16:creationId xmlns:a16="http://schemas.microsoft.com/office/drawing/2014/main" id="{69619951-7F43-4DC3-9ABE-ACAAC62105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920836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8041E8-9BEE-48F7-AD60-76499ADC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9" y="5154613"/>
            <a:ext cx="163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67A379-04A1-4211-B297-EA92BE48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3214688"/>
            <a:ext cx="603250" cy="512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0EA380F-1CA3-4679-8B6C-68FB26C7FB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49814" y="3449638"/>
            <a:ext cx="1000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1CE27E-EC13-4D27-AD4B-46DF84DFFACD}"/>
              </a:ext>
            </a:extLst>
          </p:cNvPr>
          <p:cNvCxnSpPr>
            <a:cxnSpLocks noChangeShapeType="1"/>
            <a:stCxn id="8" idx="6"/>
          </p:cNvCxnSpPr>
          <p:nvPr/>
        </p:nvCxnSpPr>
        <p:spPr bwMode="auto">
          <a:xfrm>
            <a:off x="2227263" y="3449638"/>
            <a:ext cx="1111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5927340-7374-4F28-ADCD-EDFBCA79DE1A}"/>
              </a:ext>
            </a:extLst>
          </p:cNvPr>
          <p:cNvCxnSpPr>
            <a:cxnSpLocks noChangeShapeType="1"/>
            <a:stCxn id="17" idx="0"/>
          </p:cNvCxnSpPr>
          <p:nvPr/>
        </p:nvCxnSpPr>
        <p:spPr bwMode="auto">
          <a:xfrm rot="16200000" flipV="1">
            <a:off x="3550444" y="613569"/>
            <a:ext cx="1614488" cy="3587750"/>
          </a:xfrm>
          <a:prstGeom prst="bentConnector3">
            <a:avLst>
              <a:gd name="adj1" fmla="val 77458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262C3CD-8C8E-4396-B981-0B45936B0009}"/>
              </a:ext>
            </a:extLst>
          </p:cNvPr>
          <p:cNvGraphicFramePr>
            <a:graphicFrameLocks noGrp="1"/>
          </p:cNvGraphicFramePr>
          <p:nvPr/>
        </p:nvGraphicFramePr>
        <p:xfrm>
          <a:off x="9393239" y="3449639"/>
          <a:ext cx="116363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Pf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FA030F-DE81-4C9C-8480-583C9A4FBCCE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6453189" y="3470275"/>
            <a:ext cx="765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1180F10-04B6-4E3B-A7C4-0796A301C2B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1" y="1414464"/>
            <a:ext cx="6913563" cy="2035175"/>
          </a:xfrm>
          <a:prstGeom prst="bentConnector3">
            <a:avLst>
              <a:gd name="adj1" fmla="val 500"/>
            </a:avLst>
          </a:prstGeom>
          <a:noFill/>
          <a:ln w="9525" algn="ctr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ABFA22-9F81-421A-AF6E-8D78522AE040}"/>
              </a:ext>
            </a:extLst>
          </p:cNvPr>
          <p:cNvCxnSpPr>
            <a:cxnSpLocks noChangeShapeType="1"/>
            <a:stCxn id="52264" idx="3"/>
          </p:cNvCxnSpPr>
          <p:nvPr/>
        </p:nvCxnSpPr>
        <p:spPr bwMode="auto">
          <a:xfrm>
            <a:off x="8756650" y="3608389"/>
            <a:ext cx="636588" cy="2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C5BB235-F5A7-4F88-B8EB-373BF42F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4" y="5154613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D3A569-1A2F-4A5D-9C9E-5CF7A0F0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6" y="914400"/>
            <a:ext cx="301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Logical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50AF3-77D0-49E5-AD44-90061391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488" y="3921126"/>
            <a:ext cx="1814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Address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2BB869B-8C33-4CD0-BFC5-484C4F050C80}"/>
              </a:ext>
            </a:extLst>
          </p:cNvPr>
          <p:cNvGrpSpPr>
            <a:grpSpLocks/>
          </p:cNvGrpSpPr>
          <p:nvPr/>
        </p:nvGrpSpPr>
        <p:grpSpPr bwMode="auto">
          <a:xfrm>
            <a:off x="7212014" y="2174876"/>
            <a:ext cx="1544637" cy="2868613"/>
            <a:chOff x="5687255" y="2175163"/>
            <a:chExt cx="1544819" cy="2867891"/>
          </a:xfrm>
        </p:grpSpPr>
        <p:sp>
          <p:nvSpPr>
            <p:cNvPr id="52264" name="Rectangle 32">
              <a:extLst>
                <a:ext uri="{FF2B5EF4-FFF2-40B4-BE49-F238E27FC236}">
                  <a16:creationId xmlns:a16="http://schemas.microsoft.com/office/drawing/2014/main" id="{A7CB0237-7C4C-4C68-8339-8B5B3361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928" y="2175163"/>
              <a:ext cx="1510146" cy="28678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Pf   </a:t>
              </a:r>
            </a:p>
          </p:txBody>
        </p:sp>
        <p:grpSp>
          <p:nvGrpSpPr>
            <p:cNvPr id="52265" name="Group 34">
              <a:extLst>
                <a:ext uri="{FF2B5EF4-FFF2-40B4-BE49-F238E27FC236}">
                  <a16:creationId xmlns:a16="http://schemas.microsoft.com/office/drawing/2014/main" id="{65AF5ED9-69DE-4853-B605-D04BAA192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87255" y="3352800"/>
              <a:ext cx="1510146" cy="568036"/>
              <a:chOff x="1814945" y="3352800"/>
              <a:chExt cx="1510146" cy="568036"/>
            </a:xfrm>
          </p:grpSpPr>
          <p:cxnSp>
            <p:nvCxnSpPr>
              <p:cNvPr id="52267" name="Straight Connector 35">
                <a:extLst>
                  <a:ext uri="{FF2B5EF4-FFF2-40B4-BE49-F238E27FC236}">
                    <a16:creationId xmlns:a16="http://schemas.microsoft.com/office/drawing/2014/main" id="{A1E6BFFA-BB3A-4706-B510-9B9780BEB0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352800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268" name="Straight Connector 36">
                <a:extLst>
                  <a:ext uri="{FF2B5EF4-FFF2-40B4-BE49-F238E27FC236}">
                    <a16:creationId xmlns:a16="http://schemas.microsoft.com/office/drawing/2014/main" id="{C38AEE77-D81C-4097-90C2-D361D91544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920836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2266" name="Straight Connector 56">
              <a:extLst>
                <a:ext uri="{FF2B5EF4-FFF2-40B4-BE49-F238E27FC236}">
                  <a16:creationId xmlns:a16="http://schemas.microsoft.com/office/drawing/2014/main" id="{AA146110-B8CB-4B50-936F-99147C40ED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11636" y="3352800"/>
              <a:ext cx="0" cy="5680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3E301-E9CE-4585-BB3B-A64E9BA1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D8799DA-780D-45E1-BB71-8DC269E8D269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5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6" grpId="0"/>
      <p:bldP spid="17" grpId="0" animBg="1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C96F071C-1EFE-496F-B336-AC65E78AE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Segmentation with Paging – MULTICS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9BED036-8E81-4394-A9F2-6139D59852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MULTICS system solved problems of external fragmentation and lengthy search times by paging the segments.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Solution differs from pure segmentation in that the segment-table entry contains not the base address of the segment, but rather the base address of a </a:t>
            </a:r>
            <a:r>
              <a:rPr lang="en-US" altLang="en-US" i="1" dirty="0"/>
              <a:t>page table</a:t>
            </a:r>
            <a:r>
              <a:rPr lang="en-US" altLang="en-US" dirty="0"/>
              <a:t> for this segment.</a:t>
            </a:r>
          </a:p>
        </p:txBody>
      </p:sp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9DF8733B-F405-40D4-ABC2-1665EF23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1C86-E70A-44A2-898F-C69A5D34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1B1C9F-AA04-4AE7-85D0-E55E418A65DA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2475A5-CA53-473B-93C8-F3425B6472B6}"/>
              </a:ext>
            </a:extLst>
          </p:cNvPr>
          <p:cNvSpPr/>
          <p:nvPr/>
        </p:nvSpPr>
        <p:spPr>
          <a:xfrm>
            <a:off x="2623127" y="4849091"/>
            <a:ext cx="1415473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61A9CF-2D64-4715-8833-9043DEEFB90A}"/>
              </a:ext>
            </a:extLst>
          </p:cNvPr>
          <p:cNvSpPr/>
          <p:nvPr/>
        </p:nvSpPr>
        <p:spPr>
          <a:xfrm>
            <a:off x="4038600" y="4849090"/>
            <a:ext cx="1784927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58637E-3516-46E2-B279-61C31AE0427A}"/>
              </a:ext>
            </a:extLst>
          </p:cNvPr>
          <p:cNvSpPr/>
          <p:nvPr/>
        </p:nvSpPr>
        <p:spPr>
          <a:xfrm>
            <a:off x="5823527" y="4849089"/>
            <a:ext cx="1094509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d1</a:t>
            </a: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97C67-9D31-4F7C-A871-A1FDD0217189}"/>
              </a:ext>
            </a:extLst>
          </p:cNvPr>
          <p:cNvSpPr/>
          <p:nvPr/>
        </p:nvSpPr>
        <p:spPr>
          <a:xfrm>
            <a:off x="6918036" y="4849088"/>
            <a:ext cx="1784927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d2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7F486-0659-4B5F-978B-4A1587148363}"/>
              </a:ext>
            </a:extLst>
          </p:cNvPr>
          <p:cNvSpPr txBox="1"/>
          <p:nvPr/>
        </p:nvSpPr>
        <p:spPr>
          <a:xfrm>
            <a:off x="2623127" y="5464318"/>
            <a:ext cx="141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43655F-33B6-44C5-8A6F-B2EB73E06E57}"/>
              </a:ext>
            </a:extLst>
          </p:cNvPr>
          <p:cNvSpPr txBox="1"/>
          <p:nvPr/>
        </p:nvSpPr>
        <p:spPr>
          <a:xfrm>
            <a:off x="4038600" y="5432051"/>
            <a:ext cx="178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479A14-1EF1-4A7D-AD7C-150F0E97E550}"/>
              </a:ext>
            </a:extLst>
          </p:cNvPr>
          <p:cNvSpPr txBox="1"/>
          <p:nvPr/>
        </p:nvSpPr>
        <p:spPr>
          <a:xfrm>
            <a:off x="5823527" y="5464316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CBBC83-D888-43A8-B6A9-6A8D37AB5DC5}"/>
              </a:ext>
            </a:extLst>
          </p:cNvPr>
          <p:cNvSpPr txBox="1"/>
          <p:nvPr/>
        </p:nvSpPr>
        <p:spPr>
          <a:xfrm>
            <a:off x="6918036" y="5464316"/>
            <a:ext cx="178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en-IN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E22D56-B0F6-49CF-92E1-76BD7ED91731}"/>
              </a:ext>
            </a:extLst>
          </p:cNvPr>
          <p:cNvCxnSpPr/>
          <p:nvPr/>
        </p:nvCxnSpPr>
        <p:spPr>
          <a:xfrm>
            <a:off x="5823527" y="4285673"/>
            <a:ext cx="0" cy="10437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AA4C01C-1DFD-4F85-A194-7B8F588D099E}"/>
              </a:ext>
            </a:extLst>
          </p:cNvPr>
          <p:cNvSpPr txBox="1"/>
          <p:nvPr/>
        </p:nvSpPr>
        <p:spPr>
          <a:xfrm>
            <a:off x="2623127" y="4377086"/>
            <a:ext cx="3200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</a:rPr>
              <a:t>Segment number(18 Bit)</a:t>
            </a:r>
            <a:endParaRPr lang="en-IN" sz="14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25A91E-62D2-4CC2-9A5D-97DA5F79941D}"/>
              </a:ext>
            </a:extLst>
          </p:cNvPr>
          <p:cNvSpPr txBox="1"/>
          <p:nvPr/>
        </p:nvSpPr>
        <p:spPr>
          <a:xfrm>
            <a:off x="5410214" y="4371290"/>
            <a:ext cx="3200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</a:rPr>
              <a:t>Offset(16)</a:t>
            </a:r>
            <a:endParaRPr lang="en-IN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3" grpId="0" animBg="1"/>
      <p:bldP spid="7" grpId="0" animBg="1"/>
      <p:bldP spid="8" grpId="0" animBg="1"/>
      <p:bldP spid="9" grpId="0" animBg="1"/>
      <p:bldP spid="4" grpId="0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420030C6-0C27-4E0C-BFF3-82CE4DFC6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MULTICS Address Translation Scheme</a:t>
            </a:r>
          </a:p>
        </p:txBody>
      </p:sp>
      <p:sp>
        <p:nvSpPr>
          <p:cNvPr id="50179" name="Footer Placeholder 2">
            <a:extLst>
              <a:ext uri="{FF2B5EF4-FFF2-40B4-BE49-F238E27FC236}">
                <a16:creationId xmlns:a16="http://schemas.microsoft.com/office/drawing/2014/main" id="{4A89CD9E-7721-4BAA-99D6-61650CC2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A3D438C4-C589-4390-8D4B-89E4F6AA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1048" r="6540" b="420"/>
          <a:stretch>
            <a:fillRect/>
          </a:stretch>
        </p:blipFill>
        <p:spPr bwMode="auto">
          <a:xfrm>
            <a:off x="1439916" y="1417528"/>
            <a:ext cx="9674773" cy="530394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21C1AB-1A7E-4AF4-82D6-E2BEEB4C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3E1CE44-F1E7-4F15-AB88-0E12794E9E88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E4A1779-526F-4B13-A333-5CB63D29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99EF-ECFD-45D5-A494-6E96F89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675" y="1228726"/>
            <a:ext cx="8756650" cy="61436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en-US"/>
              <a:t>Question 1 : Why the page sizes always power of 2 ?</a:t>
            </a:r>
          </a:p>
          <a:p>
            <a:pPr marL="0" indent="0" algn="just">
              <a:buNone/>
              <a:defRPr/>
            </a:pPr>
            <a:endParaRPr lang="en-US"/>
          </a:p>
          <a:p>
            <a:pPr marL="0" indent="0" algn="just">
              <a:buNone/>
              <a:defRPr/>
            </a:pPr>
            <a:endParaRPr lang="en-US"/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4D80831C-F3DB-418F-9F4D-4CFCEF42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1F451-E78D-4066-AEDC-5F7B974F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6" y="1995488"/>
            <a:ext cx="8728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 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All addresses are binary and are divided into page or, page frame 	and offset. By making the page size a power of 2, the page number, 	page frame number and the offset can be determined by looking at 	particular bits in the address; no mathematical calculation is 	required.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8A5F76-0447-4FA7-BBBD-8AE211F9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D093C7B-9B8C-443F-A02B-D88A8CBCEC03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A8BC-9992-4912-AEFD-3D3D8C41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Question 2: </a:t>
            </a:r>
          </a:p>
          <a:p>
            <a:pPr marL="0" indent="0">
              <a:buNone/>
              <a:defRPr/>
            </a:pPr>
            <a:r>
              <a:rPr lang="en-US" dirty="0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 dirty="0"/>
              <a:t>	physical memory			- 	2</a:t>
            </a:r>
            <a:r>
              <a:rPr lang="en-US" baseline="30000" dirty="0"/>
              <a:t>24</a:t>
            </a:r>
            <a:r>
              <a:rPr lang="en-US" dirty="0"/>
              <a:t> bytes.</a:t>
            </a:r>
          </a:p>
          <a:p>
            <a:pPr marL="0" indent="0">
              <a:buNone/>
              <a:defRPr/>
            </a:pPr>
            <a:r>
              <a:rPr lang="en-US" dirty="0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 dirty="0"/>
              <a:t>	page size				- 	2</a:t>
            </a:r>
            <a:r>
              <a:rPr lang="en-US" baseline="30000" dirty="0"/>
              <a:t>10</a:t>
            </a:r>
            <a:r>
              <a:rPr lang="en-US" dirty="0"/>
              <a:t> bytes. </a:t>
            </a:r>
          </a:p>
          <a:p>
            <a:pPr marL="0" indent="0">
              <a:buNone/>
              <a:defRPr/>
            </a:pPr>
            <a:r>
              <a:rPr lang="en-US" dirty="0"/>
              <a:t>	How many bits are in the logical address space.</a:t>
            </a:r>
          </a:p>
        </p:txBody>
      </p:sp>
      <p:sp>
        <p:nvSpPr>
          <p:cNvPr id="54275" name="Footer Placeholder 3">
            <a:extLst>
              <a:ext uri="{FF2B5EF4-FFF2-40B4-BE49-F238E27FC236}">
                <a16:creationId xmlns:a16="http://schemas.microsoft.com/office/drawing/2014/main" id="{AD3D211F-0164-4E5A-8991-9021F14B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A0F30-0913-411C-874D-67407E579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86113"/>
            <a:ext cx="8396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 find out the total bits in logical address space, we need to find 	out the total logical address space.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4595F-484D-4525-BD6D-E3446B96D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386264"/>
            <a:ext cx="7716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Total Logical address space is 	= No of  pages*size of each page.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256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</a:t>
            </a:r>
            <a:r>
              <a:rPr lang="en-US" altLang="en-US" sz="1800" baseline="30000">
                <a:latin typeface="Helvetica" panose="020B0604020202020204" pitchFamily="34" charset="0"/>
              </a:rPr>
              <a:t>8</a:t>
            </a:r>
            <a:r>
              <a:rPr lang="en-US" altLang="en-US" sz="1800">
                <a:latin typeface="Helvetica" panose="020B0604020202020204" pitchFamily="34" charset="0"/>
              </a:rPr>
              <a:t>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				</a:t>
            </a:r>
            <a:r>
              <a:rPr lang="en-US" altLang="en-US" sz="1800">
                <a:latin typeface="Helvetica" panose="020B0604020202020204" pitchFamily="34" charset="0"/>
              </a:rPr>
              <a:t>=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an 18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address space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422B7-E067-46B0-8A85-8BB96DB7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9394E44-EFFF-4F21-99F5-1F7511F25E06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4104</TotalTime>
  <Words>1707</Words>
  <Application>Microsoft Office PowerPoint</Application>
  <PresentationFormat>Widescreen</PresentationFormat>
  <Paragraphs>202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Helvetica</vt:lpstr>
      <vt:lpstr>Times New Roman</vt:lpstr>
      <vt:lpstr>Wingdings</vt:lpstr>
      <vt:lpstr>Office Theme</vt:lpstr>
      <vt:lpstr>1_Office Theme</vt:lpstr>
      <vt:lpstr>PowerPoint Presentation</vt:lpstr>
      <vt:lpstr>Module 4: Memory Management</vt:lpstr>
      <vt:lpstr>Topic to be Cover</vt:lpstr>
      <vt:lpstr>Segmentation with Paging  </vt:lpstr>
      <vt:lpstr>Segmentation with Paging</vt:lpstr>
      <vt:lpstr>Segmentation with Paging – MULTICS</vt:lpstr>
      <vt:lpstr>MULTICS Address Translation Scheme</vt:lpstr>
      <vt:lpstr>Numericals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page table parameters given….</vt:lpstr>
      <vt:lpstr>PowerPoint Presentation</vt:lpstr>
      <vt:lpstr>PowerPoint Presentation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Harish Tiwari</cp:lastModifiedBy>
  <cp:revision>323</cp:revision>
  <cp:lastPrinted>2001-06-14T19:17:20Z</cp:lastPrinted>
  <dcterms:created xsi:type="dcterms:W3CDTF">1999-08-02T20:13:57Z</dcterms:created>
  <dcterms:modified xsi:type="dcterms:W3CDTF">2021-02-25T04:51:34Z</dcterms:modified>
</cp:coreProperties>
</file>